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301"/>
  </p:normalViewPr>
  <p:slideViewPr>
    <p:cSldViewPr snapToGrid="0">
      <p:cViewPr>
        <p:scale>
          <a:sx n="92" d="100"/>
          <a:sy n="92" d="100"/>
        </p:scale>
        <p:origin x="36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B75E-A906-F8EF-EF0E-84DA0CD0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6FD7B-3883-A9FE-F1C1-3A9227B2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9284-28B4-7566-E659-BF6AF5DB1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00C16-51DA-34A9-23E3-729F7980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50325-4DF3-28DE-FEFE-277B49EFC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47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253B-6F41-4CBB-5CED-39F13750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5EA54-B7B2-9552-E375-13409A095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AAAA3-88E4-91B8-BE65-B69E1977C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57A77-4A72-7F4C-B7D0-85B49F4B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CFB3C-94E1-A3AE-F173-019B0EF6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13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9AA38-4DC7-3330-A9C3-25A39E909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65897-5375-13B4-1EDF-D9B1CCE5B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EA51-2ACC-42AE-1C49-4129EE13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17EB9-17A5-9621-F2D7-80D10DB9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33AD3-A728-E965-010A-AC9B5EC8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3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A3712-8E4F-A537-EF7D-9E74D5658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E7829-B8E3-9779-A0CF-51F33789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509F-262B-971B-BCF6-9B56F8DA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F5EEA-7F81-EF2C-E284-BFCEE112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A90A6-AD8B-BD46-69A1-07D4B72E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53CE-1017-3BE2-8D17-A87D7911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CD355-9F2E-9DFD-9F50-EA701507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AEAE4-E04D-D493-D26C-A901ACFF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D0EE-7142-0523-8B39-9347688D6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E52EF-FACF-7A33-AFE4-F38DE180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4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6A48-9CC2-17D2-D1B8-E09CE87E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2E43-8BE4-6A84-67C8-108830EB9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32CBB-2DBD-0F15-8D2B-4A31670A5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9A757-6E27-5840-A702-E50329C33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A2A27-D067-59EF-A3C2-437B2753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7891F-A085-FB1A-2DBD-C7639A1F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8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29BF-4333-6AA6-C593-7EE0944D0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4B420-91F8-6CD3-F074-8792614BE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60655-5CF0-4026-49EE-BE1EC1018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451F38-C264-85EE-CFC1-2E6BEFE31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640D47-FF5B-518F-8783-1F3BC052EA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5586F7-B63E-A1E3-ECC9-CD240793C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20E91-07AD-B6DE-4C89-277117689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7072A-1003-185F-C87E-9EF1893F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99AF-E19F-708E-777D-02262FAA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6B81F-2B9B-BB7E-79F3-FB79702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BA864-B50D-E156-A0D2-467DA7D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5239A-7780-3825-5EAC-7C7CC3D38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10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DE469-AA5E-B3F8-F76B-EAE332897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6A73A-26D1-8158-8495-9155AFE6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31B3B-CAAF-E4C6-803E-2F68C169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7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92ED-ED88-B519-E158-B0512BD5B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232FD-171A-C4E9-5B99-342895599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6231C-91B8-F351-DB72-FF9AB0679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2179-2A9C-7BB1-CFD6-C9690A77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F3084-C630-3887-778E-B6E8EC57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29922-300C-ACEE-874B-4E932CF8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7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AB92-9483-E532-D2F4-6C4FE977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AC0DC-D80F-F89F-A165-642095BDFF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739FE-16EC-AD35-0A9D-EDA57E379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FEDE1-BF5C-4473-6DD8-12A7D489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15FC-AF9E-4BDC-5FFD-B086448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AB8B4-3F40-B6E2-5EE7-FBC96EEB0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84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4E176-121E-A641-0CAF-BAAE1ACCD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44DEF-1147-BC67-D750-EEBA3ADF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FDA90-6BD4-9DA4-1F45-B8D3A580E9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651D6-DC15-C946-81F6-E7E71B0B22D9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D721A-BB73-C191-DF40-674673DD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33B28-2BD8-DD05-7865-E7D98779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A8E4-77E7-7C40-A696-7C65F2F4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8A149-EA16-E4CA-C096-E271348655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Informatics ECR event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AC8EB-E4E1-AD0E-6758-8E3B428B3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@International Student House</a:t>
            </a:r>
          </a:p>
          <a:p>
            <a:r>
              <a:rPr lang="en-US" dirty="0"/>
              <a:t>18-19 January 2024</a:t>
            </a:r>
          </a:p>
        </p:txBody>
      </p:sp>
    </p:spTree>
    <p:extLst>
      <p:ext uri="{BB962C8B-B14F-4D97-AF65-F5344CB8AC3E}">
        <p14:creationId xmlns:p14="http://schemas.microsoft.com/office/powerpoint/2010/main" val="168910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E034-EF29-39CA-3F96-D17BAD42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008"/>
            <a:ext cx="10515600" cy="710049"/>
          </a:xfrm>
        </p:spPr>
        <p:txBody>
          <a:bodyPr/>
          <a:lstStyle/>
          <a:p>
            <a:pPr algn="ctr"/>
            <a:r>
              <a:rPr lang="en-US" dirty="0"/>
              <a:t>Venue</a:t>
            </a:r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6C368084-FB7F-F437-0FC0-4354A8C2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" y="1718439"/>
            <a:ext cx="4299379" cy="34211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4A6AB4-FED3-F449-C18D-43D32AA35728}"/>
              </a:ext>
            </a:extLst>
          </p:cNvPr>
          <p:cNvSpPr/>
          <p:nvPr/>
        </p:nvSpPr>
        <p:spPr>
          <a:xfrm>
            <a:off x="1778559" y="1939332"/>
            <a:ext cx="1175657" cy="1055077"/>
          </a:xfrm>
          <a:prstGeom prst="rect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7EE227-451C-59C9-50E1-1CD310783D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9"/>
          <a:stretch/>
        </p:blipFill>
        <p:spPr>
          <a:xfrm>
            <a:off x="4936625" y="1269089"/>
            <a:ext cx="4967435" cy="24991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5D8FD5-96FD-31CE-E085-19B20C48EE6C}"/>
              </a:ext>
            </a:extLst>
          </p:cNvPr>
          <p:cNvSpPr txBox="1"/>
          <p:nvPr/>
        </p:nvSpPr>
        <p:spPr>
          <a:xfrm>
            <a:off x="5865977" y="891057"/>
            <a:ext cx="31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Main room (</a:t>
            </a:r>
            <a:r>
              <a:rPr lang="en-US" b="1" dirty="0" err="1"/>
              <a:t>talks+dinner</a:t>
            </a:r>
            <a:r>
              <a:rPr lang="en-US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0AF765-026E-5DC8-0BFD-6FD120EC828F}"/>
              </a:ext>
            </a:extLst>
          </p:cNvPr>
          <p:cNvSpPr txBox="1"/>
          <p:nvPr/>
        </p:nvSpPr>
        <p:spPr>
          <a:xfrm>
            <a:off x="10015330" y="1395268"/>
            <a:ext cx="1823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coffee/tea breaks in the room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Hybrid set-up: online speakers will have to connect 15 min. in advance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Computer + spare with all presentations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88D71-01EA-6E24-5F03-F950FB58F005}"/>
              </a:ext>
            </a:extLst>
          </p:cNvPr>
          <p:cNvSpPr txBox="1"/>
          <p:nvPr/>
        </p:nvSpPr>
        <p:spPr>
          <a:xfrm>
            <a:off x="6325071" y="3961584"/>
            <a:ext cx="219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Lunch/poster room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E09FA-C2DA-6889-741F-C8F9B3F164BE}"/>
              </a:ext>
            </a:extLst>
          </p:cNvPr>
          <p:cNvSpPr/>
          <p:nvPr/>
        </p:nvSpPr>
        <p:spPr>
          <a:xfrm>
            <a:off x="4936625" y="4465983"/>
            <a:ext cx="4967435" cy="20938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3A5290-D3D5-7D0E-3850-B84C530949B9}"/>
              </a:ext>
            </a:extLst>
          </p:cNvPr>
          <p:cNvSpPr txBox="1"/>
          <p:nvPr/>
        </p:nvSpPr>
        <p:spPr>
          <a:xfrm>
            <a:off x="5380383" y="4598504"/>
            <a:ext cx="715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VENUE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B6A2DB-6915-92AD-64DB-9D15E190AA23}"/>
              </a:ext>
            </a:extLst>
          </p:cNvPr>
          <p:cNvSpPr/>
          <p:nvPr/>
        </p:nvSpPr>
        <p:spPr>
          <a:xfrm>
            <a:off x="6555092" y="4524282"/>
            <a:ext cx="2419612" cy="335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52D68E-F68A-E511-FCD8-C10FB8E0E772}"/>
              </a:ext>
            </a:extLst>
          </p:cNvPr>
          <p:cNvSpPr txBox="1"/>
          <p:nvPr/>
        </p:nvSpPr>
        <p:spPr>
          <a:xfrm>
            <a:off x="7234811" y="4524283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Lunch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020178-A18A-77F2-282E-4D7978355EAC}"/>
              </a:ext>
            </a:extLst>
          </p:cNvPr>
          <p:cNvSpPr/>
          <p:nvPr/>
        </p:nvSpPr>
        <p:spPr>
          <a:xfrm>
            <a:off x="5738190" y="5344987"/>
            <a:ext cx="3236513" cy="621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A9E03-936E-DFE2-C687-8B0769F00706}"/>
              </a:ext>
            </a:extLst>
          </p:cNvPr>
          <p:cNvSpPr txBox="1"/>
          <p:nvPr/>
        </p:nvSpPr>
        <p:spPr>
          <a:xfrm>
            <a:off x="6826359" y="5502075"/>
            <a:ext cx="1060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Poster area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B24B4B-9888-A6F9-D6C1-E6F985C2A66C}"/>
              </a:ext>
            </a:extLst>
          </p:cNvPr>
          <p:cNvSpPr txBox="1"/>
          <p:nvPr/>
        </p:nvSpPr>
        <p:spPr>
          <a:xfrm>
            <a:off x="10015330" y="4532244"/>
            <a:ext cx="18930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Possibly we can make use of a kitchen area behind the room to have lunch served </a:t>
            </a:r>
            <a:r>
              <a:rPr lang="en-US" sz="1400" dirty="0">
                <a:sym typeface="Wingdings" pitchFamily="2" charset="2"/>
              </a:rPr>
              <a:t> more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ym typeface="Wingdings" pitchFamily="2" charset="2"/>
              </a:rPr>
              <a:t>Poster boards will be removed &amp; stored overnight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7749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E58E-077A-F2E9-4A40-0252AA69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574"/>
            <a:ext cx="10515600" cy="53602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Time schedule</a:t>
            </a:r>
          </a:p>
        </p:txBody>
      </p:sp>
      <p:pic>
        <p:nvPicPr>
          <p:cNvPr id="5" name="Picture 4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8B2BEF17-355F-F963-CAFA-87C6359116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29" b="2135"/>
          <a:stretch/>
        </p:blipFill>
        <p:spPr>
          <a:xfrm>
            <a:off x="6055681" y="1580034"/>
            <a:ext cx="6012334" cy="2526224"/>
          </a:xfrm>
          <a:prstGeom prst="rect">
            <a:avLst/>
          </a:prstGeom>
        </p:spPr>
      </p:pic>
      <p:pic>
        <p:nvPicPr>
          <p:cNvPr id="6" name="Picture 5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DB92C1CC-46CB-154C-B443-7BC3BCF601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89" b="38623"/>
          <a:stretch/>
        </p:blipFill>
        <p:spPr>
          <a:xfrm>
            <a:off x="133363" y="1580034"/>
            <a:ext cx="6012334" cy="39767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C0A76A-707F-CFFD-097A-17E8ED641A46}"/>
              </a:ext>
            </a:extLst>
          </p:cNvPr>
          <p:cNvSpPr/>
          <p:nvPr/>
        </p:nvSpPr>
        <p:spPr>
          <a:xfrm>
            <a:off x="247973" y="4974949"/>
            <a:ext cx="5807708" cy="325465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ACDAC2-2B3A-FE5B-E981-CACBE64FB115}"/>
              </a:ext>
            </a:extLst>
          </p:cNvPr>
          <p:cNvCxnSpPr>
            <a:cxnSpLocks/>
          </p:cNvCxnSpPr>
          <p:nvPr/>
        </p:nvCxnSpPr>
        <p:spPr>
          <a:xfrm>
            <a:off x="3139530" y="5306631"/>
            <a:ext cx="0" cy="5003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592A91-8B8C-90B4-193D-DC7F2ABF33F5}"/>
              </a:ext>
            </a:extLst>
          </p:cNvPr>
          <p:cNvSpPr txBox="1"/>
          <p:nvPr/>
        </p:nvSpPr>
        <p:spPr>
          <a:xfrm>
            <a:off x="1069390" y="5822431"/>
            <a:ext cx="4153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Portland room will be set up for dinner; remaining attendees have the option to get a </a:t>
            </a:r>
            <a:r>
              <a:rPr lang="en-US" sz="1400" b="1" dirty="0"/>
              <a:t>drink at the Thirsty Scholar (ISH bar) </a:t>
            </a:r>
            <a:r>
              <a:rPr lang="en-US" sz="1400" dirty="0"/>
              <a:t>or to get some fresh air in Regent’s park if the weather allows for it!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0DC9A-E869-CECE-E65D-EF4265949397}"/>
              </a:ext>
            </a:extLst>
          </p:cNvPr>
          <p:cNvSpPr/>
          <p:nvPr/>
        </p:nvSpPr>
        <p:spPr>
          <a:xfrm>
            <a:off x="7935133" y="3816450"/>
            <a:ext cx="883404" cy="336302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C4599A-E5E9-0C3A-815F-09389D4A26EE}"/>
              </a:ext>
            </a:extLst>
          </p:cNvPr>
          <p:cNvCxnSpPr>
            <a:stCxn id="12" idx="2"/>
          </p:cNvCxnSpPr>
          <p:nvPr/>
        </p:nvCxnSpPr>
        <p:spPr>
          <a:xfrm>
            <a:off x="8376835" y="4152752"/>
            <a:ext cx="0" cy="233262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50A79-8731-5877-5579-A46C987991E4}"/>
              </a:ext>
            </a:extLst>
          </p:cNvPr>
          <p:cNvSpPr txBox="1"/>
          <p:nvPr/>
        </p:nvSpPr>
        <p:spPr>
          <a:xfrm>
            <a:off x="6300062" y="4386014"/>
            <a:ext cx="4153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ADDI will sponsor a 100GBP prize for best poster (1x) and best ECR talk (1x)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005D4-3F1A-48A1-F2F6-0A830475CC3A}"/>
              </a:ext>
            </a:extLst>
          </p:cNvPr>
          <p:cNvSpPr txBox="1"/>
          <p:nvPr/>
        </p:nvSpPr>
        <p:spPr>
          <a:xfrm>
            <a:off x="1509561" y="880992"/>
            <a:ext cx="3273201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Poster board delivery @9am </a:t>
            </a:r>
            <a:r>
              <a:rPr lang="en-US" b="1" dirty="0">
                <a:solidFill>
                  <a:schemeClr val="accent2"/>
                </a:solidFill>
                <a:sym typeface="Wingdings" pitchFamily="2" charset="2"/>
              </a:rPr>
              <a:t> Christina (&amp; Abbey?) present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2BD448-DC0F-3978-8FBA-8DF781B2125F}"/>
              </a:ext>
            </a:extLst>
          </p:cNvPr>
          <p:cNvSpPr txBox="1"/>
          <p:nvPr/>
        </p:nvSpPr>
        <p:spPr>
          <a:xfrm>
            <a:off x="7425247" y="5064217"/>
            <a:ext cx="327320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Pick up poster boards @2.30pm</a:t>
            </a:r>
          </a:p>
        </p:txBody>
      </p:sp>
    </p:spTree>
    <p:extLst>
      <p:ext uri="{BB962C8B-B14F-4D97-AF65-F5344CB8AC3E}">
        <p14:creationId xmlns:p14="http://schemas.microsoft.com/office/powerpoint/2010/main" val="154029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ADDI workshop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FED9-FD12-792B-EB67-4309BEA5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18"/>
            <a:ext cx="10515600" cy="4749945"/>
          </a:xfrm>
        </p:spPr>
        <p:txBody>
          <a:bodyPr/>
          <a:lstStyle/>
          <a:p>
            <a:r>
              <a:rPr lang="en-US" dirty="0"/>
              <a:t>Demo of the workbench</a:t>
            </a:r>
          </a:p>
          <a:p>
            <a:r>
              <a:rPr lang="en-US" dirty="0"/>
              <a:t>Time to play around with available data (non-DRI) &amp; questions</a:t>
            </a:r>
          </a:p>
          <a:p>
            <a:endParaRPr lang="en-US" dirty="0"/>
          </a:p>
          <a:p>
            <a:r>
              <a:rPr lang="en-US" dirty="0"/>
              <a:t>Test on Thursday the 11</a:t>
            </a:r>
            <a:r>
              <a:rPr lang="en-US" baseline="30000" dirty="0"/>
              <a:t>th</a:t>
            </a:r>
            <a:r>
              <a:rPr lang="en-US" dirty="0"/>
              <a:t> of January 4-6pm:</a:t>
            </a:r>
          </a:p>
          <a:p>
            <a:pPr lvl="1"/>
            <a:r>
              <a:rPr lang="en-US" dirty="0"/>
              <a:t>Online: ADDI team (Ankit, Mukta, Monica &amp; Graham), …</a:t>
            </a:r>
          </a:p>
          <a:p>
            <a:pPr lvl="1"/>
            <a:r>
              <a:rPr lang="en-US" dirty="0"/>
              <a:t>On-site: Christina, Dave (dropping in later), Charlotte (?), Maryam (?),…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5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656072"/>
            <a:ext cx="11817927" cy="71553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Discussion session “Integrative Informatics for Targeting Dementia” (75 min. host: Steve)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30C57-515D-2BF8-F36F-FF057FC4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2"/>
            <a:ext cx="10515600" cy="486078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Exploring reproducibility</a:t>
            </a:r>
          </a:p>
          <a:p>
            <a:pPr lvl="1"/>
            <a:r>
              <a:rPr lang="en-US" dirty="0"/>
              <a:t>5-10 min. kick-off talk: Mateus </a:t>
            </a:r>
            <a:r>
              <a:rPr lang="en-US" dirty="0">
                <a:sym typeface="Wingdings" pitchFamily="2" charset="2"/>
              </a:rPr>
              <a:t> provide context for 6 questions</a:t>
            </a:r>
            <a:endParaRPr lang="en-US" dirty="0"/>
          </a:p>
          <a:p>
            <a:pPr lvl="1"/>
            <a:r>
              <a:rPr lang="en-US" dirty="0"/>
              <a:t>1 question per table to start with </a:t>
            </a:r>
            <a:r>
              <a:rPr lang="en-US" dirty="0">
                <a:sym typeface="Wingdings" pitchFamily="2" charset="2"/>
              </a:rPr>
              <a:t> 10 min. group discussion</a:t>
            </a:r>
            <a:endParaRPr lang="en-US" dirty="0"/>
          </a:p>
          <a:p>
            <a:pPr lvl="1"/>
            <a:r>
              <a:rPr lang="en-US" b="1" dirty="0"/>
              <a:t>Aim: instead of a top-down instructive, laying out options/everyone’s experiences</a:t>
            </a:r>
          </a:p>
          <a:p>
            <a:pPr lvl="1"/>
            <a:r>
              <a:rPr lang="en-US" dirty="0"/>
              <a:t>Table leader can use QR code to access and update Google Doc with discussion notes (Charlotte will keep it tidy)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Building the UK DRI Informatics ECR community</a:t>
            </a:r>
          </a:p>
          <a:p>
            <a:pPr lvl="1"/>
            <a:r>
              <a:rPr lang="en-US" dirty="0"/>
              <a:t>5-10 min. kick-off talk: </a:t>
            </a:r>
            <a:r>
              <a:rPr lang="en-US" dirty="0" err="1"/>
              <a:t>Amonida</a:t>
            </a:r>
            <a:endParaRPr lang="en-US" dirty="0"/>
          </a:p>
          <a:p>
            <a:pPr lvl="1"/>
            <a:r>
              <a:rPr lang="en-US" dirty="0"/>
              <a:t>Structure in same way as topic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73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Poster/talk judging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30C57-515D-2BF8-F36F-FF057FC4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US" dirty="0"/>
              <a:t>Everyone ranks 1,2,3 for poster &amp; talk </a:t>
            </a:r>
          </a:p>
          <a:p>
            <a:r>
              <a:rPr lang="en-US" dirty="0"/>
              <a:t>Use </a:t>
            </a:r>
            <a:r>
              <a:rPr lang="en-US" dirty="0" err="1"/>
              <a:t>slido</a:t>
            </a:r>
            <a:r>
              <a:rPr lang="en-US" dirty="0"/>
              <a:t> for this, display only top 3 </a:t>
            </a:r>
          </a:p>
          <a:p>
            <a:endParaRPr lang="en-US" dirty="0"/>
          </a:p>
          <a:p>
            <a:r>
              <a:rPr lang="en-US" dirty="0"/>
              <a:t>Remind people of keeping their top 3 in mind for voting on the last day!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43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2A93-54F5-6916-EE44-08E8214F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pPr algn="ctr"/>
            <a:r>
              <a:rPr lang="en-US" dirty="0"/>
              <a:t>What comes next?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30C57-515D-2BF8-F36F-FF057FC4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182"/>
            <a:ext cx="10515600" cy="4860781"/>
          </a:xfrm>
        </p:spPr>
        <p:txBody>
          <a:bodyPr/>
          <a:lstStyle/>
          <a:p>
            <a:r>
              <a:rPr lang="en-US" dirty="0"/>
              <a:t>New committee member? (replacement for Dave)</a:t>
            </a:r>
          </a:p>
          <a:p>
            <a:r>
              <a:rPr lang="en-US" dirty="0"/>
              <a:t>GitHub page UKDRI</a:t>
            </a:r>
          </a:p>
          <a:p>
            <a:pPr lvl="1"/>
            <a:r>
              <a:rPr lang="en-US" dirty="0" err="1"/>
              <a:t>Amonida</a:t>
            </a:r>
            <a:r>
              <a:rPr lang="en-US" dirty="0"/>
              <a:t> is transitioning DRI wiki to GitHub page</a:t>
            </a:r>
          </a:p>
          <a:p>
            <a:r>
              <a:rPr lang="en-US" dirty="0"/>
              <a:t>Community discussion:</a:t>
            </a:r>
          </a:p>
          <a:p>
            <a:pPr lvl="1"/>
            <a:r>
              <a:rPr lang="en-US" dirty="0"/>
              <a:t>New events?</a:t>
            </a:r>
          </a:p>
          <a:p>
            <a:pPr lvl="1"/>
            <a:r>
              <a:rPr lang="en-US" dirty="0"/>
              <a:t>Hackathon? </a:t>
            </a:r>
            <a:r>
              <a:rPr lang="en-US" dirty="0">
                <a:sym typeface="Wingdings" pitchFamily="2" charset="2"/>
              </a:rPr>
              <a:t> DEMON</a:t>
            </a:r>
            <a:endParaRPr lang="en-US" dirty="0"/>
          </a:p>
          <a:p>
            <a:pPr lvl="1"/>
            <a:r>
              <a:rPr lang="en-US" dirty="0"/>
              <a:t>Training? </a:t>
            </a:r>
            <a:r>
              <a:rPr lang="en-US" dirty="0">
                <a:sym typeface="Wingdings" pitchFamily="2" charset="2"/>
              </a:rPr>
              <a:t> DEMON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66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394</Words>
  <Application>Microsoft Macintosh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Informatics ECR event</vt:lpstr>
      <vt:lpstr>Venue</vt:lpstr>
      <vt:lpstr>Time schedule</vt:lpstr>
      <vt:lpstr>ADDI workshop</vt:lpstr>
      <vt:lpstr>Discussion session “Integrative Informatics for Targeting Dementia” (75 min. host: Steve) </vt:lpstr>
      <vt:lpstr>Poster/talk judging</vt:lpstr>
      <vt:lpstr>What comes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Informatics ECR event</dc:title>
  <dc:creator>Maat, Christina</dc:creator>
  <cp:lastModifiedBy>Maat, Christina</cp:lastModifiedBy>
  <cp:revision>5</cp:revision>
  <dcterms:created xsi:type="dcterms:W3CDTF">2024-01-09T08:38:15Z</dcterms:created>
  <dcterms:modified xsi:type="dcterms:W3CDTF">2024-01-10T16:15:15Z</dcterms:modified>
</cp:coreProperties>
</file>