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  <p:sldMasterId id="2147483660" r:id="rId2"/>
    <p:sldMasterId id="2147483696" r:id="rId3"/>
    <p:sldMasterId id="2147483662" r:id="rId4"/>
    <p:sldMasterId id="2147483698" r:id="rId5"/>
    <p:sldMasterId id="2147483684" r:id="rId6"/>
  </p:sldMasterIdLst>
  <p:notesMasterIdLst>
    <p:notesMasterId r:id="rId8"/>
  </p:notesMasterIdLst>
  <p:handoutMasterIdLst>
    <p:handoutMasterId r:id="rId9"/>
  </p:handoutMasterIdLst>
  <p:sldIdLst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llcutt, Alex" initials="CA" lastIdx="1" clrIdx="0">
    <p:extLst>
      <p:ext uri="{19B8F6BF-5375-455C-9EA6-DF929625EA0E}">
        <p15:presenceInfo xmlns:p15="http://schemas.microsoft.com/office/powerpoint/2012/main" userId="S::skgtawc@ucl.ac.uk::c553cb2c-d235-469c-a1c0-4370227862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C8FF"/>
    <a:srgbClr val="FA2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90"/>
    <p:restoredTop sz="86395"/>
  </p:normalViewPr>
  <p:slideViewPr>
    <p:cSldViewPr snapToGrid="0" snapToObjects="1">
      <p:cViewPr varScale="1">
        <p:scale>
          <a:sx n="122" d="100"/>
          <a:sy n="122" d="100"/>
        </p:scale>
        <p:origin x="232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2DCEDA-2B29-BA44-92B2-B93679885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0AB6-27D5-F242-B521-898DCDC3C7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73017-24B8-704F-B5FA-C64290B8A16C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151C4-52EE-EC4F-80D2-0DFB6E1D27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7DA76-0645-B94D-A7DD-79BBDB0ECE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837A6-A8E9-0F41-8B38-850653BF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90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6FFF9-BBC0-7E44-8E6E-15C0A3247215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A0520-7B70-B24C-A09A-FE3CB9A33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9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A0520-7B70-B24C-A09A-FE3CB9A33B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9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400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014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0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69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1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A54024D-3724-0948-9C10-A4A2FE5DBB4C}"/>
              </a:ext>
            </a:extLst>
          </p:cNvPr>
          <p:cNvSpPr/>
          <p:nvPr userDrawn="1"/>
        </p:nvSpPr>
        <p:spPr>
          <a:xfrm>
            <a:off x="37421" y="37982"/>
            <a:ext cx="12105861" cy="5923722"/>
          </a:xfrm>
          <a:prstGeom prst="rect">
            <a:avLst/>
          </a:prstGeom>
          <a:solidFill>
            <a:srgbClr val="003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food, light, drawing&#10;&#10;Description automatically generated">
            <a:extLst>
              <a:ext uri="{FF2B5EF4-FFF2-40B4-BE49-F238E27FC236}">
                <a16:creationId xmlns:a16="http://schemas.microsoft.com/office/drawing/2014/main" id="{D7489010-2C13-2B4F-8FD8-074B06B37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2785" y="5992761"/>
            <a:ext cx="3600497" cy="835829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798CDEE-9ECC-7E44-B041-8C9B7CE784D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718" y="5899674"/>
            <a:ext cx="3649216" cy="100890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AC9E56-644E-EF4D-BB98-D2D215FAB60A}"/>
              </a:ext>
            </a:extLst>
          </p:cNvPr>
          <p:cNvCxnSpPr>
            <a:cxnSpLocks/>
          </p:cNvCxnSpPr>
          <p:nvPr userDrawn="1"/>
        </p:nvCxnSpPr>
        <p:spPr>
          <a:xfrm>
            <a:off x="37421" y="5961704"/>
            <a:ext cx="12106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2A5AEE7-ED35-6643-B795-D6102D5F30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5006" y="37982"/>
            <a:ext cx="4628276" cy="6372693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C49850BF-8A45-3F40-927D-49D630C16D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21646" r="21739"/>
          <a:stretch/>
        </p:blipFill>
        <p:spPr>
          <a:xfrm>
            <a:off x="3615906" y="6055144"/>
            <a:ext cx="2498454" cy="73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605B3A3-FD14-6D42-B6BD-6A09BA541D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718" y="6249429"/>
            <a:ext cx="2384145" cy="65914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65169E-EF4D-3B43-9564-5B1E83EE6133}"/>
              </a:ext>
            </a:extLst>
          </p:cNvPr>
          <p:cNvCxnSpPr>
            <a:cxnSpLocks/>
          </p:cNvCxnSpPr>
          <p:nvPr userDrawn="1"/>
        </p:nvCxnSpPr>
        <p:spPr>
          <a:xfrm>
            <a:off x="4575" y="901785"/>
            <a:ext cx="12204000" cy="0"/>
          </a:xfrm>
          <a:prstGeom prst="line">
            <a:avLst/>
          </a:prstGeom>
          <a:ln w="28575">
            <a:solidFill>
              <a:srgbClr val="0AC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4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F293D6-A87A-974E-8B45-31790ED396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8718" y="6249429"/>
            <a:ext cx="2384145" cy="65914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8700DF-DC98-B841-BFEE-210AEEF15D50}"/>
              </a:ext>
            </a:extLst>
          </p:cNvPr>
          <p:cNvCxnSpPr>
            <a:cxnSpLocks/>
          </p:cNvCxnSpPr>
          <p:nvPr userDrawn="1"/>
        </p:nvCxnSpPr>
        <p:spPr>
          <a:xfrm>
            <a:off x="4575" y="901785"/>
            <a:ext cx="12204000" cy="0"/>
          </a:xfrm>
          <a:prstGeom prst="line">
            <a:avLst/>
          </a:prstGeom>
          <a:ln w="28575">
            <a:solidFill>
              <a:srgbClr val="0AC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60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9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56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79E747-6BF7-C44D-AFA1-9DEE8E00E305}"/>
              </a:ext>
            </a:extLst>
          </p:cNvPr>
          <p:cNvSpPr/>
          <p:nvPr userDrawn="1"/>
        </p:nvSpPr>
        <p:spPr>
          <a:xfrm>
            <a:off x="37421" y="37982"/>
            <a:ext cx="12105861" cy="5923722"/>
          </a:xfrm>
          <a:prstGeom prst="rect">
            <a:avLst/>
          </a:prstGeom>
          <a:solidFill>
            <a:srgbClr val="003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food, light, drawing&#10;&#10;Description automatically generated">
            <a:extLst>
              <a:ext uri="{FF2B5EF4-FFF2-40B4-BE49-F238E27FC236}">
                <a16:creationId xmlns:a16="http://schemas.microsoft.com/office/drawing/2014/main" id="{E70BB9BC-6DFB-9C42-8F49-2392CFF584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2785" y="5992761"/>
            <a:ext cx="3600497" cy="835829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A9E345D6-8E61-BE48-929A-F768D91AEBB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718" y="5899674"/>
            <a:ext cx="3649216" cy="100890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45274B-A076-7041-BBB5-B1267094A38F}"/>
              </a:ext>
            </a:extLst>
          </p:cNvPr>
          <p:cNvCxnSpPr>
            <a:cxnSpLocks/>
          </p:cNvCxnSpPr>
          <p:nvPr userDrawn="1"/>
        </p:nvCxnSpPr>
        <p:spPr>
          <a:xfrm>
            <a:off x="37421" y="5961704"/>
            <a:ext cx="12106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53DF9A52-D6A5-D24B-8117-4BA9CC0F02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5006" y="37982"/>
            <a:ext cx="4628276" cy="6372693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0D22CCE-EBFC-FD49-917F-CE6995A6C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21646" r="21739"/>
          <a:stretch/>
        </p:blipFill>
        <p:spPr>
          <a:xfrm>
            <a:off x="3615906" y="6055144"/>
            <a:ext cx="2498454" cy="73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1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054C6-EF5C-C64C-A65C-050300CD4E00}"/>
              </a:ext>
            </a:extLst>
          </p:cNvPr>
          <p:cNvSpPr txBox="1"/>
          <p:nvPr/>
        </p:nvSpPr>
        <p:spPr>
          <a:xfrm>
            <a:off x="379342" y="553181"/>
            <a:ext cx="76534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pc="-151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Join the </a:t>
            </a:r>
            <a:r>
              <a:rPr lang="en-US" sz="6000" spc="-151" dirty="0" err="1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Slido</a:t>
            </a:r>
            <a:r>
              <a:rPr lang="en-US" sz="6000" spc="-151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for Q&amp;A!</a:t>
            </a:r>
            <a:endParaRPr lang="en-GB" sz="6000" spc="-151" dirty="0">
              <a:solidFill>
                <a:schemeClr val="bg1"/>
              </a:solidFill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4A59EE-20D8-85DE-F27B-4CAE997501DB}"/>
              </a:ext>
            </a:extLst>
          </p:cNvPr>
          <p:cNvSpPr/>
          <p:nvPr/>
        </p:nvSpPr>
        <p:spPr>
          <a:xfrm>
            <a:off x="3447393" y="6043448"/>
            <a:ext cx="2900855" cy="814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8B8031-08A2-BF06-886E-BE1221E2A0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30" t="19220" r="9812" b="24074"/>
          <a:stretch/>
        </p:blipFill>
        <p:spPr>
          <a:xfrm rot="20399842">
            <a:off x="7346732" y="4372302"/>
            <a:ext cx="2669626" cy="568769"/>
          </a:xfrm>
          <a:prstGeom prst="rect">
            <a:avLst/>
          </a:prstGeom>
        </p:spPr>
      </p:pic>
      <p:pic>
        <p:nvPicPr>
          <p:cNvPr id="13" name="Picture 12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A23E563E-EEC1-5B2D-47D4-A09F302DF86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76015" y="1727419"/>
            <a:ext cx="2703141" cy="38745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3BE4BE-1AA0-07F7-B70C-54ED93379209}"/>
              </a:ext>
            </a:extLst>
          </p:cNvPr>
          <p:cNvSpPr txBox="1"/>
          <p:nvPr/>
        </p:nvSpPr>
        <p:spPr>
          <a:xfrm>
            <a:off x="4206085" y="3667470"/>
            <a:ext cx="3235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OR join at </a:t>
            </a:r>
            <a:r>
              <a:rPr lang="en-US" sz="2400" dirty="0" err="1">
                <a:solidFill>
                  <a:srgbClr val="0AC8FF"/>
                </a:solidFill>
              </a:rPr>
              <a:t>slido.com</a:t>
            </a:r>
            <a:r>
              <a:rPr lang="en-US" sz="2400" dirty="0">
                <a:solidFill>
                  <a:srgbClr val="0AC8FF"/>
                </a:solidFill>
              </a:rPr>
              <a:t> </a:t>
            </a:r>
            <a:r>
              <a:rPr lang="en-US" sz="2400" dirty="0">
                <a:solidFill>
                  <a:schemeClr val="accent5"/>
                </a:solidFill>
              </a:rPr>
              <a:t>with </a:t>
            </a:r>
            <a:r>
              <a:rPr lang="en-US" sz="2400" dirty="0">
                <a:solidFill>
                  <a:srgbClr val="0AC8FF"/>
                </a:solidFill>
              </a:rPr>
              <a:t>#4627101</a:t>
            </a:r>
          </a:p>
        </p:txBody>
      </p:sp>
    </p:spTree>
    <p:extLst>
      <p:ext uri="{BB962C8B-B14F-4D97-AF65-F5344CB8AC3E}">
        <p14:creationId xmlns:p14="http://schemas.microsoft.com/office/powerpoint/2010/main" val="3736829665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rmal text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lack - Normal text/image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White_Blank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Black_Blank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End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</TotalTime>
  <Words>18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Title slide</vt:lpstr>
      <vt:lpstr>Normal text slide</vt:lpstr>
      <vt:lpstr>Black - Normal text/image slide</vt:lpstr>
      <vt:lpstr>White_Blank slide</vt:lpstr>
      <vt:lpstr>Black_Blank slide</vt:lpstr>
      <vt:lpstr>End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Collcutt, Alex</dc:creator>
  <cp:lastModifiedBy>Maat, Christina</cp:lastModifiedBy>
  <cp:revision>87</cp:revision>
  <dcterms:created xsi:type="dcterms:W3CDTF">2020-07-22T15:04:25Z</dcterms:created>
  <dcterms:modified xsi:type="dcterms:W3CDTF">2024-01-17T23:28:31Z</dcterms:modified>
</cp:coreProperties>
</file>