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  <p:sldMasterId id="2147483660" r:id="rId2"/>
    <p:sldMasterId id="2147483696" r:id="rId3"/>
    <p:sldMasterId id="2147483662" r:id="rId4"/>
    <p:sldMasterId id="2147483698" r:id="rId5"/>
    <p:sldMasterId id="2147483684" r:id="rId6"/>
  </p:sldMasterIdLst>
  <p:notesMasterIdLst>
    <p:notesMasterId r:id="rId14"/>
  </p:notesMasterIdLst>
  <p:handoutMasterIdLst>
    <p:handoutMasterId r:id="rId15"/>
  </p:handoutMasterIdLst>
  <p:sldIdLst>
    <p:sldId id="280" r:id="rId7"/>
    <p:sldId id="281" r:id="rId8"/>
    <p:sldId id="286" r:id="rId9"/>
    <p:sldId id="284" r:id="rId10"/>
    <p:sldId id="282" r:id="rId11"/>
    <p:sldId id="285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lcutt, Alex" initials="CA" lastIdx="1" clrIdx="0">
    <p:extLst>
      <p:ext uri="{19B8F6BF-5375-455C-9EA6-DF929625EA0E}">
        <p15:presenceInfo xmlns:p15="http://schemas.microsoft.com/office/powerpoint/2012/main" userId="S::skgtawc@ucl.ac.uk::c553cb2c-d235-469c-a1c0-4370227862c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C8FF"/>
    <a:srgbClr val="FA2D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85"/>
    <p:restoredTop sz="86395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2DCEDA-2B29-BA44-92B2-B93679885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1A0AB6-27D5-F242-B521-898DCDC3C7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73017-24B8-704F-B5FA-C64290B8A16C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51C4-52EE-EC4F-80D2-0DFB6E1D2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7DA76-0645-B94D-A7DD-79BBDB0ECE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837A6-A8E9-0F41-8B38-850653BF3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0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26FFF9-BBC0-7E44-8E6E-15C0A3247215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6A0520-7B70-B24C-A09A-FE3CB9A33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9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A0520-7B70-B24C-A09A-FE3CB9A33B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96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000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0142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04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69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A54024D-3724-0948-9C10-A4A2FE5DBB4C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D7489010-2C13-2B4F-8FD8-074B06B37B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D798CDEE-9ECC-7E44-B041-8C9B7CE784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AC9E56-644E-EF4D-BB98-D2D215FAB60A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02A5AEE7-ED35-6643-B795-D6102D5F3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49850BF-8A45-3F40-927D-49D630C16D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1646" r="21739"/>
          <a:stretch/>
        </p:blipFill>
        <p:spPr>
          <a:xfrm>
            <a:off x="3615906" y="6055144"/>
            <a:ext cx="2498454" cy="7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605B3A3-FD14-6D42-B6BD-6A09BA541D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6249429"/>
            <a:ext cx="2384145" cy="65914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65169E-EF4D-3B43-9564-5B1E83EE6133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4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F293D6-A87A-974E-8B45-31790ED3961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8718" y="6249429"/>
            <a:ext cx="2384145" cy="65914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8700DF-DC98-B841-BFEE-210AEEF15D50}"/>
              </a:ext>
            </a:extLst>
          </p:cNvPr>
          <p:cNvCxnSpPr>
            <a:cxnSpLocks/>
          </p:cNvCxnSpPr>
          <p:nvPr userDrawn="1"/>
        </p:nvCxnSpPr>
        <p:spPr>
          <a:xfrm>
            <a:off x="4575" y="901785"/>
            <a:ext cx="12204000" cy="0"/>
          </a:xfrm>
          <a:prstGeom prst="line">
            <a:avLst/>
          </a:prstGeom>
          <a:ln w="28575">
            <a:solidFill>
              <a:srgbClr val="0AC8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6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999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1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779E747-6BF7-C44D-AFA1-9DEE8E00E305}"/>
              </a:ext>
            </a:extLst>
          </p:cNvPr>
          <p:cNvSpPr/>
          <p:nvPr userDrawn="1"/>
        </p:nvSpPr>
        <p:spPr>
          <a:xfrm>
            <a:off x="37421" y="37982"/>
            <a:ext cx="12105861" cy="5923722"/>
          </a:xfrm>
          <a:prstGeom prst="rect">
            <a:avLst/>
          </a:prstGeom>
          <a:solidFill>
            <a:srgbClr val="0032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icture containing food, light, drawing&#10;&#10;Description automatically generated">
            <a:extLst>
              <a:ext uri="{FF2B5EF4-FFF2-40B4-BE49-F238E27FC236}">
                <a16:creationId xmlns:a16="http://schemas.microsoft.com/office/drawing/2014/main" id="{E70BB9BC-6DFB-9C42-8F49-2392CFF584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785" y="5992761"/>
            <a:ext cx="3600497" cy="835829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A9E345D6-8E61-BE48-929A-F768D91AEBB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8718" y="5899674"/>
            <a:ext cx="3649216" cy="100890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45274B-A076-7041-BBB5-B1267094A38F}"/>
              </a:ext>
            </a:extLst>
          </p:cNvPr>
          <p:cNvCxnSpPr>
            <a:cxnSpLocks/>
          </p:cNvCxnSpPr>
          <p:nvPr userDrawn="1"/>
        </p:nvCxnSpPr>
        <p:spPr>
          <a:xfrm>
            <a:off x="37421" y="5961704"/>
            <a:ext cx="12106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53DF9A52-D6A5-D24B-8117-4BA9CC0F02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5006" y="37982"/>
            <a:ext cx="4628276" cy="6372693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D22CCE-EBFC-FD49-917F-CE6995A6C1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21646" r="21739"/>
          <a:stretch/>
        </p:blipFill>
        <p:spPr>
          <a:xfrm>
            <a:off x="3615906" y="6055144"/>
            <a:ext cx="2498454" cy="73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1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ukdri.slack.com/team/UTS1P2YS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1054C6-EF5C-C64C-A65C-050300CD4E00}"/>
              </a:ext>
            </a:extLst>
          </p:cNvPr>
          <p:cNvSpPr txBox="1"/>
          <p:nvPr/>
        </p:nvSpPr>
        <p:spPr>
          <a:xfrm>
            <a:off x="379342" y="511137"/>
            <a:ext cx="76534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</a:t>
            </a:r>
            <a:r>
              <a:rPr lang="en-US" sz="60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ain header for your presentation</a:t>
            </a:r>
            <a:endParaRPr lang="en-GB" sz="6000" spc="-151" dirty="0">
              <a:solidFill>
                <a:schemeClr val="bg1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8744E-B0A9-FB40-AE05-C69E633806C3}"/>
              </a:ext>
            </a:extLst>
          </p:cNvPr>
          <p:cNvSpPr txBox="1"/>
          <p:nvPr/>
        </p:nvSpPr>
        <p:spPr>
          <a:xfrm>
            <a:off x="379342" y="3933714"/>
            <a:ext cx="715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24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4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</a:t>
            </a:r>
            <a:br>
              <a:rPr lang="en-GB" sz="24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4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Lab Group e.g. De Strooper Lab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86A64-D01A-A04F-9B9D-4808F9FEB578}"/>
              </a:ext>
            </a:extLst>
          </p:cNvPr>
          <p:cNvSpPr txBox="1"/>
          <p:nvPr/>
        </p:nvSpPr>
        <p:spPr>
          <a:xfrm>
            <a:off x="379342" y="2403737"/>
            <a:ext cx="76534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Subtitle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829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spc="-15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Instructions for using the UK DRI template</a:t>
            </a:r>
            <a:endParaRPr lang="en-US" sz="3000" spc="-151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2E75-8DC4-0041-914A-8502703510DD}"/>
              </a:ext>
            </a:extLst>
          </p:cNvPr>
          <p:cNvSpPr txBox="1"/>
          <p:nvPr/>
        </p:nvSpPr>
        <p:spPr>
          <a:xfrm>
            <a:off x="365812" y="2815489"/>
            <a:ext cx="715811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To insert a new slide, click the dropdown next to </a:t>
            </a:r>
            <a:r>
              <a:rPr lang="en-GB" sz="16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‘New slide’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in the </a:t>
            </a:r>
            <a:b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sz="16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‘Home’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toolbar (see image on the right). </a:t>
            </a:r>
            <a:b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You can choose from a title slide, normal text/image on white or black, blank slides on white or black (e.g. for full slide image/video) or an end slide for contact information and acknowledgements.</a:t>
            </a: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When copying and pasting a slide from another presentation, ensure the slide </a:t>
            </a:r>
            <a:r>
              <a:rPr lang="en-GB" sz="1600" b="1" dirty="0">
                <a:solidFill>
                  <a:schemeClr val="accent2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above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is the same as your desired format, otherwise your content may copy onto an inappropriate format e.g. </a:t>
            </a:r>
            <a:r>
              <a:rPr lang="en-GB" sz="16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‘title slide’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 .</a:t>
            </a: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Font size suggestions are provided on the next slide. Ensure your fonts are no smaller than 16. If you are presenting in a bigger venue or with a smaller screen, consider increasing the font size further.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B25D-FAF5-364B-974C-829EEAB5577F}"/>
              </a:ext>
            </a:extLst>
          </p:cNvPr>
          <p:cNvSpPr txBox="1"/>
          <p:nvPr/>
        </p:nvSpPr>
        <p:spPr>
          <a:xfrm>
            <a:off x="365812" y="1158334"/>
            <a:ext cx="10408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We have created a UK DRI </a:t>
            </a:r>
            <a:r>
              <a:rPr lang="en-GB" dirty="0" err="1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Powerpoint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template for internal and external presentations, complete with UK DRI brand colours and associated affiliations. If you have any questions, please contact </a:t>
            </a:r>
          </a:p>
          <a:p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UK DRI Communications Officer, 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Alex Collcutt, on Slack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ACE9D-EA40-E04E-8BF3-0F83A7AD2021}"/>
              </a:ext>
            </a:extLst>
          </p:cNvPr>
          <p:cNvSpPr txBox="1"/>
          <p:nvPr/>
        </p:nvSpPr>
        <p:spPr>
          <a:xfrm>
            <a:off x="365812" y="2334652"/>
            <a:ext cx="443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Guidance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D53154-FE41-594E-9220-E1302BE6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22" y="2703984"/>
            <a:ext cx="4391717" cy="100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7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3038D3-868A-4044-B2D3-B316C1E3BFA7}"/>
              </a:ext>
            </a:extLst>
          </p:cNvPr>
          <p:cNvSpPr txBox="1"/>
          <p:nvPr/>
        </p:nvSpPr>
        <p:spPr>
          <a:xfrm>
            <a:off x="365812" y="232622"/>
            <a:ext cx="9956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spc="-15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Main header</a:t>
            </a:r>
            <a:r>
              <a:rPr lang="en-US" sz="3000" spc="-15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/ Question / Conclusion (Arial – 30 – navy)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2E75-8DC4-0041-914A-8502703510DD}"/>
              </a:ext>
            </a:extLst>
          </p:cNvPr>
          <p:cNvSpPr txBox="1"/>
          <p:nvPr/>
        </p:nvSpPr>
        <p:spPr>
          <a:xfrm>
            <a:off x="365813" y="3561202"/>
            <a:ext cx="4591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Bullet points are </a:t>
            </a:r>
            <a:r>
              <a:rPr lang="en-GB" sz="1600" dirty="0">
                <a:solidFill>
                  <a:schemeClr val="accent4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‘sky blue’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and this can be customised under </a:t>
            </a:r>
            <a:r>
              <a:rPr lang="en-GB" sz="1600" i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‘Bullet points and numbering’</a:t>
            </a:r>
          </a:p>
          <a:p>
            <a:pPr>
              <a:buClr>
                <a:srgbClr val="0AC8FF"/>
              </a:buClr>
              <a:buSzPct val="100000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 </a:t>
            </a: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2 (Arial– 16 – navy)</a:t>
            </a:r>
          </a:p>
          <a:p>
            <a:pPr>
              <a:buClr>
                <a:srgbClr val="0AC8FF"/>
              </a:buClr>
              <a:buSzPct val="100000"/>
            </a:pPr>
            <a:endParaRPr lang="en-GB" sz="1600" dirty="0">
              <a:solidFill>
                <a:srgbClr val="00326E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1 (Arial</a:t>
            </a:r>
            <a:r>
              <a:rPr lang="en-GB" sz="1600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sz="1600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16 – navy)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52B25D-FAF5-364B-974C-829EEAB5577F}"/>
              </a:ext>
            </a:extLst>
          </p:cNvPr>
          <p:cNvSpPr txBox="1"/>
          <p:nvPr/>
        </p:nvSpPr>
        <p:spPr>
          <a:xfrm>
            <a:off x="365812" y="1417520"/>
            <a:ext cx="459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Short example sentences which can be highlighted in 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bold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or highlight </a:t>
            </a:r>
            <a:r>
              <a:rPr lang="en-GB" b="1" dirty="0">
                <a:solidFill>
                  <a:schemeClr val="accent2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colours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  <a:b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(Arial</a:t>
            </a:r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GB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– 18 – navy)</a:t>
            </a:r>
          </a:p>
        </p:txBody>
      </p:sp>
      <p:pic>
        <p:nvPicPr>
          <p:cNvPr id="7" name="Picture 6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D977D7DE-D47D-E64E-B2C8-16B18979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848" y="1343043"/>
            <a:ext cx="6257871" cy="4171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ACE9D-EA40-E04E-8BF3-0F83A7AD2021}"/>
              </a:ext>
            </a:extLst>
          </p:cNvPr>
          <p:cNvSpPr txBox="1"/>
          <p:nvPr/>
        </p:nvSpPr>
        <p:spPr>
          <a:xfrm>
            <a:off x="365811" y="3059668"/>
            <a:ext cx="54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26E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Sample bullet point title (Arial – 18 – navy) </a:t>
            </a:r>
          </a:p>
        </p:txBody>
      </p:sp>
    </p:spTree>
    <p:extLst>
      <p:ext uri="{BB962C8B-B14F-4D97-AF65-F5344CB8AC3E}">
        <p14:creationId xmlns:p14="http://schemas.microsoft.com/office/powerpoint/2010/main" val="21934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EBBC2-5EA2-DC43-A7BA-2215223756CF}"/>
              </a:ext>
            </a:extLst>
          </p:cNvPr>
          <p:cNvSpPr txBox="1"/>
          <p:nvPr/>
        </p:nvSpPr>
        <p:spPr>
          <a:xfrm>
            <a:off x="365812" y="232622"/>
            <a:ext cx="99569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Main header</a:t>
            </a:r>
            <a:r>
              <a:rPr lang="en-US" sz="30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/ Question / Conclusion (Arial– 30 – navy)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2DD3D-78A9-AC4D-80FF-6C584312B15D}"/>
              </a:ext>
            </a:extLst>
          </p:cNvPr>
          <p:cNvSpPr txBox="1"/>
          <p:nvPr/>
        </p:nvSpPr>
        <p:spPr>
          <a:xfrm>
            <a:off x="365813" y="3561202"/>
            <a:ext cx="45917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Bullet points are </a:t>
            </a:r>
            <a:r>
              <a:rPr lang="en-GB" sz="1600" dirty="0">
                <a:solidFill>
                  <a:schemeClr val="accent4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‘sky blue’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and this can be customised under </a:t>
            </a:r>
            <a:r>
              <a:rPr lang="en-GB" sz="1600" i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‘Bullet points and numbering’</a:t>
            </a:r>
          </a:p>
          <a:p>
            <a:pPr>
              <a:buClr>
                <a:srgbClr val="0AC8FF"/>
              </a:buClr>
              <a:buSzPct val="100000"/>
            </a:pPr>
            <a:r>
              <a:rPr lang="en-GB" sz="1600" dirty="0">
                <a:solidFill>
                  <a:srgbClr val="00326E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Sample bullet point 2 (Arial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– 16 – navy)</a:t>
            </a:r>
          </a:p>
          <a:p>
            <a:pPr>
              <a:buClr>
                <a:srgbClr val="0AC8FF"/>
              </a:buClr>
              <a:buSzPct val="100000"/>
            </a:pPr>
            <a:endParaRPr lang="en-GB" sz="1600" dirty="0">
              <a:solidFill>
                <a:srgbClr val="00326E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0AC8FF"/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Sample bullet point 3 (Arial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GB" sz="1600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– 16 – navy)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9910A-F4C8-CD46-A35E-7FB103EFB15A}"/>
              </a:ext>
            </a:extLst>
          </p:cNvPr>
          <p:cNvSpPr txBox="1"/>
          <p:nvPr/>
        </p:nvSpPr>
        <p:spPr>
          <a:xfrm>
            <a:off x="365812" y="1417520"/>
            <a:ext cx="45917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Short example sentences which can be highlighted in 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bold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or highlight </a:t>
            </a:r>
            <a:r>
              <a:rPr lang="en-GB" b="1" dirty="0">
                <a:solidFill>
                  <a:schemeClr val="accent2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colours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.</a:t>
            </a:r>
            <a:br>
              <a:rPr lang="en-GB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(Arial</a:t>
            </a:r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– 18 – navy)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D4C40-0925-3B48-9A6F-55E2C5143AF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6298" y="1147176"/>
            <a:ext cx="5251268" cy="45636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E0CD84-3F11-6346-9C91-C4D546806724}"/>
              </a:ext>
            </a:extLst>
          </p:cNvPr>
          <p:cNvSpPr txBox="1"/>
          <p:nvPr/>
        </p:nvSpPr>
        <p:spPr>
          <a:xfrm>
            <a:off x="365811" y="3059668"/>
            <a:ext cx="503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Sample bullet point title (Arial – 18 – white) </a:t>
            </a:r>
          </a:p>
        </p:txBody>
      </p:sp>
    </p:spTree>
    <p:extLst>
      <p:ext uri="{BB962C8B-B14F-4D97-AF65-F5344CB8AC3E}">
        <p14:creationId xmlns:p14="http://schemas.microsoft.com/office/powerpoint/2010/main" val="909991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EC21D-EFE5-3F44-BA07-26B1F859D138}"/>
              </a:ext>
            </a:extLst>
          </p:cNvPr>
          <p:cNvSpPr txBox="1"/>
          <p:nvPr/>
        </p:nvSpPr>
        <p:spPr>
          <a:xfrm>
            <a:off x="4335806" y="3152001"/>
            <a:ext cx="3520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Blank slide if required</a:t>
            </a:r>
            <a:endParaRPr lang="en-US" sz="3000" spc="-151" dirty="0">
              <a:solidFill>
                <a:srgbClr val="002060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155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E7B2BE-A429-D24E-AF4B-EE29A7610348}"/>
              </a:ext>
            </a:extLst>
          </p:cNvPr>
          <p:cNvSpPr txBox="1"/>
          <p:nvPr/>
        </p:nvSpPr>
        <p:spPr>
          <a:xfrm>
            <a:off x="4335806" y="3152001"/>
            <a:ext cx="35203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spc="-151" dirty="0">
                <a:solidFill>
                  <a:schemeClr val="bg1"/>
                </a:solidFill>
                <a:ea typeface="Helvetica Neue" panose="02000503000000020004" pitchFamily="2" charset="0"/>
                <a:cs typeface="Helvetica Neue" panose="02000503000000020004" pitchFamily="2" charset="0"/>
              </a:rPr>
              <a:t>Blank slide if required</a:t>
            </a:r>
            <a:endParaRPr lang="en-US" sz="3000" spc="-151" dirty="0">
              <a:solidFill>
                <a:schemeClr val="bg1"/>
              </a:solidFill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8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41BEEC-40B3-2040-8D53-3150AF11F8B0}"/>
              </a:ext>
            </a:extLst>
          </p:cNvPr>
          <p:cNvSpPr txBox="1"/>
          <p:nvPr/>
        </p:nvSpPr>
        <p:spPr>
          <a:xfrm>
            <a:off x="458856" y="348955"/>
            <a:ext cx="6720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Thank you for listening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8A972-B244-A54F-8256-6432DEA516A1}"/>
              </a:ext>
            </a:extLst>
          </p:cNvPr>
          <p:cNvSpPr txBox="1"/>
          <p:nvPr/>
        </p:nvSpPr>
        <p:spPr>
          <a:xfrm>
            <a:off x="458856" y="1210044"/>
            <a:ext cx="6497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24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</a:t>
            </a:r>
            <a:br>
              <a:rPr lang="en-GB" sz="20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20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Contact email or Slack details</a:t>
            </a:r>
            <a:endParaRPr lang="en-GB" sz="2400" spc="-151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D00BAA2-44AE-DC47-A209-48737A955ECE}"/>
              </a:ext>
            </a:extLst>
          </p:cNvPr>
          <p:cNvSpPr/>
          <p:nvPr/>
        </p:nvSpPr>
        <p:spPr>
          <a:xfrm>
            <a:off x="458856" y="2719720"/>
            <a:ext cx="1490870" cy="16470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59436E-6476-BE40-9B2A-E61ED1E26F89}"/>
              </a:ext>
            </a:extLst>
          </p:cNvPr>
          <p:cNvSpPr/>
          <p:nvPr/>
        </p:nvSpPr>
        <p:spPr>
          <a:xfrm>
            <a:off x="2049118" y="2719719"/>
            <a:ext cx="1490870" cy="16470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3B81023-CD41-3A43-858C-A89B273907DD}"/>
              </a:ext>
            </a:extLst>
          </p:cNvPr>
          <p:cNvSpPr/>
          <p:nvPr/>
        </p:nvSpPr>
        <p:spPr>
          <a:xfrm>
            <a:off x="3639380" y="2719719"/>
            <a:ext cx="1490870" cy="16470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6D7AB8-700B-724F-9D1E-25E73F60A462}"/>
              </a:ext>
            </a:extLst>
          </p:cNvPr>
          <p:cNvSpPr/>
          <p:nvPr/>
        </p:nvSpPr>
        <p:spPr>
          <a:xfrm>
            <a:off x="5229642" y="2719718"/>
            <a:ext cx="1490870" cy="1647049"/>
          </a:xfrm>
          <a:prstGeom prst="round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User">
            <a:extLst>
              <a:ext uri="{FF2B5EF4-FFF2-40B4-BE49-F238E27FC236}">
                <a16:creationId xmlns:a16="http://schemas.microsoft.com/office/drawing/2014/main" id="{6AE66DA7-032A-534D-8D58-910F4A12B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373" y="2719716"/>
            <a:ext cx="1107835" cy="1107835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C6A82A81-701D-6D42-81FB-79B1B2B0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9211" y="2719716"/>
            <a:ext cx="1107835" cy="1107835"/>
          </a:xfrm>
          <a:prstGeom prst="rect">
            <a:avLst/>
          </a:prstGeom>
        </p:spPr>
      </p:pic>
      <p:pic>
        <p:nvPicPr>
          <p:cNvPr id="11" name="Graphic 10" descr="User">
            <a:extLst>
              <a:ext uri="{FF2B5EF4-FFF2-40B4-BE49-F238E27FC236}">
                <a16:creationId xmlns:a16="http://schemas.microsoft.com/office/drawing/2014/main" id="{E8484E5B-077E-D647-BE5D-2B5B6D2E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8049" y="2719716"/>
            <a:ext cx="1107835" cy="1107835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5207666D-E1DA-2E48-8F3B-8E0B5924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6888" y="2719716"/>
            <a:ext cx="1107835" cy="1107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CB3650-413E-E144-91EE-BA7CB76B6962}"/>
              </a:ext>
            </a:extLst>
          </p:cNvPr>
          <p:cNvSpPr txBox="1"/>
          <p:nvPr/>
        </p:nvSpPr>
        <p:spPr>
          <a:xfrm>
            <a:off x="568194" y="3733280"/>
            <a:ext cx="127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C84178-0D31-0948-8560-2A6F6AB55D69}"/>
              </a:ext>
            </a:extLst>
          </p:cNvPr>
          <p:cNvSpPr txBox="1"/>
          <p:nvPr/>
        </p:nvSpPr>
        <p:spPr>
          <a:xfrm>
            <a:off x="2157032" y="3733279"/>
            <a:ext cx="127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5179A0-1BDE-CA49-BDEE-0B5C016A905E}"/>
              </a:ext>
            </a:extLst>
          </p:cNvPr>
          <p:cNvSpPr txBox="1"/>
          <p:nvPr/>
        </p:nvSpPr>
        <p:spPr>
          <a:xfrm>
            <a:off x="3745870" y="3733278"/>
            <a:ext cx="127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75C17E-2654-8E41-95C6-CF0490FD7852}"/>
              </a:ext>
            </a:extLst>
          </p:cNvPr>
          <p:cNvSpPr txBox="1"/>
          <p:nvPr/>
        </p:nvSpPr>
        <p:spPr>
          <a:xfrm>
            <a:off x="5334709" y="3733277"/>
            <a:ext cx="1272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</a:t>
            </a:r>
            <a:b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02060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Position / Role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BD11F-CBB5-5444-8F0F-79B6F02F4DE7}"/>
              </a:ext>
            </a:extLst>
          </p:cNvPr>
          <p:cNvSpPr txBox="1"/>
          <p:nvPr/>
        </p:nvSpPr>
        <p:spPr>
          <a:xfrm>
            <a:off x="458856" y="4583265"/>
            <a:ext cx="2474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institution</a:t>
            </a:r>
            <a:br>
              <a:rPr lang="en-GB" sz="24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b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(Position / Role)</a:t>
            </a:r>
            <a:endParaRPr lang="en-GB" spc="-151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E7F96-F8F3-1D41-9460-7DB54E3D1548}"/>
              </a:ext>
            </a:extLst>
          </p:cNvPr>
          <p:cNvSpPr txBox="1"/>
          <p:nvPr/>
        </p:nvSpPr>
        <p:spPr>
          <a:xfrm>
            <a:off x="4481925" y="4583263"/>
            <a:ext cx="24749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Collaborator project</a:t>
            </a:r>
            <a:br>
              <a:rPr lang="en-GB" sz="2400" spc="-151" dirty="0">
                <a:solidFill>
                  <a:schemeClr val="bg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(Institution)</a:t>
            </a:r>
            <a:b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b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</a:br>
            <a:r>
              <a:rPr lang="en-GB" sz="1600" spc="-151" dirty="0">
                <a:solidFill>
                  <a:srgbClr val="0AC8FF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Name (Institution</a:t>
            </a:r>
            <a:endParaRPr lang="en-GB" spc="-151" dirty="0">
              <a:solidFill>
                <a:srgbClr val="0AC8FF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61377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rmal text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Black - Normal text/image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White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Black_Blank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End slide">
  <a:themeElements>
    <a:clrScheme name="UK DRI Brand Colours 2">
      <a:dk1>
        <a:srgbClr val="000000"/>
      </a:dk1>
      <a:lt1>
        <a:srgbClr val="FFFFFF"/>
      </a:lt1>
      <a:dk2>
        <a:srgbClr val="00326E"/>
      </a:dk2>
      <a:lt2>
        <a:srgbClr val="C3D1D9"/>
      </a:lt2>
      <a:accent1>
        <a:srgbClr val="415767"/>
      </a:accent1>
      <a:accent2>
        <a:srgbClr val="FA2C6E"/>
      </a:accent2>
      <a:accent3>
        <a:srgbClr val="AA0050"/>
      </a:accent3>
      <a:accent4>
        <a:srgbClr val="0AC8FF"/>
      </a:accent4>
      <a:accent5>
        <a:srgbClr val="007FAF"/>
      </a:accent5>
      <a:accent6>
        <a:srgbClr val="FFED00"/>
      </a:accent6>
      <a:hlink>
        <a:srgbClr val="0AC8FF"/>
      </a:hlink>
      <a:folHlink>
        <a:srgbClr val="007FA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480</Words>
  <Application>Microsoft Macintosh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Title slide</vt:lpstr>
      <vt:lpstr>Normal text slide</vt:lpstr>
      <vt:lpstr>Black - Normal text/image slide</vt:lpstr>
      <vt:lpstr>White_Blank slide</vt:lpstr>
      <vt:lpstr>Black_Blank slide</vt:lpstr>
      <vt:lpstr>End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Collcutt, Alex</dc:creator>
  <cp:lastModifiedBy>Collcutt, Alex</cp:lastModifiedBy>
  <cp:revision>86</cp:revision>
  <dcterms:created xsi:type="dcterms:W3CDTF">2020-07-22T15:04:25Z</dcterms:created>
  <dcterms:modified xsi:type="dcterms:W3CDTF">2020-09-20T09:48:08Z</dcterms:modified>
</cp:coreProperties>
</file>