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01"/>
  </p:normalViewPr>
  <p:slideViewPr>
    <p:cSldViewPr snapToGrid="0">
      <p:cViewPr varScale="1">
        <p:scale>
          <a:sx n="96" d="100"/>
          <a:sy n="96" d="100"/>
        </p:scale>
        <p:origin x="200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6F182-73B0-923B-7542-07215F8B3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86F30-9F4E-7DF6-0427-B26FE2ED8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EE71B-8CD3-AA3F-EFB5-790A60C95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1CAB-0E9D-1647-A41D-930BA0E87C1F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43465-E152-EDD4-8E10-FA3A3337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1F8F1-DA34-D12B-E9B8-AE7BF19D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A3FD-A459-5F43-9378-F7D92C5F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26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1544-C2B8-981F-118F-34EA87DFD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54583-33D5-3702-1252-EEDF8310D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8C406-DFF8-B26D-9AE7-5BCC41CCF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1CAB-0E9D-1647-A41D-930BA0E87C1F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8EEB-7B98-FF99-BB27-C4F9BF92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95DA-18B6-3712-48A3-7F94E829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A3FD-A459-5F43-9378-F7D92C5F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390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5270B-66F7-5264-D203-5EFA86A2B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60C1E6-C7DE-287B-94E1-DFA6B606A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37B4-CF9C-7C97-67EB-551E5EDED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1CAB-0E9D-1647-A41D-930BA0E87C1F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6DEB-7565-85FA-76C9-0602E900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E57E4-9E72-2127-B8D9-BC514B31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A3FD-A459-5F43-9378-F7D92C5F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8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037B-2107-4831-5D5C-DC017C9A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1B7F3-452D-C9B5-4438-6202CBD0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64783-D59E-7B15-6AB8-64184824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1CAB-0E9D-1647-A41D-930BA0E87C1F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9134D-29A7-2B2B-6423-7962A599C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9A80D-DB8A-6349-21A4-BD985AD6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A3FD-A459-5F43-9378-F7D92C5F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27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71AA-480A-FD74-E044-646E08E8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DFE53-AECB-EC55-E746-F07D0AE1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8581C-FD0E-908A-956A-A88C7830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1CAB-0E9D-1647-A41D-930BA0E87C1F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66451-ED43-158C-54AC-5DA5CCEF1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118C7-39D1-5603-93E6-6F977590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A3FD-A459-5F43-9378-F7D92C5F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53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6B82-C4E0-CC2A-95C1-39D2D5FF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725D8-0BD6-6586-DA6E-6D2EEAD57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A9BFB-58F8-1103-7731-23712CAD3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5FCDF-CF16-75BC-C159-8281A068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1CAB-0E9D-1647-A41D-930BA0E87C1F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705D9-79BC-8FE9-959F-390D4672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8653-E1CE-7683-E28F-33A9FF54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A3FD-A459-5F43-9378-F7D92C5F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4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295A8-6C19-95B8-4445-94482336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C3CE5-1F55-199F-D075-EE018B177B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253D8-B63D-496F-AF31-A70E7BC0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303D-2150-0DF8-0CE8-106BAF4AB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59485-B675-EA6A-3F5F-1F3BA7BAA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3E774-BC73-D2BA-E542-544660D5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1CAB-0E9D-1647-A41D-930BA0E87C1F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FDB5D4-DF53-7710-CA65-8E43DF7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CFFE4-8EFD-7EC0-C7C7-ADCE2FA8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A3FD-A459-5F43-9378-F7D92C5F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CD9D-B272-A6D8-8DB6-FCA2E8A5E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D7D697-451C-C6EE-3DEA-3189DC51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1CAB-0E9D-1647-A41D-930BA0E87C1F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A55F1-B931-CD89-492A-62829D7C6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3FB523-EF48-9C97-FD1F-4A0D2EDA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A3FD-A459-5F43-9378-F7D92C5F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7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D9BEC-BC83-5C1A-F4AE-88A986D4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1CAB-0E9D-1647-A41D-930BA0E87C1F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A3CC71-ABBB-EF7C-9A3B-F3CB4123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A235A-97E6-D314-2322-C1B51C4A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A3FD-A459-5F43-9378-F7D92C5F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3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9EAA-6AFB-F8B1-7F12-4F445FE6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D479D-5A64-5E9B-5912-1C9C9F438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7765B-A9AF-2291-8173-035BF1A65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68A5A-AB5A-CEE2-77F0-F187BC022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1CAB-0E9D-1647-A41D-930BA0E87C1F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F79E7-DA83-2728-B50B-4B57107B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8F91-FE92-EA82-D34A-98E2F3F2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A3FD-A459-5F43-9378-F7D92C5F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6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357C-0DF0-BCDA-BB59-B25BA52FE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AA35F-944B-7DA9-5783-F614E93F7E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C1881-B59B-9CF0-5D92-17EF2FD9A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AB385-4957-566B-02DF-F4C0CC23D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61CAB-0E9D-1647-A41D-930BA0E87C1F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37343-1CE4-D908-8090-B3B5036E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DB45B-F081-AD05-4FF6-ED8FACE50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A3FD-A459-5F43-9378-F7D92C5F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66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40725-C880-DA95-9ABF-7B80C3ADB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8E19C-27EA-647A-12B9-7CD89B17B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43254-F5CB-3636-56A1-5FC2B72DE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461CAB-0E9D-1647-A41D-930BA0E87C1F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B83EC-4888-CA05-5725-6799FF8E0A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4FAB4-A8A9-4FE7-6BD3-8582D88A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7A3FD-A459-5F43-9378-F7D92C5FE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DBF4-2CAB-1F79-6E9A-8A255424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9"/>
            <a:ext cx="10515600" cy="787814"/>
          </a:xfrm>
        </p:spPr>
        <p:txBody>
          <a:bodyPr/>
          <a:lstStyle/>
          <a:p>
            <a:pPr algn="ctr"/>
            <a:r>
              <a:rPr lang="en-US" dirty="0"/>
              <a:t>Attendees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E8CE23-F149-D320-7E94-BFF8E2A8D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21" y="1232454"/>
            <a:ext cx="6331958" cy="391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37C329-12A5-442B-5E06-9416210EB20E}"/>
              </a:ext>
            </a:extLst>
          </p:cNvPr>
          <p:cNvSpPr txBox="1"/>
          <p:nvPr/>
        </p:nvSpPr>
        <p:spPr>
          <a:xfrm>
            <a:off x="3723860" y="5554171"/>
            <a:ext cx="4744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Other: software dev, Master’s student, Platform lead</a:t>
            </a:r>
          </a:p>
        </p:txBody>
      </p:sp>
    </p:spTree>
    <p:extLst>
      <p:ext uri="{BB962C8B-B14F-4D97-AF65-F5344CB8AC3E}">
        <p14:creationId xmlns:p14="http://schemas.microsoft.com/office/powerpoint/2010/main" val="2877969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476EE-41A2-5A25-6D74-6B2E9F79D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0FA5-6297-D8EE-E069-E07AF70A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9"/>
            <a:ext cx="10515600" cy="787814"/>
          </a:xfrm>
        </p:spPr>
        <p:txBody>
          <a:bodyPr/>
          <a:lstStyle/>
          <a:p>
            <a:pPr algn="ctr"/>
            <a:r>
              <a:rPr lang="en-US" dirty="0"/>
              <a:t>Overall rating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EB6DE7-5DA6-2CD8-6BFA-3D66006D9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980663"/>
            <a:ext cx="8026400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55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C2ED8-8F61-C5E4-3178-9E19BC1CE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9AA0-8A94-E1DA-8ABD-E914D7E0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9"/>
            <a:ext cx="10515600" cy="787814"/>
          </a:xfrm>
        </p:spPr>
        <p:txBody>
          <a:bodyPr/>
          <a:lstStyle/>
          <a:p>
            <a:pPr algn="ctr"/>
            <a:r>
              <a:rPr lang="en-US" dirty="0"/>
              <a:t>Talks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49D23C0-9B80-8448-D17C-DE18099D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21" y="1078672"/>
            <a:ext cx="6331958" cy="391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6B1F61-32B3-99E8-2F6C-EAB78B97372A}"/>
              </a:ext>
            </a:extLst>
          </p:cNvPr>
          <p:cNvSpPr txBox="1"/>
          <p:nvPr/>
        </p:nvSpPr>
        <p:spPr>
          <a:xfrm>
            <a:off x="2988365" y="5409996"/>
            <a:ext cx="6215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Points for improvement: even more technical </a:t>
            </a:r>
            <a:r>
              <a:rPr lang="en-US" b="1" dirty="0">
                <a:sym typeface="Wingdings" pitchFamily="2" charset="2"/>
              </a:rPr>
              <a:t></a:t>
            </a:r>
          </a:p>
          <a:p>
            <a:pPr algn="ctr"/>
            <a:r>
              <a:rPr lang="en-US" dirty="0">
                <a:sym typeface="Wingdings" pitchFamily="2" charset="2"/>
              </a:rPr>
              <a:t>Encourage via seminar(s)/webinar(s)</a:t>
            </a:r>
          </a:p>
          <a:p>
            <a:pPr algn="ctr"/>
            <a:r>
              <a:rPr lang="en-US" dirty="0">
                <a:sym typeface="Wingdings" pitchFamily="2" charset="2"/>
              </a:rPr>
              <a:t>(e.g. unwrap the methods of your paper)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38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17CB5-ED21-49FE-78EA-1ECEB1009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4CB5-AA76-F1BF-43F1-1A610828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9"/>
            <a:ext cx="10515600" cy="787814"/>
          </a:xfrm>
        </p:spPr>
        <p:txBody>
          <a:bodyPr/>
          <a:lstStyle/>
          <a:p>
            <a:pPr algn="ctr"/>
            <a:r>
              <a:rPr lang="en-US" dirty="0"/>
              <a:t>Talks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9939D5-6328-AAE7-3726-7B2F22C81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021" y="1078672"/>
            <a:ext cx="6331958" cy="3917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C695CC-7C0B-99C5-5026-902454D25426}"/>
              </a:ext>
            </a:extLst>
          </p:cNvPr>
          <p:cNvSpPr txBox="1"/>
          <p:nvPr/>
        </p:nvSpPr>
        <p:spPr>
          <a:xfrm>
            <a:off x="2988365" y="5409996"/>
            <a:ext cx="6215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Points for improvement: even more technical </a:t>
            </a:r>
            <a:r>
              <a:rPr lang="en-US" b="1" dirty="0">
                <a:sym typeface="Wingdings" pitchFamily="2" charset="2"/>
              </a:rPr>
              <a:t></a:t>
            </a:r>
          </a:p>
          <a:p>
            <a:pPr algn="ctr"/>
            <a:r>
              <a:rPr lang="en-US" dirty="0">
                <a:sym typeface="Wingdings" pitchFamily="2" charset="2"/>
              </a:rPr>
              <a:t>Encourage via seminar(s)/webinar(s)</a:t>
            </a:r>
          </a:p>
          <a:p>
            <a:pPr algn="ctr"/>
            <a:r>
              <a:rPr lang="en-US" dirty="0">
                <a:sym typeface="Wingdings" pitchFamily="2" charset="2"/>
              </a:rPr>
              <a:t>(e.g. unwrap the methods of your paper)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4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2CC1C-2115-DBD6-B542-111B15E3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6FBA-B40C-5905-155B-420185B30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9"/>
            <a:ext cx="10515600" cy="787814"/>
          </a:xfrm>
        </p:spPr>
        <p:txBody>
          <a:bodyPr/>
          <a:lstStyle/>
          <a:p>
            <a:pPr algn="ctr"/>
            <a:r>
              <a:rPr lang="en-US" dirty="0"/>
              <a:t>ADDI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042DDB5-3691-8E71-947B-AD51BD83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980663"/>
            <a:ext cx="8026400" cy="496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60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87565-6510-ABD1-9535-E2784C427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58B2-7F49-8C8E-3163-1E9A2E19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9"/>
            <a:ext cx="10515600" cy="787814"/>
          </a:xfrm>
        </p:spPr>
        <p:txBody>
          <a:bodyPr/>
          <a:lstStyle/>
          <a:p>
            <a:pPr algn="ctr"/>
            <a:r>
              <a:rPr lang="en-US" dirty="0"/>
              <a:t>Other event-related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75FC6-7E7F-4A90-6DD7-D8BBE3CF19CD}"/>
              </a:ext>
            </a:extLst>
          </p:cNvPr>
          <p:cNvSpPr txBox="1"/>
          <p:nvPr/>
        </p:nvSpPr>
        <p:spPr>
          <a:xfrm>
            <a:off x="1285461" y="1245705"/>
            <a:ext cx="96210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People were happy about the venue &amp; food, could host things here again!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Request to have the next meeting not in London…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Better for (dinner) logistics to go to a place away from any center, would require a stay for all attendees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Even in London, some people need to travel far </a:t>
            </a:r>
            <a:r>
              <a:rPr lang="en-US" sz="2000" dirty="0">
                <a:sym typeface="Wingdings" pitchFamily="2" charset="2"/>
              </a:rPr>
              <a:t> people skipping dinner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12 people who’d be keen on being part of focus groups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Points for improvement: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More/longer breaks  program was too packed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People are keen for more technical detail; workshops/tutorials, however, also a preference for having the event in one day…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Dedicated slots without PIs? (maybe by limiting senior speakers?)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More networking</a:t>
            </a:r>
          </a:p>
        </p:txBody>
      </p:sp>
    </p:spTree>
    <p:extLst>
      <p:ext uri="{BB962C8B-B14F-4D97-AF65-F5344CB8AC3E}">
        <p14:creationId xmlns:p14="http://schemas.microsoft.com/office/powerpoint/2010/main" val="99993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AEA2A-B3BD-997B-3304-6D99E228A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CE0A-63FB-376B-BC66-FC39684DA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9"/>
            <a:ext cx="10515600" cy="787814"/>
          </a:xfrm>
        </p:spPr>
        <p:txBody>
          <a:bodyPr/>
          <a:lstStyle/>
          <a:p>
            <a:pPr algn="ctr"/>
            <a:r>
              <a:rPr lang="en-US" dirty="0"/>
              <a:t>UKDRI Informatics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35C89-80B5-B963-C531-AB045C910D7C}"/>
              </a:ext>
            </a:extLst>
          </p:cNvPr>
          <p:cNvSpPr txBox="1"/>
          <p:nvPr/>
        </p:nvSpPr>
        <p:spPr>
          <a:xfrm>
            <a:off x="695739" y="1192696"/>
            <a:ext cx="108005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Suggested lectures/workshops (either for next event or separate?):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ym typeface="Wingdings" pitchFamily="2" charset="2"/>
              </a:rPr>
              <a:t>Getting started with Bioinformatics (addressed by EMBL-UKDRI course?)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Workflow managers (</a:t>
            </a:r>
            <a:r>
              <a:rPr lang="en-US" sz="2000" dirty="0" err="1">
                <a:sym typeface="Wingdings" pitchFamily="2" charset="2"/>
              </a:rPr>
              <a:t>nextflow</a:t>
            </a:r>
            <a:r>
              <a:rPr lang="en-US" sz="2000" dirty="0">
                <a:sym typeface="Wingdings" pitchFamily="2" charset="2"/>
              </a:rPr>
              <a:t>!)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Data science: statistics, machine learning techniques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Software engineering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Docker use, good practices for reproducibility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Biological: proteomics, single cell transcriptomics, spatial focused guided tutorial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itchFamily="2" charset="2"/>
              </a:rPr>
              <a:t>Omics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Future discussion sessions: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Managing expectations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Managing ownership when working collaboratively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Software development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Links to Industry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AI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“</a:t>
            </a:r>
            <a:r>
              <a:rPr lang="en-US" sz="2400" dirty="0" err="1">
                <a:solidFill>
                  <a:srgbClr val="FF0000"/>
                </a:solidFill>
                <a:sym typeface="Wingdings" pitchFamily="2" charset="2"/>
              </a:rPr>
              <a:t>Democratise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 and be more realistic. Stop imposing methods/tools from above.”</a:t>
            </a:r>
          </a:p>
        </p:txBody>
      </p:sp>
    </p:spTree>
    <p:extLst>
      <p:ext uri="{BB962C8B-B14F-4D97-AF65-F5344CB8AC3E}">
        <p14:creationId xmlns:p14="http://schemas.microsoft.com/office/powerpoint/2010/main" val="1389993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86E0-B998-024B-CED6-593899F92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7F32-4408-ADF9-417A-5A5AAD78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9"/>
            <a:ext cx="10515600" cy="787814"/>
          </a:xfrm>
        </p:spPr>
        <p:txBody>
          <a:bodyPr/>
          <a:lstStyle/>
          <a:p>
            <a:pPr algn="ctr"/>
            <a:r>
              <a:rPr lang="en-US" dirty="0"/>
              <a:t>UKDRI Informatics community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5D2DBB-FDAA-997A-2CD6-C75028E753B4}"/>
              </a:ext>
            </a:extLst>
          </p:cNvPr>
          <p:cNvSpPr txBox="1"/>
          <p:nvPr/>
        </p:nvSpPr>
        <p:spPr>
          <a:xfrm>
            <a:off x="695739" y="1192696"/>
            <a:ext cx="10800522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What do we need?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Training both advanced (see earlier) &amp; beginner (e.g. Coding/software carpentry workshops)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A session in the UKDRI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Data sharing and reproducibility + (simple explained) data sharing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Code review groups - maybe informal meetings where folk ask for advice on strategies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New tools sharing… Wiki? Slack channel?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Pair programming sessions?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Focus groups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Know results of this questionnaire in terms of career stage and skills of others in the community identify key people per center? Via GitHub profile?</a:t>
            </a:r>
          </a:p>
        </p:txBody>
      </p:sp>
    </p:spTree>
    <p:extLst>
      <p:ext uri="{BB962C8B-B14F-4D97-AF65-F5344CB8AC3E}">
        <p14:creationId xmlns:p14="http://schemas.microsoft.com/office/powerpoint/2010/main" val="1238059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70AD8-3107-C2F9-1232-5DA2FE6A9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13BBC-BCDB-7538-5037-5780C1CB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9"/>
            <a:ext cx="10515600" cy="787814"/>
          </a:xfrm>
        </p:spPr>
        <p:txBody>
          <a:bodyPr/>
          <a:lstStyle/>
          <a:p>
            <a:pPr algn="ctr"/>
            <a:r>
              <a:rPr lang="en-US" dirty="0"/>
              <a:t>Informatics ECR committee structure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72453E0-02FC-DCFD-4F7E-EC049D8272DA}"/>
              </a:ext>
            </a:extLst>
          </p:cNvPr>
          <p:cNvSpPr/>
          <p:nvPr/>
        </p:nvSpPr>
        <p:spPr>
          <a:xfrm>
            <a:off x="2869095" y="1276587"/>
            <a:ext cx="1895061" cy="1537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68391-6C77-1D56-34D0-DFDAE0A7BF8D}"/>
              </a:ext>
            </a:extLst>
          </p:cNvPr>
          <p:cNvSpPr txBox="1"/>
          <p:nvPr/>
        </p:nvSpPr>
        <p:spPr>
          <a:xfrm>
            <a:off x="3187147" y="2787335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Chair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8325FF7-565D-5B09-BEE0-D605949AF1CB}"/>
              </a:ext>
            </a:extLst>
          </p:cNvPr>
          <p:cNvSpPr/>
          <p:nvPr/>
        </p:nvSpPr>
        <p:spPr>
          <a:xfrm>
            <a:off x="5148468" y="1276587"/>
            <a:ext cx="1895061" cy="1537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5F898-037A-43FB-EF96-238A4E4DA4B5}"/>
              </a:ext>
            </a:extLst>
          </p:cNvPr>
          <p:cNvSpPr txBox="1"/>
          <p:nvPr/>
        </p:nvSpPr>
        <p:spPr>
          <a:xfrm>
            <a:off x="5466520" y="2787335"/>
            <a:ext cx="1258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Secretary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73BF0E6-F5BC-B8CE-3A71-24A430192A7A}"/>
              </a:ext>
            </a:extLst>
          </p:cNvPr>
          <p:cNvSpPr/>
          <p:nvPr/>
        </p:nvSpPr>
        <p:spPr>
          <a:xfrm>
            <a:off x="7361581" y="1276587"/>
            <a:ext cx="1895061" cy="1537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4C28C-149F-3633-F1BB-7A9ACC5A3BEB}"/>
              </a:ext>
            </a:extLst>
          </p:cNvPr>
          <p:cNvSpPr txBox="1"/>
          <p:nvPr/>
        </p:nvSpPr>
        <p:spPr>
          <a:xfrm>
            <a:off x="7172736" y="2797830"/>
            <a:ext cx="227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GitHub curator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B822058-988D-9CEE-1CC4-DC1725203929}"/>
              </a:ext>
            </a:extLst>
          </p:cNvPr>
          <p:cNvSpPr/>
          <p:nvPr/>
        </p:nvSpPr>
        <p:spPr>
          <a:xfrm>
            <a:off x="2869096" y="3474616"/>
            <a:ext cx="1895061" cy="1537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9B3916-CB25-197E-2C7C-3C9CB497F44F}"/>
              </a:ext>
            </a:extLst>
          </p:cNvPr>
          <p:cNvSpPr txBox="1"/>
          <p:nvPr/>
        </p:nvSpPr>
        <p:spPr>
          <a:xfrm>
            <a:off x="2988364" y="5011868"/>
            <a:ext cx="16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lead x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A33DDBA-604D-8884-1360-D54C9181646B}"/>
              </a:ext>
            </a:extLst>
          </p:cNvPr>
          <p:cNvSpPr/>
          <p:nvPr/>
        </p:nvSpPr>
        <p:spPr>
          <a:xfrm>
            <a:off x="5148469" y="3474616"/>
            <a:ext cx="1895061" cy="1537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1DCD72-8C6E-7AB5-FAFA-A1706A2C576E}"/>
              </a:ext>
            </a:extLst>
          </p:cNvPr>
          <p:cNvSpPr txBox="1"/>
          <p:nvPr/>
        </p:nvSpPr>
        <p:spPr>
          <a:xfrm>
            <a:off x="5267737" y="5011868"/>
            <a:ext cx="16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lead x 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4B03082-771C-F300-8966-78C7F6FBDAF4}"/>
              </a:ext>
            </a:extLst>
          </p:cNvPr>
          <p:cNvSpPr/>
          <p:nvPr/>
        </p:nvSpPr>
        <p:spPr>
          <a:xfrm>
            <a:off x="7361582" y="3474616"/>
            <a:ext cx="1895061" cy="153725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2AC5C-6466-EE5A-9CE5-237DA1FCD315}"/>
              </a:ext>
            </a:extLst>
          </p:cNvPr>
          <p:cNvSpPr txBox="1"/>
          <p:nvPr/>
        </p:nvSpPr>
        <p:spPr>
          <a:xfrm>
            <a:off x="7480850" y="5011868"/>
            <a:ext cx="165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lead 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E5C2E2-06F3-9C5A-F5EE-80CB88336241}"/>
              </a:ext>
            </a:extLst>
          </p:cNvPr>
          <p:cNvSpPr txBox="1"/>
          <p:nvPr/>
        </p:nvSpPr>
        <p:spPr>
          <a:xfrm>
            <a:off x="2988364" y="1361890"/>
            <a:ext cx="16565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Organize/chair meetings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Main point for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Support the events</a:t>
            </a:r>
          </a:p>
          <a:p>
            <a:r>
              <a:rPr lang="en-US" sz="1050" dirty="0">
                <a:solidFill>
                  <a:schemeClr val="bg1"/>
                </a:solidFill>
              </a:rPr>
              <a:t>…..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D4D3BF-A93E-B905-0446-730191F6D6B0}"/>
              </a:ext>
            </a:extLst>
          </p:cNvPr>
          <p:cNvSpPr txBox="1"/>
          <p:nvPr/>
        </p:nvSpPr>
        <p:spPr>
          <a:xfrm>
            <a:off x="5267737" y="1356174"/>
            <a:ext cx="165652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Minute keeper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Keep private committee repo up-to-date</a:t>
            </a:r>
          </a:p>
          <a:p>
            <a:r>
              <a:rPr lang="en-US" sz="1050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DA7F35-777A-AB38-DE22-D53C6DDE8E2F}"/>
              </a:ext>
            </a:extLst>
          </p:cNvPr>
          <p:cNvSpPr txBox="1"/>
          <p:nvPr/>
        </p:nvSpPr>
        <p:spPr>
          <a:xfrm>
            <a:off x="7490789" y="1275826"/>
            <a:ext cx="165652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Encourage profile building?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UKDRI repo template?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Categorize/label repos by theme/topics to easily find tools?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bg1"/>
                </a:solidFill>
              </a:rPr>
              <a:t>Add Readme for becoming the first Google search hit </a:t>
            </a:r>
            <a:r>
              <a:rPr lang="en-US" sz="1050" b="1" dirty="0"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105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C79FA7-BA93-C2C5-1DCB-CCB999EA77AA}"/>
              </a:ext>
            </a:extLst>
          </p:cNvPr>
          <p:cNvSpPr txBox="1"/>
          <p:nvPr/>
        </p:nvSpPr>
        <p:spPr>
          <a:xfrm>
            <a:off x="2988364" y="4116284"/>
            <a:ext cx="1656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e.g. technical webinars?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D2857E-8E7B-0DB3-1B4B-C2B6E2214224}"/>
              </a:ext>
            </a:extLst>
          </p:cNvPr>
          <p:cNvSpPr txBox="1"/>
          <p:nvPr/>
        </p:nvSpPr>
        <p:spPr>
          <a:xfrm>
            <a:off x="5267737" y="4116284"/>
            <a:ext cx="1656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e.g. Hackathon?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E95D97-EC64-5313-CF2F-CCC9E04FC7D8}"/>
              </a:ext>
            </a:extLst>
          </p:cNvPr>
          <p:cNvSpPr txBox="1"/>
          <p:nvPr/>
        </p:nvSpPr>
        <p:spPr>
          <a:xfrm>
            <a:off x="7507356" y="4116284"/>
            <a:ext cx="165652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e.g. workshops/tutorials?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5435C5-75BC-1311-7264-B8E5D02CF89F}"/>
              </a:ext>
            </a:extLst>
          </p:cNvPr>
          <p:cNvSpPr txBox="1"/>
          <p:nvPr/>
        </p:nvSpPr>
        <p:spPr>
          <a:xfrm>
            <a:off x="4393091" y="5664842"/>
            <a:ext cx="3405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Amonida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= HQ support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sym typeface="Wingdings" pitchFamily="2" charset="2"/>
              </a:rPr>
              <a:t></a:t>
            </a:r>
            <a:endParaRPr lang="en-US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380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498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Attendees</vt:lpstr>
      <vt:lpstr>Overall rating </vt:lpstr>
      <vt:lpstr>Talks</vt:lpstr>
      <vt:lpstr>Talks</vt:lpstr>
      <vt:lpstr>ADDI</vt:lpstr>
      <vt:lpstr>Other event-related feedback</vt:lpstr>
      <vt:lpstr>UKDRI Informatics community</vt:lpstr>
      <vt:lpstr>UKDRI Informatics community</vt:lpstr>
      <vt:lpstr>Informatics ECR committee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Maat, Christina</dc:creator>
  <cp:lastModifiedBy>Maat, Christina</cp:lastModifiedBy>
  <cp:revision>4</cp:revision>
  <dcterms:created xsi:type="dcterms:W3CDTF">2024-02-08T11:27:54Z</dcterms:created>
  <dcterms:modified xsi:type="dcterms:W3CDTF">2024-02-08T12:15:14Z</dcterms:modified>
</cp:coreProperties>
</file>