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0" r:id="rId2"/>
    <p:sldMasterId id="2147483696" r:id="rId3"/>
    <p:sldMasterId id="2147483662" r:id="rId4"/>
    <p:sldMasterId id="2147483698" r:id="rId5"/>
    <p:sldMasterId id="2147483684" r:id="rId6"/>
  </p:sldMasterIdLst>
  <p:notesMasterIdLst>
    <p:notesMasterId r:id="rId9"/>
  </p:notesMasterIdLst>
  <p:handoutMasterIdLst>
    <p:handoutMasterId r:id="rId10"/>
  </p:handoutMasterIdLst>
  <p:sldIdLst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8FF"/>
    <a:srgbClr val="FA2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13"/>
    <p:restoredTop sz="86395"/>
  </p:normalViewPr>
  <p:slideViewPr>
    <p:cSldViewPr snapToGrid="0" snapToObjects="1">
      <p:cViewPr varScale="1">
        <p:scale>
          <a:sx n="81" d="100"/>
          <a:sy n="81" d="100"/>
        </p:scale>
        <p:origin x="200" y="1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B0103B-7FCB-D4A3-1F70-D9459659F8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D83F4-4078-424C-5AE0-20EC7D4949DF}"/>
              </a:ext>
            </a:extLst>
          </p:cNvPr>
          <p:cNvSpPr txBox="1"/>
          <p:nvPr/>
        </p:nvSpPr>
        <p:spPr>
          <a:xfrm>
            <a:off x="1746031" y="2875002"/>
            <a:ext cx="8699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FS Untitled Regular 450" panose="020B0603030202040504" pitchFamily="34" charset="77"/>
              </a:rPr>
              <a:t>I d   Informatics</a:t>
            </a: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E599D38-F6A8-FD7E-C42D-0543AC823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04"/>
          <a:stretch/>
        </p:blipFill>
        <p:spPr>
          <a:xfrm>
            <a:off x="3646654" y="3142492"/>
            <a:ext cx="853036" cy="925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0027F-9E51-3403-3D73-14D4D3DA4F15}"/>
              </a:ext>
            </a:extLst>
          </p:cNvPr>
          <p:cNvSpPr txBox="1"/>
          <p:nvPr/>
        </p:nvSpPr>
        <p:spPr>
          <a:xfrm>
            <a:off x="898634" y="567558"/>
            <a:ext cx="2585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93236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D83F4-4078-424C-5AE0-20EC7D4949DF}"/>
              </a:ext>
            </a:extLst>
          </p:cNvPr>
          <p:cNvSpPr txBox="1"/>
          <p:nvPr/>
        </p:nvSpPr>
        <p:spPr>
          <a:xfrm>
            <a:off x="1746031" y="2875002"/>
            <a:ext cx="8699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FS Untitled Regular 450" panose="020B0603030202040504" pitchFamily="34" charset="77"/>
              </a:rPr>
              <a:t>I        Informatics</a:t>
            </a: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E599D38-F6A8-FD7E-C42D-0543AC823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04"/>
          <a:stretch/>
        </p:blipFill>
        <p:spPr>
          <a:xfrm>
            <a:off x="3271466" y="2550780"/>
            <a:ext cx="1619771" cy="1756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FEBA5E-F4F6-32B6-A5A1-ACDFB73A78DD}"/>
              </a:ext>
            </a:extLst>
          </p:cNvPr>
          <p:cNvSpPr txBox="1"/>
          <p:nvPr/>
        </p:nvSpPr>
        <p:spPr>
          <a:xfrm>
            <a:off x="898634" y="567558"/>
            <a:ext cx="2585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90138849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FS Untitled Regular 450</vt:lpstr>
      <vt:lpstr>Title slide</vt:lpstr>
      <vt:lpstr>Normal text slide</vt:lpstr>
      <vt:lpstr>Black - Normal text/image slide</vt:lpstr>
      <vt:lpstr>White_Blank slide</vt:lpstr>
      <vt:lpstr>Black_Blank slide</vt:lpstr>
      <vt:lpstr>End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Maat, Christina</cp:lastModifiedBy>
  <cp:revision>88</cp:revision>
  <dcterms:created xsi:type="dcterms:W3CDTF">2020-07-22T15:04:25Z</dcterms:created>
  <dcterms:modified xsi:type="dcterms:W3CDTF">2023-09-21T13:17:51Z</dcterms:modified>
</cp:coreProperties>
</file>