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306" r:id="rId5"/>
    <p:sldId id="323" r:id="rId6"/>
    <p:sldId id="324" r:id="rId7"/>
    <p:sldId id="29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1E2"/>
    <a:srgbClr val="702082"/>
    <a:srgbClr val="212322"/>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535" autoAdjust="0"/>
  </p:normalViewPr>
  <p:slideViewPr>
    <p:cSldViewPr snapToGrid="0" snapToObjects="1">
      <p:cViewPr varScale="1">
        <p:scale>
          <a:sx n="110" d="100"/>
          <a:sy n="110" d="100"/>
        </p:scale>
        <p:origin x="608"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53542-6DB0-433F-A254-AEF992256B1C}" type="datetimeFigureOut">
              <a:rPr lang="en-GB" smtClean="0"/>
              <a:t>08/06/2022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8BA1C7-F8EB-407D-B268-5D2A8AEBBEE5}" type="slidenum">
              <a:rPr lang="en-GB" smtClean="0"/>
              <a:t>‹#›</a:t>
            </a:fld>
            <a:endParaRPr lang="en-GB"/>
          </a:p>
        </p:txBody>
      </p:sp>
    </p:spTree>
    <p:extLst>
      <p:ext uri="{BB962C8B-B14F-4D97-AF65-F5344CB8AC3E}">
        <p14:creationId xmlns:p14="http://schemas.microsoft.com/office/powerpoint/2010/main" val="182014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20EB2-56AE-4D49-92A2-200E9A3683D8}" type="datetimeFigureOut">
              <a:rPr lang="en-US" smtClean="0"/>
              <a:t>6/8/22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74495-12D2-6A47-A762-3590D56449EA}" type="slidenum">
              <a:rPr lang="en-US" smtClean="0"/>
              <a:t>‹#›</a:t>
            </a:fld>
            <a:endParaRPr lang="en-US"/>
          </a:p>
        </p:txBody>
      </p:sp>
    </p:spTree>
    <p:extLst>
      <p:ext uri="{BB962C8B-B14F-4D97-AF65-F5344CB8AC3E}">
        <p14:creationId xmlns:p14="http://schemas.microsoft.com/office/powerpoint/2010/main" val="371272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1</a:t>
            </a:fld>
            <a:endParaRPr lang="en-US"/>
          </a:p>
        </p:txBody>
      </p:sp>
    </p:spTree>
    <p:extLst>
      <p:ext uri="{BB962C8B-B14F-4D97-AF65-F5344CB8AC3E}">
        <p14:creationId xmlns:p14="http://schemas.microsoft.com/office/powerpoint/2010/main" val="728847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08/06/2022</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15653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ic/Impact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B5E875-B60A-AE45-B59D-5F3A83B9175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08/06/2022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pic>
        <p:nvPicPr>
          <p:cNvPr id="17" name="Picture 16">
            <a:extLst>
              <a:ext uri="{FF2B5EF4-FFF2-40B4-BE49-F238E27FC236}">
                <a16:creationId xmlns:a16="http://schemas.microsoft.com/office/drawing/2014/main" id="{FDA96812-C596-B049-AAB8-93457EF6B8F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Tree>
    <p:extLst>
      <p:ext uri="{BB962C8B-B14F-4D97-AF65-F5344CB8AC3E}">
        <p14:creationId xmlns:p14="http://schemas.microsoft.com/office/powerpoint/2010/main" val="403105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6D3317-D90B-EF49-866A-F478D6494A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528D9441-422C-3640-820A-48711927143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08/06/2022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7367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Impact Text &amp; Imag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CBE07B-4D26-5540-BEE8-6A38DAFED0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DDACAEE-DC94-BB45-B780-0A68123536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08/06/2022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8228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Flow Chart 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2913682" y="3617843"/>
            <a:ext cx="928898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D6C3D8-F4FB-0748-80D9-9B0C2AE54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3EA6D41D-BD33-514C-80EA-5E51B030E26E}"/>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1">
            <a:extLst>
              <a:ext uri="{FF2B5EF4-FFF2-40B4-BE49-F238E27FC236}">
                <a16:creationId xmlns:a16="http://schemas.microsoft.com/office/drawing/2014/main" id="{5229882F-8E60-DC4E-B829-E40C3B79068A}"/>
              </a:ext>
            </a:extLst>
          </p:cNvPr>
          <p:cNvSpPr txBox="1">
            <a:spLocks noChangeAspect="1"/>
          </p:cNvSpPr>
          <p:nvPr userDrawn="1"/>
        </p:nvSpPr>
        <p:spPr>
          <a:xfrm>
            <a:off x="3440291" y="3257843"/>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1</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2">
            <a:extLst>
              <a:ext uri="{FF2B5EF4-FFF2-40B4-BE49-F238E27FC236}">
                <a16:creationId xmlns:a16="http://schemas.microsoft.com/office/drawing/2014/main" id="{FEC23411-C866-AD45-97DB-A8500AA6A094}"/>
              </a:ext>
            </a:extLst>
          </p:cNvPr>
          <p:cNvSpPr txBox="1">
            <a:spLocks/>
          </p:cNvSpPr>
          <p:nvPr userDrawn="1"/>
        </p:nvSpPr>
        <p:spPr>
          <a:xfrm>
            <a:off x="7041271" y="3257843"/>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2</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3">
            <a:extLst>
              <a:ext uri="{FF2B5EF4-FFF2-40B4-BE49-F238E27FC236}">
                <a16:creationId xmlns:a16="http://schemas.microsoft.com/office/drawing/2014/main" id="{A666CD40-405E-8F48-BB3F-139D673BAC5B}"/>
              </a:ext>
            </a:extLst>
          </p:cNvPr>
          <p:cNvSpPr txBox="1">
            <a:spLocks/>
          </p:cNvSpPr>
          <p:nvPr userDrawn="1"/>
        </p:nvSpPr>
        <p:spPr>
          <a:xfrm>
            <a:off x="10633800" y="3275678"/>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3</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0715BF9A-A25A-9E44-AC24-21CF2156EB06}" type="datetime1">
              <a:rPr lang="en-GB" smtClean="0"/>
              <a:t>08/06/2022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0193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Flow Chart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50800" y="3617843"/>
            <a:ext cx="12253463"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AE12F76-1376-6D42-B2AA-7CB3A9664C0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867A9403-DB04-8348-B31B-339D7FB807C9}"/>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3">
            <a:extLst>
              <a:ext uri="{FF2B5EF4-FFF2-40B4-BE49-F238E27FC236}">
                <a16:creationId xmlns:a16="http://schemas.microsoft.com/office/drawing/2014/main" id="{5229882F-8E60-DC4E-B829-E40C3B79068A}"/>
              </a:ext>
            </a:extLst>
          </p:cNvPr>
          <p:cNvSpPr txBox="1">
            <a:spLocks noChangeAspect="1"/>
          </p:cNvSpPr>
          <p:nvPr userDrawn="1"/>
        </p:nvSpPr>
        <p:spPr>
          <a:xfrm>
            <a:off x="3440291" y="3264220"/>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4">
            <a:extLst>
              <a:ext uri="{FF2B5EF4-FFF2-40B4-BE49-F238E27FC236}">
                <a16:creationId xmlns:a16="http://schemas.microsoft.com/office/drawing/2014/main" id="{FEC23411-C866-AD45-97DB-A8500AA6A094}"/>
              </a:ext>
            </a:extLst>
          </p:cNvPr>
          <p:cNvSpPr txBox="1">
            <a:spLocks noChangeAspect="1"/>
          </p:cNvSpPr>
          <p:nvPr userDrawn="1"/>
        </p:nvSpPr>
        <p:spPr>
          <a:xfrm>
            <a:off x="7041271" y="3264220"/>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5">
            <a:extLst>
              <a:ext uri="{FF2B5EF4-FFF2-40B4-BE49-F238E27FC236}">
                <a16:creationId xmlns:a16="http://schemas.microsoft.com/office/drawing/2014/main" id="{A666CD40-405E-8F48-BB3F-139D673BAC5B}"/>
              </a:ext>
            </a:extLst>
          </p:cNvPr>
          <p:cNvSpPr txBox="1">
            <a:spLocks/>
          </p:cNvSpPr>
          <p:nvPr userDrawn="1"/>
        </p:nvSpPr>
        <p:spPr>
          <a:xfrm>
            <a:off x="10746535" y="3264220"/>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4503D537-DB89-2741-879E-E6FBC377CB7F}" type="datetime1">
              <a:rPr lang="en-GB" smtClean="0"/>
              <a:t>08/06/2022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0824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Flow Chart 3">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Lst>
          </p:cNvPr>
          <p:cNvCxnSpPr>
            <a:cxnSpLocks/>
          </p:cNvCxnSpPr>
          <p:nvPr userDrawn="1"/>
        </p:nvCxnSpPr>
        <p:spPr>
          <a:xfrm>
            <a:off x="0" y="3617843"/>
            <a:ext cx="1103659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3365D08-9FBB-4142-93B8-0502CDFD98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9" name="Title 1">
            <a:extLst>
              <a:ext uri="{FF2B5EF4-FFF2-40B4-BE49-F238E27FC236}">
                <a16:creationId xmlns:a16="http://schemas.microsoft.com/office/drawing/2014/main" id="{A783AA5C-25E9-1D47-A098-CB8BECAF4201}"/>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21" name="TextBox 20" descr="4">
            <a:extLst>
              <a:ext uri="{FF2B5EF4-FFF2-40B4-BE49-F238E27FC236}">
                <a16:creationId xmlns:a16="http://schemas.microsoft.com/office/drawing/2014/main" id="{402C4869-86BF-854E-91B5-2F8215766C1F}"/>
              </a:ext>
            </a:extLst>
          </p:cNvPr>
          <p:cNvSpPr txBox="1">
            <a:spLocks/>
          </p:cNvSpPr>
          <p:nvPr userDrawn="1"/>
        </p:nvSpPr>
        <p:spPr>
          <a:xfrm>
            <a:off x="795409" y="3261755"/>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1773663" y="1960844"/>
            <a:ext cx="2369457"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5">
            <a:extLst>
              <a:ext uri="{FF2B5EF4-FFF2-40B4-BE49-F238E27FC236}">
                <a16:creationId xmlns:a16="http://schemas.microsoft.com/office/drawing/2014/main" id="{5229882F-8E60-DC4E-B829-E40C3B79068A}"/>
              </a:ext>
            </a:extLst>
          </p:cNvPr>
          <p:cNvSpPr txBox="1">
            <a:spLocks/>
          </p:cNvSpPr>
          <p:nvPr userDrawn="1"/>
        </p:nvSpPr>
        <p:spPr>
          <a:xfrm>
            <a:off x="4405429" y="3243612"/>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5382573" y="1960844"/>
            <a:ext cx="2370113"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6">
            <a:extLst>
              <a:ext uri="{FF2B5EF4-FFF2-40B4-BE49-F238E27FC236}">
                <a16:creationId xmlns:a16="http://schemas.microsoft.com/office/drawing/2014/main" id="{FEC23411-C866-AD45-97DB-A8500AA6A094}"/>
              </a:ext>
            </a:extLst>
          </p:cNvPr>
          <p:cNvSpPr txBox="1">
            <a:spLocks/>
          </p:cNvSpPr>
          <p:nvPr userDrawn="1"/>
        </p:nvSpPr>
        <p:spPr>
          <a:xfrm>
            <a:off x="8020801" y="3243612"/>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9007581" y="1960844"/>
            <a:ext cx="2361661"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A4096729-12C7-6847-AF20-30EC9E9095B0}" type="datetime1">
              <a:rPr lang="en-GB" smtClean="0"/>
              <a:t>08/06/2022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16047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Impact Two Colum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6A9C47-FC13-6448-9F53-7E11444CCFF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C5878313-77FD-8244-8818-E61634B962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8A0C2EC8-81AB-2648-BD99-8F3BC31361FC}"/>
              </a:ext>
            </a:extLst>
          </p:cNvPr>
          <p:cNvSpPr>
            <a:spLocks noGrp="1"/>
          </p:cNvSpPr>
          <p:nvPr>
            <p:ph idx="14"/>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4B89A0-27EB-7D49-A1FB-0A24F43DEDB3}"/>
              </a:ext>
            </a:extLst>
          </p:cNvPr>
          <p:cNvSpPr>
            <a:spLocks noGrp="1"/>
          </p:cNvSpPr>
          <p:nvPr>
            <p:ph sz="half" idx="2"/>
          </p:nvPr>
        </p:nvSpPr>
        <p:spPr>
          <a:xfrm>
            <a:off x="6309360" y="147304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01026011-5817-4C4F-8C54-ED4A8F32D78D}" type="datetime1">
              <a:rPr lang="en-GB" smtClean="0"/>
              <a:t>08/06/2022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565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Impact Two Column 2">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0337DCC-087C-EF4C-B483-4BDDB150609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21502FDC-D3BB-9B41-8939-2A314D1D48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Text Placeholder 2">
            <a:extLst>
              <a:ext uri="{FF2B5EF4-FFF2-40B4-BE49-F238E27FC236}">
                <a16:creationId xmlns:a16="http://schemas.microsoft.com/office/drawing/2014/main" id="{2FDD5734-76C8-6E43-990B-FACD1199D39C}"/>
              </a:ext>
            </a:extLst>
          </p:cNvPr>
          <p:cNvSpPr>
            <a:spLocks noGrp="1"/>
          </p:cNvSpPr>
          <p:nvPr>
            <p:ph type="body" idx="1"/>
          </p:nvPr>
        </p:nvSpPr>
        <p:spPr>
          <a:xfrm>
            <a:off x="839789" y="1462549"/>
            <a:ext cx="5042852"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2">
            <a:extLst>
              <a:ext uri="{FF2B5EF4-FFF2-40B4-BE49-F238E27FC236}">
                <a16:creationId xmlns:a16="http://schemas.microsoft.com/office/drawing/2014/main" id="{D2049980-D938-5240-A9B1-A7B9C08A3FD7}"/>
              </a:ext>
            </a:extLst>
          </p:cNvPr>
          <p:cNvSpPr>
            <a:spLocks noGrp="1"/>
          </p:cNvSpPr>
          <p:nvPr>
            <p:ph idx="14"/>
          </p:nvPr>
        </p:nvSpPr>
        <p:spPr>
          <a:xfrm>
            <a:off x="838200" y="254058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694AF8A-80DC-4A40-A902-B667F289330F}"/>
              </a:ext>
            </a:extLst>
          </p:cNvPr>
          <p:cNvSpPr>
            <a:spLocks noGrp="1"/>
          </p:cNvSpPr>
          <p:nvPr>
            <p:ph type="body" sz="quarter" idx="3"/>
          </p:nvPr>
        </p:nvSpPr>
        <p:spPr>
          <a:xfrm>
            <a:off x="6309360" y="1462549"/>
            <a:ext cx="5046028"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3">
            <a:extLst>
              <a:ext uri="{FF2B5EF4-FFF2-40B4-BE49-F238E27FC236}">
                <a16:creationId xmlns:a16="http://schemas.microsoft.com/office/drawing/2014/main" id="{1FFC97D4-D179-AC49-9CD5-C230CF63DF32}"/>
              </a:ext>
            </a:extLst>
          </p:cNvPr>
          <p:cNvSpPr>
            <a:spLocks noGrp="1"/>
          </p:cNvSpPr>
          <p:nvPr>
            <p:ph sz="half" idx="2"/>
          </p:nvPr>
        </p:nvSpPr>
        <p:spPr>
          <a:xfrm>
            <a:off x="6309360" y="255415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D7CB24B-B261-464F-8701-7A7D30D33A55}"/>
              </a:ext>
            </a:extLst>
          </p:cNvPr>
          <p:cNvSpPr>
            <a:spLocks noGrp="1"/>
          </p:cNvSpPr>
          <p:nvPr>
            <p:ph type="dt" sz="half" idx="10"/>
          </p:nvPr>
        </p:nvSpPr>
        <p:spPr/>
        <p:txBody>
          <a:bodyPr/>
          <a:lstStyle/>
          <a:p>
            <a:fld id="{57AD4DEB-400B-2F47-8EA9-BED2FF45862A}" type="datetime1">
              <a:rPr lang="en-GB" smtClean="0"/>
              <a:t>08/06/2022</a:t>
            </a:fld>
            <a:endParaRPr lang="en-US"/>
          </a:p>
        </p:txBody>
      </p:sp>
      <p:sp>
        <p:nvSpPr>
          <p:cNvPr id="8" name="Footer Placeholder 7">
            <a:extLst>
              <a:ext uri="{FF2B5EF4-FFF2-40B4-BE49-F238E27FC236}">
                <a16:creationId xmlns:a16="http://schemas.microsoft.com/office/drawing/2014/main" id="{D77D488B-CF03-CF4C-AC0D-CE28BE91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EA418-9509-2546-A306-76691545CF90}"/>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30232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Impact Blank">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F8616-2073-4D43-96DD-F449E93AA9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08/06/2022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9" name="Title 1">
            <a:extLst>
              <a:ext uri="{FF2B5EF4-FFF2-40B4-BE49-F238E27FC236}">
                <a16:creationId xmlns:a16="http://schemas.microsoft.com/office/drawing/2014/main" id="{75F5B6C1-7363-7845-84D2-65178D7ACEA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771265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Impact Two Column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171A6C3-7214-5D45-B4C8-B6981E6ED0EA}"/>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9054E92-8F01-F54E-8278-480D5601F5A3}"/>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1" name="Picture Placeholder 2">
            <a:extLst>
              <a:ext uri="{FF2B5EF4-FFF2-40B4-BE49-F238E27FC236}">
                <a16:creationId xmlns:a16="http://schemas.microsoft.com/office/drawing/2014/main" id="{E2730E72-8D0C-9849-B689-B4BEB07099DE}"/>
              </a:ext>
            </a:extLst>
          </p:cNvPr>
          <p:cNvSpPr>
            <a:spLocks noGrp="1"/>
          </p:cNvSpPr>
          <p:nvPr>
            <p:ph type="pic" idx="14"/>
          </p:nvPr>
        </p:nvSpPr>
        <p:spPr>
          <a:xfrm>
            <a:off x="838201"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Text Placeholder 3">
            <a:extLst>
              <a:ext uri="{FF2B5EF4-FFF2-40B4-BE49-F238E27FC236}">
                <a16:creationId xmlns:a16="http://schemas.microsoft.com/office/drawing/2014/main" id="{70287752-A3D4-354A-80FC-B04FFE1BC6F4}"/>
              </a:ext>
            </a:extLst>
          </p:cNvPr>
          <p:cNvSpPr>
            <a:spLocks noGrp="1"/>
          </p:cNvSpPr>
          <p:nvPr>
            <p:ph type="body" sz="half" idx="2"/>
          </p:nvPr>
        </p:nvSpPr>
        <p:spPr>
          <a:xfrm>
            <a:off x="839788" y="5150923"/>
            <a:ext cx="5042853"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D51B0398-8716-8F4A-97F7-95F84FB5CA3A}"/>
              </a:ext>
            </a:extLst>
          </p:cNvPr>
          <p:cNvSpPr>
            <a:spLocks noGrp="1"/>
          </p:cNvSpPr>
          <p:nvPr>
            <p:ph type="pic" idx="13"/>
          </p:nvPr>
        </p:nvSpPr>
        <p:spPr>
          <a:xfrm>
            <a:off x="6309360"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CBB708B0-6D17-BC4F-A793-1D36B2137D90}"/>
              </a:ext>
            </a:extLst>
          </p:cNvPr>
          <p:cNvSpPr>
            <a:spLocks noGrp="1"/>
          </p:cNvSpPr>
          <p:nvPr>
            <p:ph type="body" sz="half" idx="15"/>
          </p:nvPr>
        </p:nvSpPr>
        <p:spPr>
          <a:xfrm>
            <a:off x="6309360" y="5150923"/>
            <a:ext cx="5085807"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Date Placeholder 1">
            <a:extLst>
              <a:ext uri="{FF2B5EF4-FFF2-40B4-BE49-F238E27FC236}">
                <a16:creationId xmlns:a16="http://schemas.microsoft.com/office/drawing/2014/main" id="{02822C03-EB4F-6C40-A1DC-FC28C5081126}"/>
              </a:ext>
            </a:extLst>
          </p:cNvPr>
          <p:cNvSpPr>
            <a:spLocks noGrp="1"/>
          </p:cNvSpPr>
          <p:nvPr>
            <p:ph type="dt" sz="half" idx="10"/>
          </p:nvPr>
        </p:nvSpPr>
        <p:spPr/>
        <p:txBody>
          <a:bodyPr/>
          <a:lstStyle/>
          <a:p>
            <a:fld id="{6B019124-9FEE-F749-B64E-9F79989DAC2E}" type="datetime1">
              <a:rPr lang="en-GB" smtClean="0"/>
              <a:t>08/06/2022</a:t>
            </a:fld>
            <a:endParaRPr lang="en-US"/>
          </a:p>
        </p:txBody>
      </p:sp>
      <p:sp>
        <p:nvSpPr>
          <p:cNvPr id="3" name="Footer Placeholder 2">
            <a:extLst>
              <a:ext uri="{FF2B5EF4-FFF2-40B4-BE49-F238E27FC236}">
                <a16:creationId xmlns:a16="http://schemas.microsoft.com/office/drawing/2014/main" id="{077AB214-15AA-D748-81F1-3058A178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25E78-C9A1-1F43-B258-04C4C460ED07}"/>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266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08/06/2022</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759562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Impact Text w/ Large Ima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D637F60-8147-E64A-B40D-2B0E76450DA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1D3CC57A-08FB-2043-9F96-FEB3835CE5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E30400B8-1E22-FA40-8821-BF2BE615A391}"/>
              </a:ext>
            </a:extLst>
          </p:cNvPr>
          <p:cNvSpPr>
            <a:spLocks noGrp="1"/>
          </p:cNvSpPr>
          <p:nvPr>
            <p:ph idx="1"/>
          </p:nvPr>
        </p:nvSpPr>
        <p:spPr>
          <a:xfrm>
            <a:off x="838200" y="1463040"/>
            <a:ext cx="3981994" cy="41137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2">
            <a:extLst>
              <a:ext uri="{FF2B5EF4-FFF2-40B4-BE49-F238E27FC236}">
                <a16:creationId xmlns:a16="http://schemas.microsoft.com/office/drawing/2014/main" id="{B1AA4212-F7CB-D54A-B323-E0607E7F2D43}"/>
              </a:ext>
            </a:extLst>
          </p:cNvPr>
          <p:cNvSpPr>
            <a:spLocks noGrp="1"/>
          </p:cNvSpPr>
          <p:nvPr>
            <p:ph type="pic" idx="13" hasCustomPrompt="1"/>
          </p:nvPr>
        </p:nvSpPr>
        <p:spPr>
          <a:xfrm>
            <a:off x="5183188" y="1463040"/>
            <a:ext cx="6170612" cy="4113741"/>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a:p>
            <a:endParaRPr lang="en-US" dirty="0"/>
          </a:p>
        </p:txBody>
      </p:sp>
      <p:sp>
        <p:nvSpPr>
          <p:cNvPr id="5" name="Date Placeholder 4">
            <a:extLst>
              <a:ext uri="{FF2B5EF4-FFF2-40B4-BE49-F238E27FC236}">
                <a16:creationId xmlns:a16="http://schemas.microsoft.com/office/drawing/2014/main" id="{24E5832B-BD35-5546-BFD6-7A0897477F2A}"/>
              </a:ext>
            </a:extLst>
          </p:cNvPr>
          <p:cNvSpPr>
            <a:spLocks noGrp="1"/>
          </p:cNvSpPr>
          <p:nvPr>
            <p:ph type="dt" sz="half" idx="10"/>
          </p:nvPr>
        </p:nvSpPr>
        <p:spPr/>
        <p:txBody>
          <a:bodyPr/>
          <a:lstStyle/>
          <a:p>
            <a:fld id="{121B5539-A31E-E445-B370-3EE7B5028308}" type="datetime1">
              <a:rPr lang="en-GB" smtClean="0"/>
              <a:t>08/06/2022</a:t>
            </a:fld>
            <a:endParaRPr lang="en-US"/>
          </a:p>
        </p:txBody>
      </p:sp>
      <p:sp>
        <p:nvSpPr>
          <p:cNvPr id="6" name="Footer Placeholder 5">
            <a:extLst>
              <a:ext uri="{FF2B5EF4-FFF2-40B4-BE49-F238E27FC236}">
                <a16:creationId xmlns:a16="http://schemas.microsoft.com/office/drawing/2014/main" id="{12417B17-7C2F-CC4E-8479-ACD6C7D42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C452-7B7D-9941-880B-F88136874632}"/>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91476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08/06/2022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24626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52603"/>
            <a:ext cx="5264150" cy="2535304"/>
          </a:xfrm>
        </p:spPr>
        <p:txBody>
          <a:bodyPr anchor="b">
            <a:normAutofit/>
          </a:bodyPr>
          <a:lstStyle>
            <a:lvl1pPr>
              <a:defRPr sz="4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08/06/2022</a:t>
            </a:fld>
            <a:endParaRPr lang="en-US"/>
          </a:p>
        </p:txBody>
      </p:sp>
      <p:pic>
        <p:nvPicPr>
          <p:cNvPr id="10" name="Logo" descr="UK Data Service logo">
            <a:extLst>
              <a:ext uri="{FF2B5EF4-FFF2-40B4-BE49-F238E27FC236}">
                <a16:creationId xmlns:a16="http://schemas.microsoft.com/office/drawing/2014/main" id="{7236A974-59D9-5341-B4B6-A118591D7A9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4" name="Text Placeholder 2">
            <a:extLst>
              <a:ext uri="{FF2B5EF4-FFF2-40B4-BE49-F238E27FC236}">
                <a16:creationId xmlns:a16="http://schemas.microsoft.com/office/drawing/2014/main" id="{3073C0B5-D10A-244A-A642-F2ECD8D216A4}"/>
              </a:ext>
            </a:extLst>
          </p:cNvPr>
          <p:cNvSpPr>
            <a:spLocks noGrp="1"/>
          </p:cNvSpPr>
          <p:nvPr>
            <p:ph type="body" idx="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6700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6CE-15A0-1F4C-8750-95EFE646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ABD98-971F-2E47-A3B1-7DF8D24359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DF4-2C51-0642-B47E-E9644E942529}"/>
              </a:ext>
            </a:extLst>
          </p:cNvPr>
          <p:cNvSpPr>
            <a:spLocks noGrp="1"/>
          </p:cNvSpPr>
          <p:nvPr>
            <p:ph type="dt" sz="half" idx="10"/>
          </p:nvPr>
        </p:nvSpPr>
        <p:spPr/>
        <p:txBody>
          <a:bodyPr/>
          <a:lstStyle/>
          <a:p>
            <a:fld id="{49289C17-556E-C046-A339-146F08853335}" type="datetime1">
              <a:rPr lang="en-GB" smtClean="0"/>
              <a:t>08/06/2022</a:t>
            </a:fld>
            <a:endParaRPr lang="en-US"/>
          </a:p>
        </p:txBody>
      </p:sp>
      <p:sp>
        <p:nvSpPr>
          <p:cNvPr id="5" name="Footer Placeholder 4">
            <a:extLst>
              <a:ext uri="{FF2B5EF4-FFF2-40B4-BE49-F238E27FC236}">
                <a16:creationId xmlns:a16="http://schemas.microsoft.com/office/drawing/2014/main" id="{419A1DE3-9B49-6A45-9086-4F82B8A4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8811-6AAB-0544-B451-5714A93F500C}"/>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35740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04203-40B6-AD49-BABA-0F53D899F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D708B-2825-8A44-ADE7-0D8D0CFF2C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4769-EEF7-A549-9639-8815B60030E5}"/>
              </a:ext>
            </a:extLst>
          </p:cNvPr>
          <p:cNvSpPr>
            <a:spLocks noGrp="1"/>
          </p:cNvSpPr>
          <p:nvPr>
            <p:ph type="dt" sz="half" idx="10"/>
          </p:nvPr>
        </p:nvSpPr>
        <p:spPr/>
        <p:txBody>
          <a:bodyPr/>
          <a:lstStyle/>
          <a:p>
            <a:fld id="{0A4E35E5-3497-504C-90EE-ACD012EC1750}" type="datetime1">
              <a:rPr lang="en-GB" smtClean="0"/>
              <a:t>08/06/2022</a:t>
            </a:fld>
            <a:endParaRPr lang="en-US"/>
          </a:p>
        </p:txBody>
      </p:sp>
      <p:sp>
        <p:nvSpPr>
          <p:cNvPr id="5" name="Footer Placeholder 4">
            <a:extLst>
              <a:ext uri="{FF2B5EF4-FFF2-40B4-BE49-F238E27FC236}">
                <a16:creationId xmlns:a16="http://schemas.microsoft.com/office/drawing/2014/main" id="{A4221ACA-B6B2-A145-B9B1-6320D9CAF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0699-5091-B846-8889-D3EC580EBA0B}"/>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68194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13" name="Picture 12" descr="&quot; &quot;">
            <a:extLst>
              <a:ext uri="{FF2B5EF4-FFF2-40B4-BE49-F238E27FC236}">
                <a16:creationId xmlns:a16="http://schemas.microsoft.com/office/drawing/2014/main" id="{130685FF-8861-7240-BA53-FA31C6C9C27B}"/>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08/06/2022</a:t>
            </a:fld>
            <a:endParaRPr lang="en-US" dirty="0"/>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dirty="0"/>
          </a:p>
        </p:txBody>
      </p:sp>
      <p:sp>
        <p:nvSpPr>
          <p:cNvPr id="10" name="Title 1">
            <a:extLst>
              <a:ext uri="{FF2B5EF4-FFF2-40B4-BE49-F238E27FC236}">
                <a16:creationId xmlns:a16="http://schemas.microsoft.com/office/drawing/2014/main" id="{0CBA2EDF-5ADA-2A43-803A-5C04DEC2ACCE}"/>
              </a:ext>
            </a:extLst>
          </p:cNvPr>
          <p:cNvSpPr>
            <a:spLocks noGrp="1"/>
          </p:cNvSpPr>
          <p:nvPr>
            <p:ph type="title"/>
          </p:nvPr>
        </p:nvSpPr>
        <p:spPr>
          <a:xfrm>
            <a:off x="838200" y="365125"/>
            <a:ext cx="9977271" cy="548819"/>
          </a:xfrm>
        </p:spPr>
        <p:txBody>
          <a:bodyPr>
            <a:noAutofit/>
          </a:bodyPr>
          <a:lstStyle>
            <a:lvl1pPr>
              <a:defRPr sz="4500"/>
            </a:lvl1pPr>
          </a:lstStyle>
          <a:p>
            <a:r>
              <a:rPr lang="en-US"/>
              <a:t>Click to edit Master title style</a:t>
            </a:r>
            <a:endParaRPr lang="en-US" dirty="0"/>
          </a:p>
        </p:txBody>
      </p:sp>
    </p:spTree>
    <p:extLst>
      <p:ext uri="{BB962C8B-B14F-4D97-AF65-F5344CB8AC3E}">
        <p14:creationId xmlns:p14="http://schemas.microsoft.com/office/powerpoint/2010/main" val="383485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text block (No-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13409"/>
            <a:ext cx="9977271" cy="548819"/>
          </a:xfrm>
        </p:spPr>
        <p:txBody>
          <a:bodyPr>
            <a:noAutofit/>
          </a:bodyPr>
          <a:lstStyle>
            <a:lvl1pPr>
              <a:defRPr sz="3600"/>
            </a:lvl1pPr>
          </a:lstStyle>
          <a:p>
            <a:r>
              <a:rPr lang="en-US" dirty="0"/>
              <a:t>Click to edit Master title style</a:t>
            </a:r>
          </a:p>
        </p:txBody>
      </p:sp>
      <p:sp>
        <p:nvSpPr>
          <p:cNvPr id="10" name="Text Placeholder 9"/>
          <p:cNvSpPr>
            <a:spLocks noGrp="1"/>
          </p:cNvSpPr>
          <p:nvPr>
            <p:ph type="body" sz="quarter" idx="13"/>
          </p:nvPr>
        </p:nvSpPr>
        <p:spPr>
          <a:xfrm>
            <a:off x="838200" y="1524001"/>
            <a:ext cx="9977438" cy="322099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descr="&quot; &quot;">
            <a:extLst>
              <a:ext uri="{FF2B5EF4-FFF2-40B4-BE49-F238E27FC236}">
                <a16:creationId xmlns:a16="http://schemas.microsoft.com/office/drawing/2014/main" id="{5E49A4A5-C4C1-5D41-BB01-2986D21171C3}"/>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08/06/2022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0425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text block (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dirty="0"/>
              <a:t>Click to edit Master title style</a:t>
            </a:r>
          </a:p>
        </p:txBody>
      </p:sp>
      <p:sp>
        <p:nvSpPr>
          <p:cNvPr id="10" name="Text Placeholder 9"/>
          <p:cNvSpPr>
            <a:spLocks noGrp="1"/>
          </p:cNvSpPr>
          <p:nvPr>
            <p:ph type="body" sz="quarter" idx="13"/>
          </p:nvPr>
        </p:nvSpPr>
        <p:spPr>
          <a:xfrm>
            <a:off x="838200" y="1548713"/>
            <a:ext cx="8843682" cy="40654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08/06/2022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pic>
        <p:nvPicPr>
          <p:cNvPr id="11" name="Picture 10" descr="&quot; &quot;">
            <a:extLst>
              <a:ext uri="{FF2B5EF4-FFF2-40B4-BE49-F238E27FC236}">
                <a16:creationId xmlns:a16="http://schemas.microsoft.com/office/drawing/2014/main" id="{96E4B558-0EB5-6F40-AF8C-7DF31DEF437A}"/>
              </a:ext>
            </a:extLst>
          </p:cNvPr>
          <p:cNvPicPr>
            <a:picLocks noChangeAspect="1"/>
          </p:cNvPicPr>
          <p:nvPr userDrawn="1"/>
        </p:nvPicPr>
        <p:blipFill>
          <a:blip r:embed="rId2"/>
          <a:stretch>
            <a:fillRect/>
          </a:stretch>
        </p:blipFill>
        <p:spPr>
          <a:xfrm>
            <a:off x="7112000" y="1223011"/>
            <a:ext cx="5080000" cy="6350000"/>
          </a:xfrm>
          <a:prstGeom prst="rect">
            <a:avLst/>
          </a:prstGeom>
        </p:spPr>
      </p:pic>
    </p:spTree>
    <p:extLst>
      <p:ext uri="{BB962C8B-B14F-4D97-AF65-F5344CB8AC3E}">
        <p14:creationId xmlns:p14="http://schemas.microsoft.com/office/powerpoint/2010/main" val="328034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text block (Small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dirty="0"/>
              <a:t>Click to edit Master title style</a:t>
            </a:r>
          </a:p>
        </p:txBody>
      </p:sp>
      <p:sp>
        <p:nvSpPr>
          <p:cNvPr id="10" name="Text Placeholder 9"/>
          <p:cNvSpPr>
            <a:spLocks noGrp="1"/>
          </p:cNvSpPr>
          <p:nvPr>
            <p:ph type="body" sz="quarter" idx="13"/>
          </p:nvPr>
        </p:nvSpPr>
        <p:spPr>
          <a:xfrm>
            <a:off x="838200" y="1540477"/>
            <a:ext cx="9977438" cy="4257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08/06/2022</a:t>
            </a:fld>
            <a:endParaRPr lang="en-US"/>
          </a:p>
        </p:txBody>
      </p:sp>
      <p:pic>
        <p:nvPicPr>
          <p:cNvPr id="12" name="Picture 11">
            <a:extLst>
              <a:ext uri="{FF2B5EF4-FFF2-40B4-BE49-F238E27FC236}">
                <a16:creationId xmlns:a16="http://schemas.microsoft.com/office/drawing/2014/main" id="{8E568CA6-59BD-244B-9036-0C61FAFBFC2A}"/>
              </a:ext>
            </a:extLst>
          </p:cNvPr>
          <p:cNvPicPr>
            <a:picLocks noChangeAspect="1"/>
          </p:cNvPicPr>
          <p:nvPr userDrawn="1"/>
        </p:nvPicPr>
        <p:blipFill>
          <a:blip r:embed="rId2"/>
          <a:srcRect/>
          <a:stretch/>
        </p:blipFill>
        <p:spPr>
          <a:xfrm>
            <a:off x="10647926" y="5391304"/>
            <a:ext cx="1544074" cy="1930092"/>
          </a:xfrm>
          <a:prstGeom prst="rect">
            <a:avLst/>
          </a:prstGeom>
        </p:spPr>
      </p:pic>
    </p:spTree>
    <p:extLst>
      <p:ext uri="{BB962C8B-B14F-4D97-AF65-F5344CB8AC3E}">
        <p14:creationId xmlns:p14="http://schemas.microsoft.com/office/powerpoint/2010/main" val="391842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56283B-FAA3-0C45-8F69-C61CD2C68C0B}"/>
              </a:ext>
            </a:extLst>
          </p:cNvPr>
          <p:cNvSpPr>
            <a:spLocks noGrp="1"/>
          </p:cNvSpPr>
          <p:nvPr>
            <p:ph type="title"/>
          </p:nvPr>
        </p:nvSpPr>
        <p:spPr>
          <a:xfrm>
            <a:off x="838200" y="519964"/>
            <a:ext cx="9977271" cy="548819"/>
          </a:xfrm>
        </p:spPr>
        <p:txBody>
          <a:bodyPr>
            <a:noAutofit/>
          </a:bodyPr>
          <a:lstStyle>
            <a:lvl1pPr>
              <a:defRPr sz="3600"/>
            </a:lvl1pPr>
          </a:lstStyle>
          <a:p>
            <a:r>
              <a:rPr lang="en-US" dirty="0"/>
              <a:t>Click to edit Master title style</a:t>
            </a:r>
          </a:p>
        </p:txBody>
      </p:sp>
      <p:pic>
        <p:nvPicPr>
          <p:cNvPr id="12" name="Picture 11">
            <a:extLst>
              <a:ext uri="{FF2B5EF4-FFF2-40B4-BE49-F238E27FC236}">
                <a16:creationId xmlns:a16="http://schemas.microsoft.com/office/drawing/2014/main" id="{8D2BAFDA-3085-094D-8597-EA125B75D5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Chart Placeholder 2">
            <a:extLst>
              <a:ext uri="{FF2B5EF4-FFF2-40B4-BE49-F238E27FC236}">
                <a16:creationId xmlns:a16="http://schemas.microsoft.com/office/drawing/2014/main" id="{D7C0223E-760F-4543-BDE3-CA6F2E441259}"/>
              </a:ext>
            </a:extLst>
          </p:cNvPr>
          <p:cNvSpPr>
            <a:spLocks noGrp="1"/>
          </p:cNvSpPr>
          <p:nvPr>
            <p:ph type="chart" sz="quarter" idx="13" hasCustomPrompt="1"/>
          </p:nvPr>
        </p:nvSpPr>
        <p:spPr>
          <a:xfrm>
            <a:off x="838200" y="1498600"/>
            <a:ext cx="7315200" cy="4484687"/>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GB" smtClean="0">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the icon to add and edit charts. Use suitable brand </a:t>
            </a:r>
            <a:r>
              <a:rPr lang="en-US" dirty="0" err="1"/>
              <a:t>colours</a:t>
            </a:r>
            <a:r>
              <a:rPr lang="en-US" dirty="0"/>
              <a:t> to change the chart’s appearance.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a:p>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08/06/2022</a:t>
            </a:fld>
            <a:endParaRPr lang="en-US" dirty="0"/>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dirty="0"/>
          </a:p>
        </p:txBody>
      </p:sp>
    </p:spTree>
    <p:extLst>
      <p:ext uri="{BB962C8B-B14F-4D97-AF65-F5344CB8AC3E}">
        <p14:creationId xmlns:p14="http://schemas.microsoft.com/office/powerpoint/2010/main" val="43274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4" name="Table Placeholder 3">
            <a:extLst>
              <a:ext uri="{FF2B5EF4-FFF2-40B4-BE49-F238E27FC236}">
                <a16:creationId xmlns:a16="http://schemas.microsoft.com/office/drawing/2014/main" id="{3F149F08-6749-4F49-BA62-07A1E155EC2B}"/>
              </a:ext>
            </a:extLst>
          </p:cNvPr>
          <p:cNvSpPr>
            <a:spLocks noGrp="1"/>
          </p:cNvSpPr>
          <p:nvPr>
            <p:ph type="tbl" sz="quarter" idx="13" hasCustomPrompt="1"/>
          </p:nvPr>
        </p:nvSpPr>
        <p:spPr>
          <a:xfrm>
            <a:off x="838200" y="1498600"/>
            <a:ext cx="9977438" cy="381952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icon to design your table.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08/06/2022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6935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08/06/2022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1" name="SmartArt Placeholder 3"/>
          <p:cNvSpPr>
            <a:spLocks noGrp="1"/>
          </p:cNvSpPr>
          <p:nvPr>
            <p:ph type="dgm" sz="quarter" idx="13"/>
          </p:nvPr>
        </p:nvSpPr>
        <p:spPr>
          <a:xfrm>
            <a:off x="838200" y="1773238"/>
            <a:ext cx="9424988" cy="3600450"/>
          </a:xfrm>
        </p:spPr>
        <p:txBody>
          <a:bodyPr/>
          <a:lstStyle/>
          <a:p>
            <a:r>
              <a:rPr lang="en-US"/>
              <a:t>Click icon to add SmartArt graphic</a:t>
            </a:r>
            <a:endParaRPr lang="en-GB" dirty="0"/>
          </a:p>
        </p:txBody>
      </p:sp>
    </p:spTree>
    <p:extLst>
      <p:ext uri="{BB962C8B-B14F-4D97-AF65-F5344CB8AC3E}">
        <p14:creationId xmlns:p14="http://schemas.microsoft.com/office/powerpoint/2010/main" val="928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Text &amp;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05234C-2ACE-284E-9BC2-36AD230EE50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2" name="Title 1">
            <a:extLst>
              <a:ext uri="{FF2B5EF4-FFF2-40B4-BE49-F238E27FC236}">
                <a16:creationId xmlns:a16="http://schemas.microsoft.com/office/drawing/2014/main" id="{0A51BE7A-0162-E341-B254-C9EBCDF7DC93}"/>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62430BE4-70A3-6545-9DF6-33845DC86CAB}"/>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08/06/2022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170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D3251-F8FF-3E43-9ABF-224BA6655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00C572-2F59-9442-A975-71EAAFC4C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01CD03-6088-6243-83B0-E50471392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fld id="{94F93ADD-E702-C74C-B2F2-777AA750DCF5}" type="datetime1">
              <a:rPr lang="en-GB" smtClean="0"/>
              <a:t>08/06/2022</a:t>
            </a:fld>
            <a:endParaRPr lang="en-US" dirty="0"/>
          </a:p>
        </p:txBody>
      </p:sp>
      <p:sp>
        <p:nvSpPr>
          <p:cNvPr id="5" name="Footer Placeholder 4">
            <a:extLst>
              <a:ext uri="{FF2B5EF4-FFF2-40B4-BE49-F238E27FC236}">
                <a16:creationId xmlns:a16="http://schemas.microsoft.com/office/drawing/2014/main" id="{C51C6E44-43F8-EC48-801C-C47A6939F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dirty="0"/>
          </a:p>
        </p:txBody>
      </p:sp>
      <p:sp>
        <p:nvSpPr>
          <p:cNvPr id="6" name="Slide Number Placeholder 5">
            <a:extLst>
              <a:ext uri="{FF2B5EF4-FFF2-40B4-BE49-F238E27FC236}">
                <a16:creationId xmlns:a16="http://schemas.microsoft.com/office/drawing/2014/main" id="{37BF583A-B9F5-4F41-8DD5-8AC7F4FF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016687C5-7511-7743-B429-3BDBE272F28B}" type="slidenum">
              <a:rPr lang="en-US" smtClean="0"/>
              <a:pPr/>
              <a:t>‹#›</a:t>
            </a:fld>
            <a:endParaRPr lang="en-US" dirty="0"/>
          </a:p>
        </p:txBody>
      </p:sp>
    </p:spTree>
    <p:extLst>
      <p:ext uri="{BB962C8B-B14F-4D97-AF65-F5344CB8AC3E}">
        <p14:creationId xmlns:p14="http://schemas.microsoft.com/office/powerpoint/2010/main" val="344337512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12" r:id="rId3"/>
    <p:sldLayoutId id="2147483713" r:id="rId4"/>
    <p:sldLayoutId id="2147483714" r:id="rId5"/>
    <p:sldLayoutId id="2147483677" r:id="rId6"/>
    <p:sldLayoutId id="2147483669" r:id="rId7"/>
    <p:sldLayoutId id="2147483715" r:id="rId8"/>
    <p:sldLayoutId id="2147483665" r:id="rId9"/>
    <p:sldLayoutId id="2147483702" r:id="rId10"/>
    <p:sldLayoutId id="2147483680" r:id="rId11"/>
    <p:sldLayoutId id="2147483706" r:id="rId12"/>
    <p:sldLayoutId id="2147483671" r:id="rId13"/>
    <p:sldLayoutId id="2147483673" r:id="rId14"/>
    <p:sldLayoutId id="2147483692" r:id="rId15"/>
    <p:sldLayoutId id="2147483652" r:id="rId16"/>
    <p:sldLayoutId id="2147483653" r:id="rId17"/>
    <p:sldLayoutId id="2147483654" r:id="rId18"/>
    <p:sldLayoutId id="2147483655" r:id="rId19"/>
    <p:sldLayoutId id="2147483657" r:id="rId20"/>
    <p:sldLayoutId id="2147483670" r:id="rId21"/>
    <p:sldLayoutId id="2147483678" r:id="rId22"/>
    <p:sldLayoutId id="2147483658" r:id="rId23"/>
    <p:sldLayoutId id="2147483659" r:id="rId24"/>
    <p:sldLayoutId id="2147483716" r:id="rId25"/>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nadia.kennar@manchester.ac.uk"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B70D4-7556-534B-BB93-5540A3673493}"/>
              </a:ext>
            </a:extLst>
          </p:cNvPr>
          <p:cNvSpPr>
            <a:spLocks noGrp="1"/>
          </p:cNvSpPr>
          <p:nvPr>
            <p:ph type="title"/>
          </p:nvPr>
        </p:nvSpPr>
        <p:spPr>
          <a:xfrm>
            <a:off x="831850" y="654012"/>
            <a:ext cx="5264150" cy="2578867"/>
          </a:xfrm>
        </p:spPr>
        <p:txBody>
          <a:bodyPr>
            <a:normAutofit/>
          </a:bodyPr>
          <a:lstStyle/>
          <a:p>
            <a:r>
              <a:rPr lang="en-US" dirty="0">
                <a:solidFill>
                  <a:srgbClr val="7030A0"/>
                </a:solidFill>
                <a:latin typeface="Arial" panose="020B0604020202020204" pitchFamily="34" charset="0"/>
                <a:cs typeface="Arial" panose="020B0604020202020204" pitchFamily="34" charset="0"/>
              </a:rPr>
              <a:t>Mapping Crime Data in R: </a:t>
            </a:r>
            <a:br>
              <a:rPr lang="en-US" dirty="0">
                <a:solidFill>
                  <a:srgbClr val="7030A0"/>
                </a:solidFill>
                <a:latin typeface="Arial" panose="020B0604020202020204" pitchFamily="34" charset="0"/>
                <a:cs typeface="Arial" panose="020B0604020202020204" pitchFamily="34" charset="0"/>
              </a:rPr>
            </a:br>
            <a:r>
              <a:rPr lang="en-US" sz="2800" dirty="0">
                <a:solidFill>
                  <a:srgbClr val="7030A0"/>
                </a:solidFill>
                <a:latin typeface="Arial" panose="020B0604020202020204" pitchFamily="34" charset="0"/>
                <a:cs typeface="Arial" panose="020B0604020202020204" pitchFamily="34" charset="0"/>
              </a:rPr>
              <a:t>Live Code Demonstration</a:t>
            </a:r>
            <a:endParaRPr lang="en-US" dirty="0">
              <a:solidFill>
                <a:srgbClr val="7030A0"/>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p:txBody>
          <a:bodyPr/>
          <a:lstStyle/>
          <a:p>
            <a:r>
              <a:rPr lang="en-GB" dirty="0"/>
              <a:t>Nadia Kennar, Research Associate at the UK Data Service (Cathie Marsh Institute, UoM) </a:t>
            </a:r>
            <a:endParaRPr lang="en-US" dirty="0"/>
          </a:p>
        </p:txBody>
      </p:sp>
      <p:pic>
        <p:nvPicPr>
          <p:cNvPr id="8" name="Picture 6" descr="&quot; &quot;&#10;&#10;"/>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30832"/>
          </a:xfrm>
          <a:prstGeom prst="rect">
            <a:avLst/>
          </a:prstGeom>
        </p:spPr>
        <p:txBody>
          <a:bodyPr wrap="square">
            <a:spAutoFit/>
          </a:bodyPr>
          <a:lstStyle/>
          <a:p>
            <a:pPr algn="r"/>
            <a:r>
              <a:rPr lang="en-GB" sz="900" dirty="0">
                <a:solidFill>
                  <a:prstClr val="black"/>
                </a:solidFill>
                <a:latin typeface="Arial" panose="020B0604020202020204" pitchFamily="34" charset="0"/>
                <a:cs typeface="Arial" panose="020B0604020202020204" pitchFamily="34" charset="0"/>
              </a:rPr>
              <a:t>Copyright © year Institution. Created by Organisation, UK Data Service. </a:t>
            </a:r>
            <a:endParaRPr lang="en-GB" sz="900" dirty="0"/>
          </a:p>
        </p:txBody>
      </p:sp>
      <p:pic>
        <p:nvPicPr>
          <p:cNvPr id="10" name="Picture Placeholder 9" descr="Hot spot map of criminal activity in the area of Surrey. This map was created using the Leaflet package from RStudios, the workshop summarises how to create these type of maps in the second half ">
            <a:extLst>
              <a:ext uri="{FF2B5EF4-FFF2-40B4-BE49-F238E27FC236}">
                <a16:creationId xmlns:a16="http://schemas.microsoft.com/office/drawing/2014/main" id="{77B6C8CD-79A8-4F4D-9098-D3307EC09831}"/>
              </a:ext>
            </a:extLst>
          </p:cNvPr>
          <p:cNvPicPr>
            <a:picLocks noGrp="1" noChangeAspect="1"/>
          </p:cNvPicPr>
          <p:nvPr>
            <p:ph type="pic" idx="13"/>
          </p:nvPr>
        </p:nvPicPr>
        <p:blipFill>
          <a:blip r:embed="rId4"/>
          <a:srcRect l="15401" r="15401"/>
          <a:stretch>
            <a:fillRect/>
          </a:stretch>
        </p:blipFill>
        <p:spPr>
          <a:xfrm>
            <a:off x="8320034" y="1"/>
            <a:ext cx="3871965" cy="6857999"/>
          </a:xfrm>
        </p:spPr>
      </p:pic>
      <p:sp>
        <p:nvSpPr>
          <p:cNvPr id="3" name="Slide Number Placeholder 2">
            <a:extLst>
              <a:ext uri="{FF2B5EF4-FFF2-40B4-BE49-F238E27FC236}">
                <a16:creationId xmlns:a16="http://schemas.microsoft.com/office/drawing/2014/main" id="{89B40B0B-BDD4-934E-8690-7D00D9EAE6BA}"/>
              </a:ext>
            </a:extLst>
          </p:cNvPr>
          <p:cNvSpPr>
            <a:spLocks noGrp="1"/>
          </p:cNvSpPr>
          <p:nvPr>
            <p:ph type="sldNum" sz="quarter" idx="12"/>
          </p:nvPr>
        </p:nvSpPr>
        <p:spPr/>
        <p:txBody>
          <a:bodyPr/>
          <a:lstStyle/>
          <a:p>
            <a:fld id="{016687C5-7511-7743-B429-3BDBE272F28B}" type="slidenum">
              <a:rPr lang="en-US" smtClean="0"/>
              <a:t>1</a:t>
            </a:fld>
            <a:endParaRPr lang="en-US"/>
          </a:p>
        </p:txBody>
      </p:sp>
    </p:spTree>
    <p:extLst>
      <p:ext uri="{BB962C8B-B14F-4D97-AF65-F5344CB8AC3E}">
        <p14:creationId xmlns:p14="http://schemas.microsoft.com/office/powerpoint/2010/main" val="341643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375F-01EA-A884-EC4C-30F3E82C3366}"/>
              </a:ext>
            </a:extLst>
          </p:cNvPr>
          <p:cNvSpPr>
            <a:spLocks noGrp="1"/>
          </p:cNvSpPr>
          <p:nvPr>
            <p:ph type="title"/>
          </p:nvPr>
        </p:nvSpPr>
        <p:spPr>
          <a:xfrm>
            <a:off x="337868" y="675677"/>
            <a:ext cx="9977271" cy="548819"/>
          </a:xfrm>
        </p:spPr>
        <p:txBody>
          <a:bodyPr/>
          <a:lstStyle/>
          <a:p>
            <a:r>
              <a:rPr lang="en-GB" sz="3600" dirty="0"/>
              <a:t>Code Demo - June 8</a:t>
            </a:r>
            <a:r>
              <a:rPr lang="en-GB" sz="3600" baseline="30000" dirty="0"/>
              <a:t>th</a:t>
            </a:r>
            <a:r>
              <a:rPr lang="en-GB" sz="3600" dirty="0"/>
              <a:t> </a:t>
            </a:r>
            <a:br>
              <a:rPr lang="en-GB" sz="3600" dirty="0">
                <a:solidFill>
                  <a:srgbClr val="212322"/>
                </a:solidFill>
              </a:rPr>
            </a:br>
            <a:endParaRPr lang="en-GB" sz="3600" dirty="0"/>
          </a:p>
        </p:txBody>
      </p:sp>
      <p:sp>
        <p:nvSpPr>
          <p:cNvPr id="4" name="TextBox 3">
            <a:extLst>
              <a:ext uri="{FF2B5EF4-FFF2-40B4-BE49-F238E27FC236}">
                <a16:creationId xmlns:a16="http://schemas.microsoft.com/office/drawing/2014/main" id="{73C9495D-1BB6-5357-89C1-16CA09F57406}"/>
              </a:ext>
            </a:extLst>
          </p:cNvPr>
          <p:cNvSpPr txBox="1"/>
          <p:nvPr/>
        </p:nvSpPr>
        <p:spPr>
          <a:xfrm>
            <a:off x="838199" y="1675778"/>
            <a:ext cx="10893726" cy="2523768"/>
          </a:xfrm>
          <a:prstGeom prst="rect">
            <a:avLst/>
          </a:prstGeom>
          <a:noFill/>
        </p:spPr>
        <p:txBody>
          <a:bodyPr wrap="square">
            <a:spAutoFit/>
          </a:bodyPr>
          <a:lstStyle/>
          <a:p>
            <a:endParaRPr lang="en-GB" sz="1800" dirty="0">
              <a:solidFill>
                <a:srgbClr val="212322"/>
              </a:solidFill>
            </a:endParaRPr>
          </a:p>
          <a:p>
            <a:pPr marL="342900" indent="-342900">
              <a:buFont typeface="Arial" panose="020B0604020202020204" pitchFamily="34" charset="0"/>
              <a:buChar char="•"/>
            </a:pPr>
            <a:r>
              <a:rPr lang="en-GB" sz="2800" dirty="0">
                <a:solidFill>
                  <a:srgbClr val="212322"/>
                </a:solidFill>
              </a:rPr>
              <a:t>Preliminary Tasks </a:t>
            </a:r>
          </a:p>
          <a:p>
            <a:pPr marL="342900" indent="-342900">
              <a:buFont typeface="Arial" panose="020B0604020202020204" pitchFamily="34" charset="0"/>
              <a:buChar char="•"/>
            </a:pPr>
            <a:r>
              <a:rPr lang="en-GB" sz="2800" dirty="0">
                <a:solidFill>
                  <a:srgbClr val="212322"/>
                </a:solidFill>
              </a:rPr>
              <a:t>Topic 1 – Exploring our crime data </a:t>
            </a:r>
          </a:p>
          <a:p>
            <a:pPr marL="342900" indent="-342900">
              <a:buFont typeface="Arial" panose="020B0604020202020204" pitchFamily="34" charset="0"/>
              <a:buChar char="•"/>
            </a:pPr>
            <a:r>
              <a:rPr lang="en-GB" sz="2800" dirty="0">
                <a:solidFill>
                  <a:srgbClr val="212322"/>
                </a:solidFill>
              </a:rPr>
              <a:t>Topic 2 – Shapefiles </a:t>
            </a:r>
          </a:p>
          <a:p>
            <a:pPr marL="342900" indent="-342900">
              <a:buFont typeface="Arial" panose="020B0604020202020204" pitchFamily="34" charset="0"/>
              <a:buChar char="•"/>
            </a:pPr>
            <a:r>
              <a:rPr lang="en-GB" sz="2800" dirty="0">
                <a:solidFill>
                  <a:srgbClr val="212322"/>
                </a:solidFill>
              </a:rPr>
              <a:t>Topic 3 – Combining census data (crime rate vs crime count)</a:t>
            </a:r>
          </a:p>
          <a:p>
            <a:pPr marL="342900" indent="-342900">
              <a:buFont typeface="Arial" panose="020B0604020202020204" pitchFamily="34" charset="0"/>
              <a:buChar char="•"/>
            </a:pPr>
            <a:r>
              <a:rPr lang="en-GB" sz="2800" dirty="0">
                <a:solidFill>
                  <a:srgbClr val="212322"/>
                </a:solidFill>
              </a:rPr>
              <a:t>Extra Topic – Interactive maps via Leaflet Package</a:t>
            </a:r>
          </a:p>
        </p:txBody>
      </p:sp>
    </p:spTree>
    <p:extLst>
      <p:ext uri="{BB962C8B-B14F-4D97-AF65-F5344CB8AC3E}">
        <p14:creationId xmlns:p14="http://schemas.microsoft.com/office/powerpoint/2010/main" val="80166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D4D3-A205-46C4-314A-6088D390D9D6}"/>
              </a:ext>
            </a:extLst>
          </p:cNvPr>
          <p:cNvSpPr>
            <a:spLocks noGrp="1"/>
          </p:cNvSpPr>
          <p:nvPr>
            <p:ph type="title"/>
          </p:nvPr>
        </p:nvSpPr>
        <p:spPr>
          <a:xfrm>
            <a:off x="500020" y="1342893"/>
            <a:ext cx="6673131" cy="872179"/>
          </a:xfrm>
        </p:spPr>
        <p:txBody>
          <a:bodyPr/>
          <a:lstStyle/>
          <a:p>
            <a:r>
              <a:rPr lang="en-GB" dirty="0"/>
              <a:t>Survey</a:t>
            </a:r>
          </a:p>
        </p:txBody>
      </p:sp>
      <p:sp>
        <p:nvSpPr>
          <p:cNvPr id="3" name="Text Placeholder 2">
            <a:extLst>
              <a:ext uri="{FF2B5EF4-FFF2-40B4-BE49-F238E27FC236}">
                <a16:creationId xmlns:a16="http://schemas.microsoft.com/office/drawing/2014/main" id="{61CD8A5A-73F2-0675-B019-E776A3E3810E}"/>
              </a:ext>
            </a:extLst>
          </p:cNvPr>
          <p:cNvSpPr>
            <a:spLocks noGrp="1"/>
          </p:cNvSpPr>
          <p:nvPr>
            <p:ph type="body" idx="1"/>
          </p:nvPr>
        </p:nvSpPr>
        <p:spPr>
          <a:xfrm>
            <a:off x="500019" y="2678906"/>
            <a:ext cx="8443955" cy="2350294"/>
          </a:xfrm>
        </p:spPr>
        <p:txBody>
          <a:bodyPr/>
          <a:lstStyle/>
          <a:p>
            <a:pPr marL="342900" indent="-342900">
              <a:buFontTx/>
              <a:buChar char="-"/>
            </a:pPr>
            <a:r>
              <a:rPr lang="en-GB" dirty="0">
                <a:solidFill>
                  <a:schemeClr val="tx1"/>
                </a:solidFill>
              </a:rPr>
              <a:t>When you leave the webinar, please complete our short survey </a:t>
            </a:r>
          </a:p>
          <a:p>
            <a:pPr marL="342900" indent="-342900">
              <a:buFontTx/>
              <a:buChar char="-"/>
            </a:pPr>
            <a:r>
              <a:rPr lang="en-GB" dirty="0">
                <a:solidFill>
                  <a:schemeClr val="tx1"/>
                </a:solidFill>
              </a:rPr>
              <a:t>Just click on ‘continue’ to access the survey. </a:t>
            </a:r>
          </a:p>
        </p:txBody>
      </p:sp>
    </p:spTree>
    <p:extLst>
      <p:ext uri="{BB962C8B-B14F-4D97-AF65-F5344CB8AC3E}">
        <p14:creationId xmlns:p14="http://schemas.microsoft.com/office/powerpoint/2010/main" val="278723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0" y="2021746"/>
            <a:ext cx="5264150" cy="1061485"/>
          </a:xfrm>
        </p:spPr>
        <p:txBody>
          <a:bodyPr/>
          <a:lstStyle/>
          <a:p>
            <a:r>
              <a:rPr lang="en-US" dirty="0"/>
              <a:t>Thank You.</a:t>
            </a:r>
            <a:endParaRPr lang="en-GB" dirty="0"/>
          </a:p>
        </p:txBody>
      </p:sp>
      <p:sp>
        <p:nvSpPr>
          <p:cNvPr id="3" name="Text Placeholder 2"/>
          <p:cNvSpPr>
            <a:spLocks noGrp="1"/>
          </p:cNvSpPr>
          <p:nvPr>
            <p:ph type="body" idx="1"/>
          </p:nvPr>
        </p:nvSpPr>
        <p:spPr>
          <a:xfrm>
            <a:off x="831849" y="3978181"/>
            <a:ext cx="6793593" cy="1500187"/>
          </a:xfrm>
        </p:spPr>
        <p:txBody>
          <a:bodyPr/>
          <a:lstStyle/>
          <a:p>
            <a:r>
              <a:rPr lang="en-GB" dirty="0">
                <a:hlinkClick r:id="rId2"/>
              </a:rPr>
              <a:t>Email:  nadia.kennar@manchester.ac.uk</a:t>
            </a:r>
            <a:r>
              <a:rPr lang="en-GB" dirty="0"/>
              <a:t> </a:t>
            </a:r>
          </a:p>
          <a:p>
            <a:r>
              <a:rPr lang="en-GB" dirty="0"/>
              <a:t>Twitter:  @NadiaKennar</a:t>
            </a:r>
          </a:p>
        </p:txBody>
      </p:sp>
      <p:sp>
        <p:nvSpPr>
          <p:cNvPr id="4" name="Slide Number Placeholder 3"/>
          <p:cNvSpPr>
            <a:spLocks noGrp="1"/>
          </p:cNvSpPr>
          <p:nvPr>
            <p:ph type="sldNum" sz="quarter" idx="12"/>
          </p:nvPr>
        </p:nvSpPr>
        <p:spPr/>
        <p:txBody>
          <a:bodyPr/>
          <a:lstStyle/>
          <a:p>
            <a:fld id="{016687C5-7511-7743-B429-3BDBE272F28B}" type="slidenum">
              <a:rPr lang="en-US" smtClean="0"/>
              <a:t>4</a:t>
            </a:fld>
            <a:endParaRPr lang="en-US"/>
          </a:p>
        </p:txBody>
      </p:sp>
    </p:spTree>
    <p:extLst>
      <p:ext uri="{BB962C8B-B14F-4D97-AF65-F5344CB8AC3E}">
        <p14:creationId xmlns:p14="http://schemas.microsoft.com/office/powerpoint/2010/main" val="1212910310"/>
      </p:ext>
    </p:extLst>
  </p:cSld>
  <p:clrMapOvr>
    <a:masterClrMapping/>
  </p:clrMapOvr>
</p:sld>
</file>

<file path=ppt/theme/theme1.xml><?xml version="1.0" encoding="utf-8"?>
<a:theme xmlns:a="http://schemas.openxmlformats.org/drawingml/2006/main" name="Office Theme">
  <a:themeElements>
    <a:clrScheme name="Custom 1">
      <a:dk1>
        <a:srgbClr val="702082"/>
      </a:dk1>
      <a:lt1>
        <a:srgbClr val="FFFFFF"/>
      </a:lt1>
      <a:dk2>
        <a:srgbClr val="212322"/>
      </a:dk2>
      <a:lt2>
        <a:srgbClr val="D9E1E2"/>
      </a:lt2>
      <a:accent1>
        <a:srgbClr val="CE0057"/>
      </a:accent1>
      <a:accent2>
        <a:srgbClr val="2B5696"/>
      </a:accent2>
      <a:accent3>
        <a:srgbClr val="008654"/>
      </a:accent3>
      <a:accent4>
        <a:srgbClr val="FF6620"/>
      </a:accent4>
      <a:accent5>
        <a:srgbClr val="00A8CE"/>
      </a:accent5>
      <a:accent6>
        <a:srgbClr val="78BD20"/>
      </a:accent6>
      <a:hlink>
        <a:srgbClr val="2B5696"/>
      </a:hlink>
      <a:folHlink>
        <a:srgbClr val="5B6770"/>
      </a:folHlink>
    </a:clrScheme>
    <a:fontScheme name="UKDS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93AA99-FC69-42FB-BF7F-5521D653AB2A}" vid="{C5F7E382-E8E6-402D-8640-B4F46DB99D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d2e6339-9963-4444-b0f2-be5dad007de0" xsi:nil="true"/>
    <lcf76f155ced4ddcb4097134ff3c332f xmlns="28b91107-4a81-451c-84f7-f52706813e2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6" ma:contentTypeDescription="Create a new document." ma:contentTypeScope="" ma:versionID="953c7af80d244b688ad423cd1abbe20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3e79bcb2608852f7b5ad3d3b590f9c85"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9bc31f-51e0-4109-a170-5affb3c8abc1}" ma:internalName="TaxCatchAll" ma:showField="CatchAllData" ma:web="1d2e6339-9963-4444-b0f2-be5dad007d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D4857A-DAF0-4B27-8305-2C4C9694E27D}">
  <ds:schemaRefs>
    <ds:schemaRef ds:uri="http://schemas.microsoft.com/office/infopath/2007/PartnerControls"/>
    <ds:schemaRef ds:uri="28b91107-4a81-451c-84f7-f52706813e27"/>
    <ds:schemaRef ds:uri="http://schemas.openxmlformats.org/package/2006/metadata/core-properties"/>
    <ds:schemaRef ds:uri="1d2e6339-9963-4444-b0f2-be5dad007de0"/>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EE6A3BF6-5E26-4764-BA80-8BC242DCD14D}">
  <ds:schemaRefs>
    <ds:schemaRef ds:uri="http://schemas.microsoft.com/sharepoint/v3/contenttype/forms"/>
  </ds:schemaRefs>
</ds:datastoreItem>
</file>

<file path=customXml/itemProps3.xml><?xml version="1.0" encoding="utf-8"?>
<ds:datastoreItem xmlns:ds="http://schemas.openxmlformats.org/officeDocument/2006/customXml" ds:itemID="{6E5A4A84-1292-421F-96A9-341AEB1DE1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91107-4a81-451c-84f7-f52706813e27"/>
    <ds:schemaRef ds:uri="1d2e6339-9963-4444-b0f2-be5dad007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211</TotalTime>
  <Words>124</Words>
  <Application>Microsoft Macintosh PowerPoint</Application>
  <PresentationFormat>Widescreen</PresentationFormat>
  <Paragraphs>19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Mapping Crime Data in R:  Live Code Demonstration</vt:lpstr>
      <vt:lpstr>Code Demo - June 8th  </vt:lpstr>
      <vt:lpstr>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Lemon, Fiona F</dc:creator>
  <cp:lastModifiedBy>Nadia Kennar</cp:lastModifiedBy>
  <cp:revision>2</cp:revision>
  <dcterms:created xsi:type="dcterms:W3CDTF">2021-06-22T11:46:42Z</dcterms:created>
  <dcterms:modified xsi:type="dcterms:W3CDTF">2022-06-08T08:51:43Z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y fmtid="{D5CDD505-2E9C-101B-9397-08002B2CF9AE}" pid="3" name="MediaServiceImageTags">
    <vt:lpwstr/>
  </property>
</Properties>
</file>