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C1B80-0A1C-C056-232C-2021830D9E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F1E2C5-4447-C6E3-6AD6-25948CB487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E264E-743F-4870-DFEC-FC307E62F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31D3-D513-4509-92E7-11288EB68A6C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EB7FB-712E-0B4E-5C29-1C83983F3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B298A-837F-BCA8-12D4-F7FFE4D88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E2DE-0633-49AD-BE1A-4DCB920EB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7872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310DC-03A0-583C-AC70-346FB7B10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F4B82C-9B8F-EB82-3756-2F95D8D0F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5CB1E-2B26-2C95-C81E-29A668EA5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31D3-D513-4509-92E7-11288EB68A6C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67A52-AF6A-1D86-51E9-09E4D5EA6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7976E-E1FB-6141-04AB-461E58B33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E2DE-0633-49AD-BE1A-4DCB920EB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323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501F1E-9BFD-E15A-D649-6A1955F74A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A2D249-5663-B2BA-6F8D-F971A80F5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6EF3F-1800-1950-7EAC-A36F18A55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31D3-D513-4509-92E7-11288EB68A6C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8D5D9-73DD-E16A-F813-424D594F9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2D116-DE2D-625F-E88E-0A0E74EF5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E2DE-0633-49AD-BE1A-4DCB920EB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3289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ED2EB-147C-C637-5A1C-E74AEDD0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3F183-3A1A-CBC1-09BF-D692B911C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710C7-C6F8-082D-94A8-4307A5F07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31D3-D513-4509-92E7-11288EB68A6C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13CCC-DF3A-25AF-7D2B-FA5E4C5F8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B352F-E555-A1F5-95D0-1DE2C0371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E2DE-0633-49AD-BE1A-4DCB920EB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560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8A82E-67C6-67DB-E787-A19C70870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5E42D-49D2-F4D0-FD98-4AB10B715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0D44D-5C99-09C2-4A6A-2475B51F2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31D3-D513-4509-92E7-11288EB68A6C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2A514-EE7F-74AC-97C6-07E335616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24C46-6013-6FFA-C76A-BB5A3BC56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E2DE-0633-49AD-BE1A-4DCB920EB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6330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E382D-2747-82AA-3199-E2A0FB8AA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D6A48-4951-168F-A759-82CA9894FA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527499-B31A-C6BC-D3B2-5B10D77EF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3B2C9-EF1B-8A74-8230-8E3B730CE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31D3-D513-4509-92E7-11288EB68A6C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8275C-9A35-F985-C433-8101CB6D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068D4-6759-A3F9-DC58-84C6687E0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E2DE-0633-49AD-BE1A-4DCB920EB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6935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CEF11-2E94-680A-B0B3-F32290E79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CFC65-6D93-E29D-C6CB-BD796A978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738C30-5CF5-9358-2284-B5236B4A3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1CD34C-7B2E-29B4-34FA-64E81523A2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007989-AC46-8ABC-1186-08D3839EAE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469B04-05FA-5EEC-B077-0AA318898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31D3-D513-4509-92E7-11288EB68A6C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09E16B-A9D9-62D5-995C-1EF6E7683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3B3936-4890-453C-EE9D-2984EC710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E2DE-0633-49AD-BE1A-4DCB920EB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937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0A642-6A12-E13B-3F84-F258CFC42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301A99-D4A7-22B0-8A91-AEE8E8F29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31D3-D513-4509-92E7-11288EB68A6C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60C9FC-054C-4537-A754-D6B9C4C75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B0243-DB40-D867-1746-1072BC991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E2DE-0633-49AD-BE1A-4DCB920EB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332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7EDAD0-E8A6-7EF4-05E1-E9BF7C95C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31D3-D513-4509-92E7-11288EB68A6C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F2C8D8-CEDC-069D-EA1E-AA88F3A4B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B21DA-5E50-5245-1A1A-064D2648D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E2DE-0633-49AD-BE1A-4DCB920EB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5900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2B042-0689-579B-5E6B-14F86428C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6A010-7C1C-3F59-23C7-00A393CA3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17AA01-B4DF-6EDB-00F9-919A20485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0D0BCA-AC1D-1A02-9D81-E1E43EC88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31D3-D513-4509-92E7-11288EB68A6C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EF943F-4702-1CA2-5D72-09DA77405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613D9-6AE3-E1EA-43D7-48C246802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E2DE-0633-49AD-BE1A-4DCB920EB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682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2E53D-048A-5519-600F-3A0198E02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1BB11C-18A0-2062-3706-56797C990F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D6A48D-B18A-04B2-DB16-4B52B49C9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FBBD7D-8E8B-09AB-7320-CB103C671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31D3-D513-4509-92E7-11288EB68A6C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075E7-25AD-F64B-D177-6A43A3732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BA04EC-38C3-0596-19CE-82DBB2097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E2DE-0633-49AD-BE1A-4DCB920EB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678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80CE2-53FB-2811-44D6-8C7B7FCDF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F297E-A3AE-CB04-7181-1E0B42259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BF238-A205-CC47-E20D-5F301B7D83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E31D3-D513-4509-92E7-11288EB68A6C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6F9F2-8445-260D-2935-5872EE8C7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94CA3-6DBB-7978-0AC3-49CC27BED2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EE2DE-0633-49AD-BE1A-4DCB920EB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75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1C0A1-3FB6-CB72-E2CE-D7D9AA4B0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Most common words in abstracts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AB97ACB-C239-FA16-5C92-41991380CA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396798"/>
              </p:ext>
            </p:extLst>
          </p:nvPr>
        </p:nvGraphicFramePr>
        <p:xfrm>
          <a:off x="440547" y="2036396"/>
          <a:ext cx="10736519" cy="30353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988949">
                  <a:extLst>
                    <a:ext uri="{9D8B030D-6E8A-4147-A177-3AD203B41FA5}">
                      <a16:colId xmlns:a16="http://schemas.microsoft.com/office/drawing/2014/main" val="2406688920"/>
                    </a:ext>
                  </a:extLst>
                </a:gridCol>
                <a:gridCol w="693103">
                  <a:extLst>
                    <a:ext uri="{9D8B030D-6E8A-4147-A177-3AD203B41FA5}">
                      <a16:colId xmlns:a16="http://schemas.microsoft.com/office/drawing/2014/main" val="3603177584"/>
                    </a:ext>
                  </a:extLst>
                </a:gridCol>
                <a:gridCol w="644906">
                  <a:extLst>
                    <a:ext uri="{9D8B030D-6E8A-4147-A177-3AD203B41FA5}">
                      <a16:colId xmlns:a16="http://schemas.microsoft.com/office/drawing/2014/main" val="410188219"/>
                    </a:ext>
                  </a:extLst>
                </a:gridCol>
                <a:gridCol w="912178">
                  <a:extLst>
                    <a:ext uri="{9D8B030D-6E8A-4147-A177-3AD203B41FA5}">
                      <a16:colId xmlns:a16="http://schemas.microsoft.com/office/drawing/2014/main" val="2297954957"/>
                    </a:ext>
                  </a:extLst>
                </a:gridCol>
                <a:gridCol w="690944">
                  <a:extLst>
                    <a:ext uri="{9D8B030D-6E8A-4147-A177-3AD203B41FA5}">
                      <a16:colId xmlns:a16="http://schemas.microsoft.com/office/drawing/2014/main" val="3369176656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1457118934"/>
                    </a:ext>
                  </a:extLst>
                </a:gridCol>
                <a:gridCol w="481013">
                  <a:extLst>
                    <a:ext uri="{9D8B030D-6E8A-4147-A177-3AD203B41FA5}">
                      <a16:colId xmlns:a16="http://schemas.microsoft.com/office/drawing/2014/main" val="869975608"/>
                    </a:ext>
                  </a:extLst>
                </a:gridCol>
                <a:gridCol w="1180973">
                  <a:extLst>
                    <a:ext uri="{9D8B030D-6E8A-4147-A177-3AD203B41FA5}">
                      <a16:colId xmlns:a16="http://schemas.microsoft.com/office/drawing/2014/main" val="1626709284"/>
                    </a:ext>
                  </a:extLst>
                </a:gridCol>
                <a:gridCol w="708406">
                  <a:extLst>
                    <a:ext uri="{9D8B030D-6E8A-4147-A177-3AD203B41FA5}">
                      <a16:colId xmlns:a16="http://schemas.microsoft.com/office/drawing/2014/main" val="2610771739"/>
                    </a:ext>
                  </a:extLst>
                </a:gridCol>
                <a:gridCol w="663956">
                  <a:extLst>
                    <a:ext uri="{9D8B030D-6E8A-4147-A177-3AD203B41FA5}">
                      <a16:colId xmlns:a16="http://schemas.microsoft.com/office/drawing/2014/main" val="88834686"/>
                    </a:ext>
                  </a:extLst>
                </a:gridCol>
                <a:gridCol w="755333">
                  <a:extLst>
                    <a:ext uri="{9D8B030D-6E8A-4147-A177-3AD203B41FA5}">
                      <a16:colId xmlns:a16="http://schemas.microsoft.com/office/drawing/2014/main" val="3357239286"/>
                    </a:ext>
                  </a:extLst>
                </a:gridCol>
                <a:gridCol w="664083">
                  <a:extLst>
                    <a:ext uri="{9D8B030D-6E8A-4147-A177-3AD203B41FA5}">
                      <a16:colId xmlns:a16="http://schemas.microsoft.com/office/drawing/2014/main" val="1000004313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685521391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778782626"/>
                    </a:ext>
                  </a:extLst>
                </a:gridCol>
              </a:tblGrid>
              <a:tr h="9080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 dirty="0">
                          <a:effectLst/>
                        </a:rPr>
                        <a:t>All</a:t>
                      </a:r>
                      <a:endParaRPr lang="en-GB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 dirty="0">
                          <a:effectLst/>
                        </a:rPr>
                        <a:t>'gene'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 dirty="0">
                          <a:effectLst/>
                        </a:rPr>
                        <a:t>'</a:t>
                      </a:r>
                      <a:r>
                        <a:rPr lang="en-GB" sz="1600" u="none" strike="noStrike" dirty="0" err="1">
                          <a:effectLst/>
                        </a:rPr>
                        <a:t>mutat</a:t>
                      </a:r>
                      <a:r>
                        <a:rPr lang="en-GB" sz="1600" u="none" strike="noStrike" dirty="0">
                          <a:effectLst/>
                        </a:rPr>
                        <a:t>'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 dirty="0">
                          <a:effectLst/>
                        </a:rPr>
                        <a:t>'patient' 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 dirty="0">
                          <a:effectLst/>
                        </a:rPr>
                        <a:t>'genet' 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 dirty="0">
                          <a:effectLst/>
                        </a:rPr>
                        <a:t>'</a:t>
                      </a:r>
                      <a:r>
                        <a:rPr lang="en-GB" sz="1600" u="none" strike="noStrike" dirty="0" err="1">
                          <a:effectLst/>
                        </a:rPr>
                        <a:t>studi</a:t>
                      </a:r>
                      <a:r>
                        <a:rPr lang="en-GB" sz="1600" u="none" strike="noStrike" dirty="0">
                          <a:effectLst/>
                        </a:rPr>
                        <a:t>' 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 dirty="0">
                          <a:effectLst/>
                        </a:rPr>
                        <a:t>'use' 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 dirty="0">
                          <a:effectLst/>
                        </a:rPr>
                        <a:t>'</a:t>
                      </a:r>
                      <a:r>
                        <a:rPr lang="en-GB" sz="1600" u="none" strike="noStrike" dirty="0" err="1">
                          <a:effectLst/>
                        </a:rPr>
                        <a:t>chromosom</a:t>
                      </a:r>
                      <a:r>
                        <a:rPr lang="en-GB" sz="1600" u="none" strike="noStrike" dirty="0">
                          <a:effectLst/>
                        </a:rPr>
                        <a:t>' 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 dirty="0">
                          <a:effectLst/>
                        </a:rPr>
                        <a:t>'case' 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 dirty="0">
                          <a:effectLst/>
                        </a:rPr>
                        <a:t>'</a:t>
                      </a:r>
                      <a:r>
                        <a:rPr lang="en-GB" sz="1600" u="none" strike="noStrike" dirty="0" err="1">
                          <a:effectLst/>
                        </a:rPr>
                        <a:t>famili</a:t>
                      </a:r>
                      <a:r>
                        <a:rPr lang="en-GB" sz="1600" u="none" strike="noStrike" dirty="0">
                          <a:effectLst/>
                        </a:rPr>
                        <a:t>' 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 dirty="0">
                          <a:effectLst/>
                        </a:rPr>
                        <a:t>'</a:t>
                      </a:r>
                      <a:r>
                        <a:rPr lang="en-GB" sz="1600" u="none" strike="noStrike" dirty="0" err="1">
                          <a:effectLst/>
                        </a:rPr>
                        <a:t>analysi</a:t>
                      </a:r>
                      <a:r>
                        <a:rPr lang="en-GB" sz="1600" u="none" strike="noStrike" dirty="0">
                          <a:effectLst/>
                        </a:rPr>
                        <a:t>' 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 dirty="0">
                          <a:effectLst/>
                        </a:rPr>
                        <a:t>'result' 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 dirty="0">
                          <a:effectLst/>
                        </a:rPr>
                        <a:t>'</a:t>
                      </a:r>
                      <a:r>
                        <a:rPr lang="en-GB" sz="1600" u="none" strike="noStrike" dirty="0" err="1">
                          <a:effectLst/>
                        </a:rPr>
                        <a:t>diseas</a:t>
                      </a:r>
                      <a:r>
                        <a:rPr lang="en-GB" sz="1600" u="none" strike="noStrike" dirty="0">
                          <a:effectLst/>
                        </a:rPr>
                        <a:t>'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 dirty="0">
                          <a:effectLst/>
                        </a:rPr>
                        <a:t>'</a:t>
                      </a:r>
                      <a:r>
                        <a:rPr lang="en-GB" sz="1600" u="none" strike="noStrike" dirty="0" err="1">
                          <a:effectLst/>
                        </a:rPr>
                        <a:t>sequenc</a:t>
                      </a:r>
                      <a:r>
                        <a:rPr lang="en-GB" sz="1600" u="none" strike="noStrike" dirty="0">
                          <a:effectLst/>
                        </a:rPr>
                        <a:t>'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0534839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 dirty="0">
                          <a:effectLst/>
                        </a:rPr>
                        <a:t>Count</a:t>
                      </a:r>
                      <a:endParaRPr lang="en-GB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600" dirty="0"/>
                        <a:t>10592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>
                          <a:effectLst/>
                        </a:rPr>
                        <a:t>8798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>
                          <a:effectLst/>
                        </a:rPr>
                        <a:t>8155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>
                          <a:effectLst/>
                        </a:rPr>
                        <a:t>5760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>
                          <a:effectLst/>
                        </a:rPr>
                        <a:t>4831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>
                          <a:effectLst/>
                        </a:rPr>
                        <a:t>4583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 dirty="0">
                          <a:effectLst/>
                        </a:rPr>
                        <a:t>4274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 dirty="0">
                          <a:effectLst/>
                        </a:rPr>
                        <a:t>4193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 dirty="0">
                          <a:effectLst/>
                        </a:rPr>
                        <a:t>4162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 dirty="0">
                          <a:effectLst/>
                        </a:rPr>
                        <a:t>3989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 dirty="0">
                          <a:effectLst/>
                        </a:rPr>
                        <a:t>3921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>
                          <a:effectLst/>
                        </a:rPr>
                        <a:t>3458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 dirty="0">
                          <a:effectLst/>
                        </a:rPr>
                        <a:t>3309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11124556"/>
                  </a:ext>
                </a:extLst>
              </a:tr>
              <a:tr h="9080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 dirty="0">
                          <a:effectLst/>
                        </a:rPr>
                        <a:t>Keywords</a:t>
                      </a:r>
                      <a:endParaRPr lang="en-GB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dirty="0"/>
                        <a:t>'patient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 dirty="0">
                          <a:effectLst/>
                        </a:rPr>
                        <a:t>'gene'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 dirty="0">
                          <a:effectLst/>
                        </a:rPr>
                        <a:t>'</a:t>
                      </a:r>
                      <a:r>
                        <a:rPr lang="en-GB" sz="1600" u="none" strike="noStrike" dirty="0" err="1">
                          <a:effectLst/>
                        </a:rPr>
                        <a:t>syndrom</a:t>
                      </a:r>
                      <a:r>
                        <a:rPr lang="en-GB" sz="1600" u="none" strike="noStrike" dirty="0">
                          <a:effectLst/>
                        </a:rPr>
                        <a:t>' 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 dirty="0">
                          <a:effectLst/>
                        </a:rPr>
                        <a:t>'</a:t>
                      </a:r>
                      <a:r>
                        <a:rPr lang="en-GB" sz="1600" u="none" strike="noStrike" dirty="0" err="1">
                          <a:effectLst/>
                        </a:rPr>
                        <a:t>mutat</a:t>
                      </a:r>
                      <a:r>
                        <a:rPr lang="en-GB" sz="1600" u="none" strike="noStrike" dirty="0">
                          <a:effectLst/>
                        </a:rPr>
                        <a:t>' 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 dirty="0">
                          <a:effectLst/>
                        </a:rPr>
                        <a:t>'autism' 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 dirty="0">
                          <a:effectLst/>
                        </a:rPr>
                        <a:t>'</a:t>
                      </a:r>
                      <a:r>
                        <a:rPr lang="en-GB" sz="1600" u="none" strike="noStrike" dirty="0" err="1">
                          <a:effectLst/>
                        </a:rPr>
                        <a:t>asd</a:t>
                      </a:r>
                      <a:r>
                        <a:rPr lang="en-GB" sz="1600" u="none" strike="noStrike" dirty="0">
                          <a:effectLst/>
                        </a:rPr>
                        <a:t>' 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 dirty="0">
                          <a:effectLst/>
                        </a:rPr>
                        <a:t>'clinic' 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 dirty="0">
                          <a:effectLst/>
                        </a:rPr>
                        <a:t>'</a:t>
                      </a:r>
                      <a:r>
                        <a:rPr lang="en-GB" sz="1600" u="none" strike="noStrike" dirty="0" err="1">
                          <a:effectLst/>
                        </a:rPr>
                        <a:t>disord</a:t>
                      </a:r>
                      <a:r>
                        <a:rPr lang="en-GB" sz="1600" u="none" strike="noStrike" dirty="0">
                          <a:effectLst/>
                        </a:rPr>
                        <a:t>' 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 dirty="0">
                          <a:effectLst/>
                        </a:rPr>
                        <a:t>'genet' 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 dirty="0">
                          <a:effectLst/>
                        </a:rPr>
                        <a:t>'</a:t>
                      </a:r>
                      <a:r>
                        <a:rPr lang="en-GB" sz="1600" u="none" strike="noStrike" dirty="0" err="1">
                          <a:effectLst/>
                        </a:rPr>
                        <a:t>studi</a:t>
                      </a:r>
                      <a:r>
                        <a:rPr lang="en-GB" sz="1600" u="none" strike="noStrike" dirty="0">
                          <a:effectLst/>
                        </a:rPr>
                        <a:t>' 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 dirty="0">
                          <a:effectLst/>
                        </a:rPr>
                        <a:t>'result' 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 dirty="0">
                          <a:effectLst/>
                        </a:rPr>
                        <a:t>'</a:t>
                      </a:r>
                      <a:r>
                        <a:rPr lang="en-GB" sz="1600" u="none" strike="noStrike" dirty="0" err="1">
                          <a:effectLst/>
                        </a:rPr>
                        <a:t>diseas</a:t>
                      </a:r>
                      <a:r>
                        <a:rPr lang="en-GB" sz="1600" u="none" strike="noStrike" dirty="0">
                          <a:effectLst/>
                        </a:rPr>
                        <a:t>'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 dirty="0">
                          <a:effectLst/>
                        </a:rPr>
                        <a:t>'</a:t>
                      </a:r>
                      <a:r>
                        <a:rPr lang="en-GB" sz="1600" u="none" strike="noStrike" dirty="0" err="1">
                          <a:effectLst/>
                        </a:rPr>
                        <a:t>sequenc</a:t>
                      </a:r>
                      <a:r>
                        <a:rPr lang="en-GB" sz="1600" u="none" strike="noStrike" dirty="0">
                          <a:effectLst/>
                        </a:rPr>
                        <a:t>'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8496435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 dirty="0">
                          <a:effectLst/>
                        </a:rPr>
                        <a:t>Count</a:t>
                      </a:r>
                      <a:endParaRPr lang="en-GB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600" dirty="0"/>
                        <a:t>286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>
                          <a:effectLst/>
                        </a:rPr>
                        <a:t>8618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dirty="0"/>
                        <a:t>187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dirty="0"/>
                        <a:t>180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dirty="0"/>
                        <a:t>165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dirty="0"/>
                        <a:t>155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dirty="0"/>
                        <a:t>149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dirty="0"/>
                        <a:t>146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dirty="0"/>
                        <a:t>145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 dirty="0">
                          <a:effectLst/>
                        </a:rPr>
                        <a:t>142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 dirty="0">
                          <a:effectLst/>
                        </a:rPr>
                        <a:t>138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 dirty="0">
                          <a:effectLst/>
                        </a:rPr>
                        <a:t>134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600" u="none" strike="noStrike" dirty="0">
                          <a:effectLst/>
                        </a:rPr>
                        <a:t>123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6164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9201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7A044-8ECD-AD58-AC61-3516A710C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573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86</Words>
  <Application>Microsoft Office PowerPoint</Application>
  <PresentationFormat>Widescreen</PresentationFormat>
  <Paragraphs>57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Most common words in abstracts</vt:lpstr>
      <vt:lpstr>PowerPoint Presentation</vt:lpstr>
    </vt:vector>
  </TitlesOfParts>
  <Company>University of Manchester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Most common words in abstracts</dc:title>
  <dc:creator>Julia Kasmire</dc:creator>
  <cp:lastModifiedBy>Julia Kasmire</cp:lastModifiedBy>
  <cp:revision>3</cp:revision>
  <dcterms:created xsi:type="dcterms:W3CDTF">2023-05-18T10:36:35Z</dcterms:created>
  <dcterms:modified xsi:type="dcterms:W3CDTF">2023-05-18T15:01:36Z</dcterms:modified>
</cp:coreProperties>
</file>