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1B80-0A1C-C056-232C-2021830D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E2C5-4447-C6E3-6AD6-25948CB4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264E-743F-4870-DFEC-FC307E62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B7FB-712E-0B4E-5C29-1C83983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298A-837F-BCA8-12D4-F7FFE4D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0DC-03A0-583C-AC70-346FB7B1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4B82C-9B8F-EB82-3756-2F95D8D0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CB1E-2B26-2C95-C81E-29A668EA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7A52-AF6A-1D86-51E9-09E4D5EA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976E-E1FB-6141-04AB-461E58B3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01F1E-9BFD-E15A-D649-6A1955F7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D249-5663-B2BA-6F8D-F971A80F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EF3F-1800-1950-7EAC-A36F18A5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D5D9-73DD-E16A-F813-424D594F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D116-DE2D-625F-E88E-0A0E74EF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D2EB-147C-C637-5A1C-E74AEDD0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F183-3A1A-CBC1-09BF-D692B911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10C7-C6F8-082D-94A8-4307A5F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3CCC-DF3A-25AF-7D2B-FA5E4C5F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352F-E555-A1F5-95D0-1DE2C037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A82E-67C6-67DB-E787-A19C708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E42D-49D2-F4D0-FD98-4AB10B71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D44D-5C99-09C2-4A6A-2475B51F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A514-EE7F-74AC-97C6-07E33561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4C46-6013-6FFA-C76A-BB5A3BC5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382D-2747-82AA-3199-E2A0FB8A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6A48-4951-168F-A759-82CA9894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27499-B31A-C6BC-D3B2-5B10D77E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B2C9-EF1B-8A74-8230-8E3B730C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275C-9A35-F985-C433-8101CB6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68D4-6759-A3F9-DC58-84C6687E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F11-2E94-680A-B0B3-F32290E7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FC65-6D93-E29D-C6CB-BD796A97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8C30-5CF5-9358-2284-B5236B4A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CD34C-7B2E-29B4-34FA-64E81523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7989-AC46-8ABC-1186-08D3839EA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69B04-05FA-5EEC-B077-0AA31889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9E16B-A9D9-62D5-995C-1EF6E768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3936-4890-453C-EE9D-2984EC71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642-6A12-E13B-3F84-F258CFC4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01A99-D4A7-22B0-8A91-AEE8E8F2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C9FC-054C-4537-A754-D6B9C4C7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B0243-DB40-D867-1746-1072BC9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EDAD0-E8A6-7EF4-05E1-E9BF7C9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2C8D8-CEDC-069D-EA1E-AA88F3A4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B21DA-5E50-5245-1A1A-064D2648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B042-0689-579B-5E6B-14F86428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A010-7C1C-3F59-23C7-00A393CA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AA01-B4DF-6EDB-00F9-919A2048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0BCA-AC1D-1A02-9D81-E1E43EC8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943F-4702-1CA2-5D72-09DA7740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13D9-6AE3-E1EA-43D7-48C24680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E53D-048A-5519-600F-3A0198E0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B11C-18A0-2062-3706-56797C990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A48D-B18A-04B2-DB16-4B52B49C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BBD7D-8E8B-09AB-7320-CB103C67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75E7-25AD-F64B-D177-6A43A373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04EC-38C3-0596-19CE-82DBB209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7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80CE2-53FB-2811-44D6-8C7B7FCD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297E-A3AE-CB04-7181-1E0B4225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F238-A205-CC47-E20D-5F301B7D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1D3-D513-4509-92E7-11288EB68A6C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F9F2-8445-260D-2935-5872EE8C7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4CA3-6DBB-7978-0AC3-49CC27BE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5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C0A1-3FB6-CB72-E2CE-D7D9AA4B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words in abstracts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B97ACB-C239-FA16-5C92-4199138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27632"/>
              </p:ext>
            </p:extLst>
          </p:nvPr>
        </p:nvGraphicFramePr>
        <p:xfrm>
          <a:off x="440547" y="2036396"/>
          <a:ext cx="11407294" cy="30353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79210">
                  <a:extLst>
                    <a:ext uri="{9D8B030D-6E8A-4147-A177-3AD203B41FA5}">
                      <a16:colId xmlns:a16="http://schemas.microsoft.com/office/drawing/2014/main" val="2406688920"/>
                    </a:ext>
                  </a:extLst>
                </a:gridCol>
                <a:gridCol w="693103">
                  <a:extLst>
                    <a:ext uri="{9D8B030D-6E8A-4147-A177-3AD203B41FA5}">
                      <a16:colId xmlns:a16="http://schemas.microsoft.com/office/drawing/2014/main" val="3603177584"/>
                    </a:ext>
                  </a:extLst>
                </a:gridCol>
                <a:gridCol w="737553">
                  <a:extLst>
                    <a:ext uri="{9D8B030D-6E8A-4147-A177-3AD203B41FA5}">
                      <a16:colId xmlns:a16="http://schemas.microsoft.com/office/drawing/2014/main" val="410188219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297954957"/>
                    </a:ext>
                  </a:extLst>
                </a:gridCol>
                <a:gridCol w="912178">
                  <a:extLst>
                    <a:ext uri="{9D8B030D-6E8A-4147-A177-3AD203B41FA5}">
                      <a16:colId xmlns:a16="http://schemas.microsoft.com/office/drawing/2014/main" val="3369176656"/>
                    </a:ext>
                  </a:extLst>
                </a:gridCol>
                <a:gridCol w="690944">
                  <a:extLst>
                    <a:ext uri="{9D8B030D-6E8A-4147-A177-3AD203B41FA5}">
                      <a16:colId xmlns:a16="http://schemas.microsoft.com/office/drawing/2014/main" val="1457118934"/>
                    </a:ext>
                  </a:extLst>
                </a:gridCol>
                <a:gridCol w="708406">
                  <a:extLst>
                    <a:ext uri="{9D8B030D-6E8A-4147-A177-3AD203B41FA5}">
                      <a16:colId xmlns:a16="http://schemas.microsoft.com/office/drawing/2014/main" val="8699756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1626709284"/>
                    </a:ext>
                  </a:extLst>
                </a:gridCol>
                <a:gridCol w="1180973">
                  <a:extLst>
                    <a:ext uri="{9D8B030D-6E8A-4147-A177-3AD203B41FA5}">
                      <a16:colId xmlns:a16="http://schemas.microsoft.com/office/drawing/2014/main" val="2610771739"/>
                    </a:ext>
                  </a:extLst>
                </a:gridCol>
                <a:gridCol w="755333">
                  <a:extLst>
                    <a:ext uri="{9D8B030D-6E8A-4147-A177-3AD203B41FA5}">
                      <a16:colId xmlns:a16="http://schemas.microsoft.com/office/drawing/2014/main" val="88834686"/>
                    </a:ext>
                  </a:extLst>
                </a:gridCol>
                <a:gridCol w="648462">
                  <a:extLst>
                    <a:ext uri="{9D8B030D-6E8A-4147-A177-3AD203B41FA5}">
                      <a16:colId xmlns:a16="http://schemas.microsoft.com/office/drawing/2014/main" val="3357239286"/>
                    </a:ext>
                  </a:extLst>
                </a:gridCol>
                <a:gridCol w="664083">
                  <a:extLst>
                    <a:ext uri="{9D8B030D-6E8A-4147-A177-3AD203B41FA5}">
                      <a16:colId xmlns:a16="http://schemas.microsoft.com/office/drawing/2014/main" val="1000004313"/>
                    </a:ext>
                  </a:extLst>
                </a:gridCol>
                <a:gridCol w="1134936">
                  <a:extLst>
                    <a:ext uri="{9D8B030D-6E8A-4147-A177-3AD203B41FA5}">
                      <a16:colId xmlns:a16="http://schemas.microsoft.com/office/drawing/2014/main" val="685521391"/>
                    </a:ext>
                  </a:extLst>
                </a:gridCol>
                <a:gridCol w="933688">
                  <a:extLst>
                    <a:ext uri="{9D8B030D-6E8A-4147-A177-3AD203B41FA5}">
                      <a16:colId xmlns:a16="http://schemas.microsoft.com/office/drawing/2014/main" val="778782626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All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'gene'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'patient'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mutat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'genet'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studi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'use'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'case'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associ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analysi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famili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'result'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chromosom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'disease'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534839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Count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dirty="0"/>
                        <a:t>53560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45394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45133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27857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25693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21618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20482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19130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19021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18871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18457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18408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17660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112455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Keywords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'patient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delet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'autism'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syndrom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mutat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disord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'none'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chromosom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'case'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studi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'genet'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asd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studi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496435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Count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dirty="0"/>
                        <a:t>1494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876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820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788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738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728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696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673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145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646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634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628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6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0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A044-8ECD-AD58-AC61-3516A710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86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Most common words in abstracts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common words in abstracts</dc:title>
  <dc:creator>Julia Kasmire</dc:creator>
  <cp:lastModifiedBy>Julia Kasmire</cp:lastModifiedBy>
  <cp:revision>4</cp:revision>
  <dcterms:created xsi:type="dcterms:W3CDTF">2023-05-18T10:36:35Z</dcterms:created>
  <dcterms:modified xsi:type="dcterms:W3CDTF">2023-05-22T13:50:50Z</dcterms:modified>
</cp:coreProperties>
</file>