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3B_6A1786FD.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16" r:id="rId5"/>
  </p:sldMasterIdLst>
  <p:notesMasterIdLst>
    <p:notesMasterId r:id="rId17"/>
  </p:notesMasterIdLst>
  <p:handoutMasterIdLst>
    <p:handoutMasterId r:id="rId18"/>
  </p:handoutMasterIdLst>
  <p:sldIdLst>
    <p:sldId id="310" r:id="rId6"/>
    <p:sldId id="311" r:id="rId7"/>
    <p:sldId id="312" r:id="rId8"/>
    <p:sldId id="313" r:id="rId9"/>
    <p:sldId id="314" r:id="rId10"/>
    <p:sldId id="315" r:id="rId11"/>
    <p:sldId id="316" r:id="rId12"/>
    <p:sldId id="318" r:id="rId13"/>
    <p:sldId id="320" r:id="rId14"/>
    <p:sldId id="319"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831D2E-EC57-1702-2DBF-9EDF2538DA16}" name="Louise Capener" initials="LC" userId="S::louise.capener@manchester.ac.uk::9530278a-12dd-4939-8e1c-58242cf8d95c" providerId="AD"/>
  <p188:author id="{1C9484A9-C1EE-4088-F991-8FE5368E58C5}" name="Alle Bloom" initials="AB" userId="S::alice.bloom@manchester.ac.uk::58ee6bbe-d688-41ff-be22-30dbe03620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02082"/>
    <a:srgbClr val="D9E1E2"/>
    <a:srgbClr val="212322"/>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72417-1B49-44F2-843D-CB9778F0BD76}" v="35" dt="2023-05-30T13:41:13.043"/>
    <p1510:client id="{529C1A1D-9682-6240-91F7-C25A9C60F389}" v="4676" vWet="4678" dt="2023-05-30T13:40:12.992"/>
    <p1510:client id="{7DCEC5B0-C24D-4166-B4EE-FBF45B6781B9}" v="28" dt="2023-05-30T13:46:26.270"/>
    <p1510:client id="{C67FFDE5-6771-2441-ACF3-7FE41280C8DD}" v="86" dt="2023-05-30T14:22:36.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 Bloom" userId="S::alice.bloom@manchester.ac.uk::58ee6bbe-d688-41ff-be22-30dbe036204b" providerId="AD" clId="Web-{7E42F597-C03A-4F81-8346-1A2070B78D33}"/>
    <pc:docChg chg="addSld delSld modSld sldOrd">
      <pc:chgData name="Alle Bloom" userId="S::alice.bloom@manchester.ac.uk::58ee6bbe-d688-41ff-be22-30dbe036204b" providerId="AD" clId="Web-{7E42F597-C03A-4F81-8346-1A2070B78D33}" dt="2023-05-17T15:14:33.438" v="13" actId="20577"/>
      <pc:docMkLst>
        <pc:docMk/>
      </pc:docMkLst>
      <pc:sldChg chg="new del ord">
        <pc:chgData name="Alle Bloom" userId="S::alice.bloom@manchester.ac.uk::58ee6bbe-d688-41ff-be22-30dbe036204b" providerId="AD" clId="Web-{7E42F597-C03A-4F81-8346-1A2070B78D33}" dt="2023-05-17T15:14:19.844" v="4"/>
        <pc:sldMkLst>
          <pc:docMk/>
          <pc:sldMk cId="1035776873" sldId="319"/>
        </pc:sldMkLst>
      </pc:sldChg>
      <pc:sldChg chg="modSp new">
        <pc:chgData name="Alle Bloom" userId="S::alice.bloom@manchester.ac.uk::58ee6bbe-d688-41ff-be22-30dbe036204b" providerId="AD" clId="Web-{7E42F597-C03A-4F81-8346-1A2070B78D33}" dt="2023-05-17T15:14:33.438" v="13" actId="20577"/>
        <pc:sldMkLst>
          <pc:docMk/>
          <pc:sldMk cId="2764728945" sldId="319"/>
        </pc:sldMkLst>
        <pc:spChg chg="mod">
          <ac:chgData name="Alle Bloom" userId="S::alice.bloom@manchester.ac.uk::58ee6bbe-d688-41ff-be22-30dbe036204b" providerId="AD" clId="Web-{7E42F597-C03A-4F81-8346-1A2070B78D33}" dt="2023-05-17T15:14:33.438" v="13" actId="20577"/>
          <ac:spMkLst>
            <pc:docMk/>
            <pc:sldMk cId="2764728945" sldId="319"/>
            <ac:spMk id="2" creationId="{3C035FC5-444A-BCC2-DE91-C77D53FC5911}"/>
          </ac:spMkLst>
        </pc:spChg>
      </pc:sldChg>
      <pc:sldChg chg="new del">
        <pc:chgData name="Alle Bloom" userId="S::alice.bloom@manchester.ac.uk::58ee6bbe-d688-41ff-be22-30dbe036204b" providerId="AD" clId="Web-{7E42F597-C03A-4F81-8346-1A2070B78D33}" dt="2023-05-17T15:14:18.390" v="3"/>
        <pc:sldMkLst>
          <pc:docMk/>
          <pc:sldMk cId="2775728246" sldId="320"/>
        </pc:sldMkLst>
      </pc:sldChg>
    </pc:docChg>
  </pc:docChgLst>
  <pc:docChgLst>
    <pc:chgData name="Alle Bloom" userId="S::alice.bloom@manchester.ac.uk::58ee6bbe-d688-41ff-be22-30dbe036204b" providerId="AD" clId="Web-{471C86D2-9A31-C4AE-59AA-8F608EE4C2CA}"/>
    <pc:docChg chg="mod modSld">
      <pc:chgData name="Alle Bloom" userId="S::alice.bloom@manchester.ac.uk::58ee6bbe-d688-41ff-be22-30dbe036204b" providerId="AD" clId="Web-{471C86D2-9A31-C4AE-59AA-8F608EE4C2CA}" dt="2023-05-04T10:58:29.786" v="10"/>
      <pc:docMkLst>
        <pc:docMk/>
      </pc:docMkLst>
      <pc:sldChg chg="modSp modCm">
        <pc:chgData name="Alle Bloom" userId="S::alice.bloom@manchester.ac.uk::58ee6bbe-d688-41ff-be22-30dbe036204b" providerId="AD" clId="Web-{471C86D2-9A31-C4AE-59AA-8F608EE4C2CA}" dt="2023-05-04T10:58:29.786" v="10"/>
        <pc:sldMkLst>
          <pc:docMk/>
          <pc:sldMk cId="1779926781" sldId="315"/>
        </pc:sldMkLst>
        <pc:spChg chg="mod">
          <ac:chgData name="Alle Bloom" userId="S::alice.bloom@manchester.ac.uk::58ee6bbe-d688-41ff-be22-30dbe036204b" providerId="AD" clId="Web-{471C86D2-9A31-C4AE-59AA-8F608EE4C2CA}" dt="2023-05-04T10:58:17.066" v="8" actId="20577"/>
          <ac:spMkLst>
            <pc:docMk/>
            <pc:sldMk cId="1779926781" sldId="315"/>
            <ac:spMk id="2" creationId="{E82D9034-AF2E-6FB5-E63A-2B9D9896CFCE}"/>
          </ac:spMkLst>
        </pc:spChg>
        <pc:extLst>
          <p:ext xmlns:p="http://schemas.openxmlformats.org/presentationml/2006/main" uri="{D6D511B9-2390-475A-947B-AFAB55BFBCF1}">
            <pc226:cmChg xmlns:pc226="http://schemas.microsoft.com/office/powerpoint/2022/06/main/command" chg="mod">
              <pc226:chgData name="Alle Bloom" userId="S::alice.bloom@manchester.ac.uk::58ee6bbe-d688-41ff-be22-30dbe036204b" providerId="AD" clId="Web-{471C86D2-9A31-C4AE-59AA-8F608EE4C2CA}" dt="2023-05-04T10:58:29.786" v="10"/>
              <pc2:cmMkLst xmlns:pc2="http://schemas.microsoft.com/office/powerpoint/2019/9/main/command">
                <pc:docMk/>
                <pc:sldMk cId="1779926781" sldId="315"/>
                <pc2:cmMk id="{72CFCAF6-86E7-4A61-AE6F-2E7C9175FBDE}"/>
              </pc2:cmMkLst>
              <pc226:cmRplyChg chg="add">
                <pc226:chgData name="Alle Bloom" userId="S::alice.bloom@manchester.ac.uk::58ee6bbe-d688-41ff-be22-30dbe036204b" providerId="AD" clId="Web-{471C86D2-9A31-C4AE-59AA-8F608EE4C2CA}" dt="2023-05-04T10:58:09.160" v="1"/>
                <pc2:cmRplyMkLst xmlns:pc2="http://schemas.microsoft.com/office/powerpoint/2019/9/main/command">
                  <pc:docMk/>
                  <pc:sldMk cId="1779926781" sldId="315"/>
                  <pc2:cmMk id="{72CFCAF6-86E7-4A61-AE6F-2E7C9175FBDE}"/>
                  <pc2:cmRplyMk id="{33112F18-83ED-4C1F-9771-D5CC00412937}"/>
                </pc2:cmRplyMkLst>
              </pc226:cmRplyChg>
              <pc226:cmRplyChg chg="add">
                <pc226:chgData name="Alle Bloom" userId="S::alice.bloom@manchester.ac.uk::58ee6bbe-d688-41ff-be22-30dbe036204b" providerId="AD" clId="Web-{471C86D2-9A31-C4AE-59AA-8F608EE4C2CA}" dt="2023-05-04T10:58:26.473" v="9"/>
                <pc2:cmRplyMkLst xmlns:pc2="http://schemas.microsoft.com/office/powerpoint/2019/9/main/command">
                  <pc:docMk/>
                  <pc:sldMk cId="1779926781" sldId="315"/>
                  <pc2:cmMk id="{72CFCAF6-86E7-4A61-AE6F-2E7C9175FBDE}"/>
                  <pc2:cmRplyMk id="{1A4507B3-748C-420F-B9E9-6A5583857228}"/>
                </pc2:cmRplyMkLst>
              </pc226:cmRplyChg>
            </pc226:cmChg>
          </p:ext>
        </pc:extLst>
      </pc:sldChg>
    </pc:docChg>
  </pc:docChgLst>
  <pc:docChgLst>
    <pc:chgData name="Louise Capener" userId="9530278a-12dd-4939-8e1c-58242cf8d95c" providerId="ADAL" clId="{529C1A1D-9682-6240-91F7-C25A9C60F389}"/>
    <pc:docChg chg="custSel delSld modSld">
      <pc:chgData name="Louise Capener" userId="9530278a-12dd-4939-8e1c-58242cf8d95c" providerId="ADAL" clId="{529C1A1D-9682-6240-91F7-C25A9C60F389}" dt="2023-05-26T11:36:08.219" v="4669" actId="20577"/>
      <pc:docMkLst>
        <pc:docMk/>
      </pc:docMkLst>
      <pc:sldChg chg="del">
        <pc:chgData name="Louise Capener" userId="9530278a-12dd-4939-8e1c-58242cf8d95c" providerId="ADAL" clId="{529C1A1D-9682-6240-91F7-C25A9C60F389}" dt="2023-05-18T11:50:48.764" v="1031" actId="2696"/>
        <pc:sldMkLst>
          <pc:docMk/>
          <pc:sldMk cId="4054714591" sldId="278"/>
        </pc:sldMkLst>
      </pc:sldChg>
      <pc:sldChg chg="modSp mod">
        <pc:chgData name="Louise Capener" userId="9530278a-12dd-4939-8e1c-58242cf8d95c" providerId="ADAL" clId="{529C1A1D-9682-6240-91F7-C25A9C60F389}" dt="2023-05-18T08:58:55.684" v="1"/>
        <pc:sldMkLst>
          <pc:docMk/>
          <pc:sldMk cId="3359359111" sldId="310"/>
        </pc:sldMkLst>
        <pc:spChg chg="mod">
          <ac:chgData name="Louise Capener" userId="9530278a-12dd-4939-8e1c-58242cf8d95c" providerId="ADAL" clId="{529C1A1D-9682-6240-91F7-C25A9C60F389}" dt="2023-05-18T08:58:55.684" v="1"/>
          <ac:spMkLst>
            <pc:docMk/>
            <pc:sldMk cId="3359359111" sldId="310"/>
            <ac:spMk id="3" creationId="{9736CEE9-7112-658F-A6E5-9C489D463753}"/>
          </ac:spMkLst>
        </pc:spChg>
      </pc:sldChg>
      <pc:sldChg chg="modNotesTx">
        <pc:chgData name="Louise Capener" userId="9530278a-12dd-4939-8e1c-58242cf8d95c" providerId="ADAL" clId="{529C1A1D-9682-6240-91F7-C25A9C60F389}" dt="2023-05-26T11:23:53.221" v="1347" actId="20577"/>
        <pc:sldMkLst>
          <pc:docMk/>
          <pc:sldMk cId="1940207607" sldId="311"/>
        </pc:sldMkLst>
      </pc:sldChg>
      <pc:sldChg chg="modSp mod modNotesTx">
        <pc:chgData name="Louise Capener" userId="9530278a-12dd-4939-8e1c-58242cf8d95c" providerId="ADAL" clId="{529C1A1D-9682-6240-91F7-C25A9C60F389}" dt="2023-05-26T11:27:28.901" v="2071" actId="20577"/>
        <pc:sldMkLst>
          <pc:docMk/>
          <pc:sldMk cId="253470897" sldId="312"/>
        </pc:sldMkLst>
        <pc:spChg chg="mod">
          <ac:chgData name="Louise Capener" userId="9530278a-12dd-4939-8e1c-58242cf8d95c" providerId="ADAL" clId="{529C1A1D-9682-6240-91F7-C25A9C60F389}" dt="2023-05-26T11:26:14.218" v="1777" actId="20577"/>
          <ac:spMkLst>
            <pc:docMk/>
            <pc:sldMk cId="253470897" sldId="312"/>
            <ac:spMk id="3" creationId="{F75E7444-28DC-6033-D625-439A49AB046C}"/>
          </ac:spMkLst>
        </pc:spChg>
      </pc:sldChg>
      <pc:sldChg chg="modNotesTx">
        <pc:chgData name="Louise Capener" userId="9530278a-12dd-4939-8e1c-58242cf8d95c" providerId="ADAL" clId="{529C1A1D-9682-6240-91F7-C25A9C60F389}" dt="2023-05-26T11:28:41.461" v="2424" actId="313"/>
        <pc:sldMkLst>
          <pc:docMk/>
          <pc:sldMk cId="622883794" sldId="313"/>
        </pc:sldMkLst>
      </pc:sldChg>
      <pc:sldChg chg="modNotesTx">
        <pc:chgData name="Louise Capener" userId="9530278a-12dd-4939-8e1c-58242cf8d95c" providerId="ADAL" clId="{529C1A1D-9682-6240-91F7-C25A9C60F389}" dt="2023-05-26T11:29:51.624" v="2763" actId="20577"/>
        <pc:sldMkLst>
          <pc:docMk/>
          <pc:sldMk cId="254106531" sldId="314"/>
        </pc:sldMkLst>
      </pc:sldChg>
      <pc:sldChg chg="modSp mod modNotesTx">
        <pc:chgData name="Louise Capener" userId="9530278a-12dd-4939-8e1c-58242cf8d95c" providerId="ADAL" clId="{529C1A1D-9682-6240-91F7-C25A9C60F389}" dt="2023-05-26T11:31:58.792" v="3364" actId="20577"/>
        <pc:sldMkLst>
          <pc:docMk/>
          <pc:sldMk cId="1779926781" sldId="315"/>
        </pc:sldMkLst>
        <pc:spChg chg="mod">
          <ac:chgData name="Louise Capener" userId="9530278a-12dd-4939-8e1c-58242cf8d95c" providerId="ADAL" clId="{529C1A1D-9682-6240-91F7-C25A9C60F389}" dt="2023-05-26T11:30:52.824" v="3028" actId="20577"/>
          <ac:spMkLst>
            <pc:docMk/>
            <pc:sldMk cId="1779926781" sldId="315"/>
            <ac:spMk id="3" creationId="{F75E7444-28DC-6033-D625-439A49AB046C}"/>
          </ac:spMkLst>
        </pc:spChg>
      </pc:sldChg>
      <pc:sldChg chg="modNotesTx">
        <pc:chgData name="Louise Capener" userId="9530278a-12dd-4939-8e1c-58242cf8d95c" providerId="ADAL" clId="{529C1A1D-9682-6240-91F7-C25A9C60F389}" dt="2023-05-26T11:36:08.219" v="4669" actId="20577"/>
        <pc:sldMkLst>
          <pc:docMk/>
          <pc:sldMk cId="20044694" sldId="316"/>
        </pc:sldMkLst>
      </pc:sldChg>
      <pc:sldMasterChg chg="delSldLayout">
        <pc:chgData name="Louise Capener" userId="9530278a-12dd-4939-8e1c-58242cf8d95c" providerId="ADAL" clId="{529C1A1D-9682-6240-91F7-C25A9C60F389}" dt="2023-05-18T11:50:48.764" v="1031" actId="2696"/>
        <pc:sldMasterMkLst>
          <pc:docMk/>
          <pc:sldMasterMk cId="3443375123" sldId="2147483648"/>
        </pc:sldMasterMkLst>
        <pc:sldLayoutChg chg="del">
          <pc:chgData name="Louise Capener" userId="9530278a-12dd-4939-8e1c-58242cf8d95c" providerId="ADAL" clId="{529C1A1D-9682-6240-91F7-C25A9C60F389}" dt="2023-05-18T11:50:48.764" v="1031" actId="2696"/>
          <pc:sldLayoutMkLst>
            <pc:docMk/>
            <pc:sldMasterMk cId="3443375123" sldId="2147483648"/>
            <pc:sldLayoutMk cId="1902497152" sldId="2147483710"/>
          </pc:sldLayoutMkLst>
        </pc:sldLayoutChg>
      </pc:sldMasterChg>
    </pc:docChg>
  </pc:docChgLst>
  <pc:docChgLst>
    <pc:chgData name="Nadia Kennar" userId="S::nadia.kennar@manchester.ac.uk::759fa460-ff36-495f-8d1e-e3bd9f19a0cd" providerId="AD" clId="Web-{7DCEC5B0-C24D-4166-B4EE-FBF45B6781B9}"/>
    <pc:docChg chg="modSld">
      <pc:chgData name="Nadia Kennar" userId="S::nadia.kennar@manchester.ac.uk::759fa460-ff36-495f-8d1e-e3bd9f19a0cd" providerId="AD" clId="Web-{7DCEC5B0-C24D-4166-B4EE-FBF45B6781B9}" dt="2023-05-30T13:46:26.255" v="24" actId="1076"/>
      <pc:docMkLst>
        <pc:docMk/>
      </pc:docMkLst>
      <pc:sldChg chg="addSp modSp">
        <pc:chgData name="Nadia Kennar" userId="S::nadia.kennar@manchester.ac.uk::759fa460-ff36-495f-8d1e-e3bd9f19a0cd" providerId="AD" clId="Web-{7DCEC5B0-C24D-4166-B4EE-FBF45B6781B9}" dt="2023-05-30T13:46:26.255" v="24" actId="1076"/>
        <pc:sldMkLst>
          <pc:docMk/>
          <pc:sldMk cId="661166244" sldId="320"/>
        </pc:sldMkLst>
        <pc:spChg chg="mod">
          <ac:chgData name="Nadia Kennar" userId="S::nadia.kennar@manchester.ac.uk::759fa460-ff36-495f-8d1e-e3bd9f19a0cd" providerId="AD" clId="Web-{7DCEC5B0-C24D-4166-B4EE-FBF45B6781B9}" dt="2023-05-30T13:46:22.567" v="23" actId="14100"/>
          <ac:spMkLst>
            <pc:docMk/>
            <pc:sldMk cId="661166244" sldId="320"/>
            <ac:spMk id="2" creationId="{B8E50139-8055-2B90-ED86-A14EF8DBE14E}"/>
          </ac:spMkLst>
        </pc:spChg>
        <pc:picChg chg="add mod">
          <ac:chgData name="Nadia Kennar" userId="S::nadia.kennar@manchester.ac.uk::759fa460-ff36-495f-8d1e-e3bd9f19a0cd" providerId="AD" clId="Web-{7DCEC5B0-C24D-4166-B4EE-FBF45B6781B9}" dt="2023-05-30T13:46:26.255" v="24" actId="1076"/>
          <ac:picMkLst>
            <pc:docMk/>
            <pc:sldMk cId="661166244" sldId="320"/>
            <ac:picMk id="3" creationId="{66AD3FC2-49C9-59F8-8E09-F4EB45CC0DE6}"/>
          </ac:picMkLst>
        </pc:picChg>
      </pc:sldChg>
    </pc:docChg>
  </pc:docChgLst>
  <pc:docChgLst>
    <pc:chgData name="Nadia Kennar" userId="S::nadia.kennar@manchester.ac.uk::759fa460-ff36-495f-8d1e-e3bd9f19a0cd" providerId="AD" clId="Web-{70B0535F-BED9-4BD7-8917-94A2B65A8061}"/>
    <pc:docChg chg="modSld">
      <pc:chgData name="Nadia Kennar" userId="S::nadia.kennar@manchester.ac.uk::759fa460-ff36-495f-8d1e-e3bd9f19a0cd" providerId="AD" clId="Web-{70B0535F-BED9-4BD7-8917-94A2B65A8061}" dt="2023-05-18T12:32:57.392" v="30" actId="20577"/>
      <pc:docMkLst>
        <pc:docMk/>
      </pc:docMkLst>
      <pc:sldChg chg="modSp">
        <pc:chgData name="Nadia Kennar" userId="S::nadia.kennar@manchester.ac.uk::759fa460-ff36-495f-8d1e-e3bd9f19a0cd" providerId="AD" clId="Web-{70B0535F-BED9-4BD7-8917-94A2B65A8061}" dt="2023-05-18T12:32:57.392" v="30" actId="20577"/>
        <pc:sldMkLst>
          <pc:docMk/>
          <pc:sldMk cId="4032724962" sldId="318"/>
        </pc:sldMkLst>
        <pc:spChg chg="mod">
          <ac:chgData name="Nadia Kennar" userId="S::nadia.kennar@manchester.ac.uk::759fa460-ff36-495f-8d1e-e3bd9f19a0cd" providerId="AD" clId="Web-{70B0535F-BED9-4BD7-8917-94A2B65A8061}" dt="2023-05-18T12:32:57.392" v="30" actId="20577"/>
          <ac:spMkLst>
            <pc:docMk/>
            <pc:sldMk cId="4032724962" sldId="318"/>
            <ac:spMk id="5" creationId="{81BFD839-5625-121A-472A-034500831BF9}"/>
          </ac:spMkLst>
        </pc:spChg>
      </pc:sldChg>
    </pc:docChg>
  </pc:docChgLst>
  <pc:docChgLst>
    <pc:chgData name="Alle Bloom" userId="S::alice.bloom@manchester.ac.uk::58ee6bbe-d688-41ff-be22-30dbe036204b" providerId="AD" clId="Web-{98367E32-58BC-415C-878F-30F48533B75D}"/>
    <pc:docChg chg="modSld sldOrd">
      <pc:chgData name="Alle Bloom" userId="S::alice.bloom@manchester.ac.uk::58ee6bbe-d688-41ff-be22-30dbe036204b" providerId="AD" clId="Web-{98367E32-58BC-415C-878F-30F48533B75D}" dt="2023-05-17T16:00:51.015" v="12" actId="14100"/>
      <pc:docMkLst>
        <pc:docMk/>
      </pc:docMkLst>
      <pc:sldChg chg="modSp ord">
        <pc:chgData name="Alle Bloom" userId="S::alice.bloom@manchester.ac.uk::58ee6bbe-d688-41ff-be22-30dbe036204b" providerId="AD" clId="Web-{98367E32-58BC-415C-878F-30F48533B75D}" dt="2023-05-17T16:00:51.015" v="12" actId="14100"/>
        <pc:sldMkLst>
          <pc:docMk/>
          <pc:sldMk cId="2764728945" sldId="319"/>
        </pc:sldMkLst>
        <pc:spChg chg="mod">
          <ac:chgData name="Alle Bloom" userId="S::alice.bloom@manchester.ac.uk::58ee6bbe-d688-41ff-be22-30dbe036204b" providerId="AD" clId="Web-{98367E32-58BC-415C-878F-30F48533B75D}" dt="2023-05-17T16:00:51.015" v="12" actId="14100"/>
          <ac:spMkLst>
            <pc:docMk/>
            <pc:sldMk cId="2764728945" sldId="319"/>
            <ac:spMk id="3" creationId="{6328E6C8-F197-0D12-ED3A-4279105E16D8}"/>
          </ac:spMkLst>
        </pc:spChg>
      </pc:sldChg>
    </pc:docChg>
  </pc:docChgLst>
  <pc:docChgLst>
    <pc:chgData name="Nadia Kennar" userId="S::nadia.kennar@manchester.ac.uk::759fa460-ff36-495f-8d1e-e3bd9f19a0cd" providerId="AD" clId="Web-{47C72417-1B49-44F2-843D-CB9778F0BD76}"/>
    <pc:docChg chg="addSld modSld">
      <pc:chgData name="Nadia Kennar" userId="S::nadia.kennar@manchester.ac.uk::759fa460-ff36-495f-8d1e-e3bd9f19a0cd" providerId="AD" clId="Web-{47C72417-1B49-44F2-843D-CB9778F0BD76}" dt="2023-05-30T13:41:13.043" v="32"/>
      <pc:docMkLst>
        <pc:docMk/>
      </pc:docMkLst>
      <pc:sldChg chg="addSp delSp modSp new">
        <pc:chgData name="Nadia Kennar" userId="S::nadia.kennar@manchester.ac.uk::759fa460-ff36-495f-8d1e-e3bd9f19a0cd" providerId="AD" clId="Web-{47C72417-1B49-44F2-843D-CB9778F0BD76}" dt="2023-05-30T13:41:13.043" v="32"/>
        <pc:sldMkLst>
          <pc:docMk/>
          <pc:sldMk cId="661166244" sldId="320"/>
        </pc:sldMkLst>
        <pc:spChg chg="mod">
          <ac:chgData name="Nadia Kennar" userId="S::nadia.kennar@manchester.ac.uk::759fa460-ff36-495f-8d1e-e3bd9f19a0cd" providerId="AD" clId="Web-{47C72417-1B49-44F2-843D-CB9778F0BD76}" dt="2023-05-30T13:40:40.527" v="14" actId="14100"/>
          <ac:spMkLst>
            <pc:docMk/>
            <pc:sldMk cId="661166244" sldId="320"/>
            <ac:spMk id="2" creationId="{B8E50139-8055-2B90-ED86-A14EF8DBE14E}"/>
          </ac:spMkLst>
        </pc:spChg>
        <pc:spChg chg="del">
          <ac:chgData name="Nadia Kennar" userId="S::nadia.kennar@manchester.ac.uk::759fa460-ff36-495f-8d1e-e3bd9f19a0cd" providerId="AD" clId="Web-{47C72417-1B49-44F2-843D-CB9778F0BD76}" dt="2023-05-30T13:41:11.215" v="31"/>
          <ac:spMkLst>
            <pc:docMk/>
            <pc:sldMk cId="661166244" sldId="320"/>
            <ac:spMk id="3" creationId="{AA33F7D6-4595-1A86-CA1D-5C7131904642}"/>
          </ac:spMkLst>
        </pc:spChg>
        <pc:spChg chg="add mod">
          <ac:chgData name="Nadia Kennar" userId="S::nadia.kennar@manchester.ac.uk::759fa460-ff36-495f-8d1e-e3bd9f19a0cd" providerId="AD" clId="Web-{47C72417-1B49-44F2-843D-CB9778F0BD76}" dt="2023-05-30T13:41:09.434" v="30" actId="1076"/>
          <ac:spMkLst>
            <pc:docMk/>
            <pc:sldMk cId="661166244" sldId="320"/>
            <ac:spMk id="10" creationId="{24988675-30A5-B483-9764-3AED4E723E95}"/>
          </ac:spMkLst>
        </pc:spChg>
        <pc:picChg chg="add del">
          <ac:chgData name="Nadia Kennar" userId="S::nadia.kennar@manchester.ac.uk::759fa460-ff36-495f-8d1e-e3bd9f19a0cd" providerId="AD" clId="Web-{47C72417-1B49-44F2-843D-CB9778F0BD76}" dt="2023-05-30T13:40:27.964" v="2"/>
          <ac:picMkLst>
            <pc:docMk/>
            <pc:sldMk cId="661166244" sldId="320"/>
            <ac:picMk id="6" creationId="{D7146AD1-AE34-D0A2-E152-259903A3FFCB}"/>
          </ac:picMkLst>
        </pc:picChg>
        <pc:picChg chg="add del">
          <ac:chgData name="Nadia Kennar" userId="S::nadia.kennar@manchester.ac.uk::759fa460-ff36-495f-8d1e-e3bd9f19a0cd" providerId="AD" clId="Web-{47C72417-1B49-44F2-843D-CB9778F0BD76}" dt="2023-05-30T13:41:13.043" v="32"/>
          <ac:picMkLst>
            <pc:docMk/>
            <pc:sldMk cId="661166244" sldId="320"/>
            <ac:picMk id="8" creationId="{E3DF706C-1CF0-5300-01E2-473658806506}"/>
          </ac:picMkLst>
        </pc:picChg>
      </pc:sldChg>
    </pc:docChg>
  </pc:docChgLst>
  <pc:docChgLst>
    <pc:chgData name="Nadia Kennar" userId="S::nadia.kennar@manchester.ac.uk::759fa460-ff36-495f-8d1e-e3bd9f19a0cd" providerId="AD" clId="Web-{EA7046EC-BB88-4AD8-9030-F6F7867C7B81}"/>
    <pc:docChg chg="modSld">
      <pc:chgData name="Nadia Kennar" userId="S::nadia.kennar@manchester.ac.uk::759fa460-ff36-495f-8d1e-e3bd9f19a0cd" providerId="AD" clId="Web-{EA7046EC-BB88-4AD8-9030-F6F7867C7B81}" dt="2023-05-18T12:30:53.631" v="382" actId="20577"/>
      <pc:docMkLst>
        <pc:docMk/>
      </pc:docMkLst>
      <pc:sldChg chg="delSp modSp">
        <pc:chgData name="Nadia Kennar" userId="S::nadia.kennar@manchester.ac.uk::759fa460-ff36-495f-8d1e-e3bd9f19a0cd" providerId="AD" clId="Web-{EA7046EC-BB88-4AD8-9030-F6F7867C7B81}" dt="2023-05-18T12:30:53.631" v="382" actId="20577"/>
        <pc:sldMkLst>
          <pc:docMk/>
          <pc:sldMk cId="4032724962" sldId="318"/>
        </pc:sldMkLst>
        <pc:spChg chg="del">
          <ac:chgData name="Nadia Kennar" userId="S::nadia.kennar@manchester.ac.uk::759fa460-ff36-495f-8d1e-e3bd9f19a0cd" providerId="AD" clId="Web-{EA7046EC-BB88-4AD8-9030-F6F7867C7B81}" dt="2023-05-18T12:24:49.483" v="102"/>
          <ac:spMkLst>
            <pc:docMk/>
            <pc:sldMk cId="4032724962" sldId="318"/>
            <ac:spMk id="3" creationId="{3CAB8823-A08B-5FB2-4BF9-1A39B0753E1D}"/>
          </ac:spMkLst>
        </pc:spChg>
        <pc:spChg chg="mod">
          <ac:chgData name="Nadia Kennar" userId="S::nadia.kennar@manchester.ac.uk::759fa460-ff36-495f-8d1e-e3bd9f19a0cd" providerId="AD" clId="Web-{EA7046EC-BB88-4AD8-9030-F6F7867C7B81}" dt="2023-05-18T12:30:53.631" v="382" actId="20577"/>
          <ac:spMkLst>
            <pc:docMk/>
            <pc:sldMk cId="4032724962" sldId="318"/>
            <ac:spMk id="5" creationId="{81BFD839-5625-121A-472A-034500831BF9}"/>
          </ac:spMkLst>
        </pc:spChg>
      </pc:sldChg>
    </pc:docChg>
  </pc:docChgLst>
  <pc:docChgLst>
    <pc:chgData name="Nadia Kennar" userId="759fa460-ff36-495f-8d1e-e3bd9f19a0cd" providerId="ADAL" clId="{C67FFDE5-6771-2441-ACF3-7FE41280C8DD}"/>
    <pc:docChg chg="modSld">
      <pc:chgData name="Nadia Kennar" userId="759fa460-ff36-495f-8d1e-e3bd9f19a0cd" providerId="ADAL" clId="{C67FFDE5-6771-2441-ACF3-7FE41280C8DD}" dt="2023-05-30T14:22:36.292" v="83" actId="20577"/>
      <pc:docMkLst>
        <pc:docMk/>
      </pc:docMkLst>
      <pc:sldChg chg="modSp mod">
        <pc:chgData name="Nadia Kennar" userId="759fa460-ff36-495f-8d1e-e3bd9f19a0cd" providerId="ADAL" clId="{C67FFDE5-6771-2441-ACF3-7FE41280C8DD}" dt="2023-05-30T14:19:28.954" v="82" actId="20577"/>
        <pc:sldMkLst>
          <pc:docMk/>
          <pc:sldMk cId="4032724962" sldId="318"/>
        </pc:sldMkLst>
        <pc:spChg chg="mod">
          <ac:chgData name="Nadia Kennar" userId="759fa460-ff36-495f-8d1e-e3bd9f19a0cd" providerId="ADAL" clId="{C67FFDE5-6771-2441-ACF3-7FE41280C8DD}" dt="2023-05-30T14:19:28.954" v="82" actId="20577"/>
          <ac:spMkLst>
            <pc:docMk/>
            <pc:sldMk cId="4032724962" sldId="318"/>
            <ac:spMk id="5" creationId="{81BFD839-5625-121A-472A-034500831BF9}"/>
          </ac:spMkLst>
        </pc:spChg>
      </pc:sldChg>
      <pc:sldChg chg="addSp modSp mod">
        <pc:chgData name="Nadia Kennar" userId="759fa460-ff36-495f-8d1e-e3bd9f19a0cd" providerId="ADAL" clId="{C67FFDE5-6771-2441-ACF3-7FE41280C8DD}" dt="2023-05-30T14:22:36.292" v="83" actId="20577"/>
        <pc:sldMkLst>
          <pc:docMk/>
          <pc:sldMk cId="661166244" sldId="320"/>
        </pc:sldMkLst>
        <pc:spChg chg="mod">
          <ac:chgData name="Nadia Kennar" userId="759fa460-ff36-495f-8d1e-e3bd9f19a0cd" providerId="ADAL" clId="{C67FFDE5-6771-2441-ACF3-7FE41280C8DD}" dt="2023-05-30T13:49:43.631" v="16" actId="1076"/>
          <ac:spMkLst>
            <pc:docMk/>
            <pc:sldMk cId="661166244" sldId="320"/>
            <ac:spMk id="2" creationId="{B8E50139-8055-2B90-ED86-A14EF8DBE14E}"/>
          </ac:spMkLst>
        </pc:spChg>
        <pc:spChg chg="add mod">
          <ac:chgData name="Nadia Kennar" userId="759fa460-ff36-495f-8d1e-e3bd9f19a0cd" providerId="ADAL" clId="{C67FFDE5-6771-2441-ACF3-7FE41280C8DD}" dt="2023-05-30T14:18:44.963" v="28" actId="1076"/>
          <ac:spMkLst>
            <pc:docMk/>
            <pc:sldMk cId="661166244" sldId="320"/>
            <ac:spMk id="5" creationId="{E64797C7-0E2D-6141-8728-57872DAB041D}"/>
          </ac:spMkLst>
        </pc:spChg>
        <pc:spChg chg="add mod">
          <ac:chgData name="Nadia Kennar" userId="759fa460-ff36-495f-8d1e-e3bd9f19a0cd" providerId="ADAL" clId="{C67FFDE5-6771-2441-ACF3-7FE41280C8DD}" dt="2023-05-30T14:22:36.292" v="83" actId="20577"/>
          <ac:spMkLst>
            <pc:docMk/>
            <pc:sldMk cId="661166244" sldId="320"/>
            <ac:spMk id="8" creationId="{D637184E-968A-E84B-A95D-FA2EAE947A38}"/>
          </ac:spMkLst>
        </pc:spChg>
        <pc:spChg chg="mod">
          <ac:chgData name="Nadia Kennar" userId="759fa460-ff36-495f-8d1e-e3bd9f19a0cd" providerId="ADAL" clId="{C67FFDE5-6771-2441-ACF3-7FE41280C8DD}" dt="2023-05-30T13:49:39.974" v="15" actId="20577"/>
          <ac:spMkLst>
            <pc:docMk/>
            <pc:sldMk cId="661166244" sldId="320"/>
            <ac:spMk id="10" creationId="{24988675-30A5-B483-9764-3AED4E723E95}"/>
          </ac:spMkLst>
        </pc:spChg>
        <pc:picChg chg="mod">
          <ac:chgData name="Nadia Kennar" userId="759fa460-ff36-495f-8d1e-e3bd9f19a0cd" providerId="ADAL" clId="{C67FFDE5-6771-2441-ACF3-7FE41280C8DD}" dt="2023-05-30T14:18:52.862" v="30" actId="1076"/>
          <ac:picMkLst>
            <pc:docMk/>
            <pc:sldMk cId="661166244" sldId="320"/>
            <ac:picMk id="3" creationId="{66AD3FC2-49C9-59F8-8E09-F4EB45CC0DE6}"/>
          </ac:picMkLst>
        </pc:picChg>
        <pc:picChg chg="add mod">
          <ac:chgData name="Nadia Kennar" userId="759fa460-ff36-495f-8d1e-e3bd9f19a0cd" providerId="ADAL" clId="{C67FFDE5-6771-2441-ACF3-7FE41280C8DD}" dt="2023-05-30T14:18:55.328" v="31" actId="1076"/>
          <ac:picMkLst>
            <pc:docMk/>
            <pc:sldMk cId="661166244" sldId="320"/>
            <ac:picMk id="7" creationId="{2CD087A9-0266-1643-9F3D-377766D7E23F}"/>
          </ac:picMkLst>
        </pc:picChg>
      </pc:sldChg>
    </pc:docChg>
  </pc:docChgLst>
  <pc:docChgLst>
    <pc:chgData name="Louise Capener" userId="S::louise.capener@manchester.ac.uk::9530278a-12dd-4939-8e1c-58242cf8d95c" providerId="AD" clId="Web-{A51F3B79-F795-0D68-6F92-2E465DB8B111}"/>
    <pc:docChg chg="addSld delSld modSld">
      <pc:chgData name="Louise Capener" userId="S::louise.capener@manchester.ac.uk::9530278a-12dd-4939-8e1c-58242cf8d95c" providerId="AD" clId="Web-{A51F3B79-F795-0D68-6F92-2E465DB8B111}" dt="2023-05-18T13:13:46.848" v="1490" actId="1076"/>
      <pc:docMkLst>
        <pc:docMk/>
      </pc:docMkLst>
      <pc:sldChg chg="addSp delSp modSp">
        <pc:chgData name="Louise Capener" userId="S::louise.capener@manchester.ac.uk::9530278a-12dd-4939-8e1c-58242cf8d95c" providerId="AD" clId="Web-{A51F3B79-F795-0D68-6F92-2E465DB8B111}" dt="2023-05-18T13:08:03.937" v="1419"/>
        <pc:sldMkLst>
          <pc:docMk/>
          <pc:sldMk cId="1212910310" sldId="292"/>
        </pc:sldMkLst>
        <pc:spChg chg="mod ord modVis">
          <ac:chgData name="Louise Capener" userId="S::louise.capener@manchester.ac.uk::9530278a-12dd-4939-8e1c-58242cf8d95c" providerId="AD" clId="Web-{A51F3B79-F795-0D68-6F92-2E465DB8B111}" dt="2023-05-18T13:08:03.937" v="1419"/>
          <ac:spMkLst>
            <pc:docMk/>
            <pc:sldMk cId="1212910310" sldId="292"/>
            <ac:spMk id="2" creationId="{00000000-0000-0000-0000-000000000000}"/>
          </ac:spMkLst>
        </pc:spChg>
        <pc:spChg chg="mod ord">
          <ac:chgData name="Louise Capener" userId="S::louise.capener@manchester.ac.uk::9530278a-12dd-4939-8e1c-58242cf8d95c" providerId="AD" clId="Web-{A51F3B79-F795-0D68-6F92-2E465DB8B111}" dt="2023-05-18T13:06:58.589" v="1406"/>
          <ac:spMkLst>
            <pc:docMk/>
            <pc:sldMk cId="1212910310" sldId="292"/>
            <ac:spMk id="3" creationId="{00000000-0000-0000-0000-000000000000}"/>
          </ac:spMkLst>
        </pc:spChg>
        <pc:spChg chg="ord">
          <ac:chgData name="Louise Capener" userId="S::louise.capener@manchester.ac.uk::9530278a-12dd-4939-8e1c-58242cf8d95c" providerId="AD" clId="Web-{A51F3B79-F795-0D68-6F92-2E465DB8B111}" dt="2023-05-18T13:07:03.246" v="1407"/>
          <ac:spMkLst>
            <pc:docMk/>
            <pc:sldMk cId="1212910310" sldId="292"/>
            <ac:spMk id="4" creationId="{00000000-0000-0000-0000-000000000000}"/>
          </ac:spMkLst>
        </pc:spChg>
        <pc:spChg chg="add del mod">
          <ac:chgData name="Louise Capener" userId="S::louise.capener@manchester.ac.uk::9530278a-12dd-4939-8e1c-58242cf8d95c" providerId="AD" clId="Web-{A51F3B79-F795-0D68-6F92-2E465DB8B111}" dt="2023-05-17T12:24:55.363" v="979"/>
          <ac:spMkLst>
            <pc:docMk/>
            <pc:sldMk cId="1212910310" sldId="292"/>
            <ac:spMk id="5" creationId="{12F1AAE2-5AB2-26EB-F116-016BB7D70965}"/>
          </ac:spMkLst>
        </pc:spChg>
        <pc:spChg chg="add del mod">
          <ac:chgData name="Louise Capener" userId="S::louise.capener@manchester.ac.uk::9530278a-12dd-4939-8e1c-58242cf8d95c" providerId="AD" clId="Web-{A51F3B79-F795-0D68-6F92-2E465DB8B111}" dt="2023-05-17T12:25:12.051" v="983"/>
          <ac:spMkLst>
            <pc:docMk/>
            <pc:sldMk cId="1212910310" sldId="292"/>
            <ac:spMk id="6" creationId="{45A1CC56-4BF3-247B-E55E-C6BCBF976382}"/>
          </ac:spMkLst>
        </pc:spChg>
        <pc:spChg chg="add del mod">
          <ac:chgData name="Louise Capener" userId="S::louise.capener@manchester.ac.uk::9530278a-12dd-4939-8e1c-58242cf8d95c" providerId="AD" clId="Web-{A51F3B79-F795-0D68-6F92-2E465DB8B111}" dt="2023-05-17T12:25:21.239" v="987"/>
          <ac:spMkLst>
            <pc:docMk/>
            <pc:sldMk cId="1212910310" sldId="292"/>
            <ac:spMk id="7" creationId="{CF2D82F2-1A66-FBF5-BEDC-C6DEC408FBD6}"/>
          </ac:spMkLst>
        </pc:spChg>
        <pc:spChg chg="add del mod">
          <ac:chgData name="Louise Capener" userId="S::louise.capener@manchester.ac.uk::9530278a-12dd-4939-8e1c-58242cf8d95c" providerId="AD" clId="Web-{A51F3B79-F795-0D68-6F92-2E465DB8B111}" dt="2023-05-17T12:25:54.177" v="991"/>
          <ac:spMkLst>
            <pc:docMk/>
            <pc:sldMk cId="1212910310" sldId="292"/>
            <ac:spMk id="8" creationId="{2CD31D25-1178-EEE9-C4A4-581C0D42F123}"/>
          </ac:spMkLst>
        </pc:spChg>
        <pc:spChg chg="add del mod">
          <ac:chgData name="Louise Capener" userId="S::louise.capener@manchester.ac.uk::9530278a-12dd-4939-8e1c-58242cf8d95c" providerId="AD" clId="Web-{A51F3B79-F795-0D68-6F92-2E465DB8B111}" dt="2023-05-17T12:26:40.132" v="1007"/>
          <ac:spMkLst>
            <pc:docMk/>
            <pc:sldMk cId="1212910310" sldId="292"/>
            <ac:spMk id="9" creationId="{9B4E6CE8-9CB8-0BCA-1755-0AB0F60293EE}"/>
          </ac:spMkLst>
        </pc:spChg>
        <pc:spChg chg="add mod ord">
          <ac:chgData name="Louise Capener" userId="S::louise.capener@manchester.ac.uk::9530278a-12dd-4939-8e1c-58242cf8d95c" providerId="AD" clId="Web-{A51F3B79-F795-0D68-6F92-2E465DB8B111}" dt="2023-05-18T13:07:19.638" v="1414"/>
          <ac:spMkLst>
            <pc:docMk/>
            <pc:sldMk cId="1212910310" sldId="292"/>
            <ac:spMk id="10" creationId="{2494D8EB-39EE-ED44-A2DD-E76E95F85812}"/>
          </ac:spMkLst>
        </pc:spChg>
        <pc:spChg chg="add mod ord">
          <ac:chgData name="Louise Capener" userId="S::louise.capener@manchester.ac.uk::9530278a-12dd-4939-8e1c-58242cf8d95c" providerId="AD" clId="Web-{A51F3B79-F795-0D68-6F92-2E465DB8B111}" dt="2023-05-18T13:07:26.888" v="1416"/>
          <ac:spMkLst>
            <pc:docMk/>
            <pc:sldMk cId="1212910310" sldId="292"/>
            <ac:spMk id="12" creationId="{4FE85573-5F64-4668-D9F6-012E6E9DB635}"/>
          </ac:spMkLst>
        </pc:spChg>
        <pc:spChg chg="add mod ord">
          <ac:chgData name="Louise Capener" userId="S::louise.capener@manchester.ac.uk::9530278a-12dd-4939-8e1c-58242cf8d95c" providerId="AD" clId="Web-{A51F3B79-F795-0D68-6F92-2E465DB8B111}" dt="2023-05-18T13:06:21.775" v="1399"/>
          <ac:spMkLst>
            <pc:docMk/>
            <pc:sldMk cId="1212910310" sldId="292"/>
            <ac:spMk id="15" creationId="{1E4389EA-6041-5B96-DC54-0CBCE9333473}"/>
          </ac:spMkLst>
        </pc:spChg>
        <pc:picChg chg="add mod ord">
          <ac:chgData name="Louise Capener" userId="S::louise.capener@manchester.ac.uk::9530278a-12dd-4939-8e1c-58242cf8d95c" providerId="AD" clId="Web-{A51F3B79-F795-0D68-6F92-2E465DB8B111}" dt="2023-05-18T13:06:41.135" v="1404"/>
          <ac:picMkLst>
            <pc:docMk/>
            <pc:sldMk cId="1212910310" sldId="292"/>
            <ac:picMk id="11" creationId="{57CDDC61-9C3D-404C-EBE7-813EB7F474BD}"/>
          </ac:picMkLst>
        </pc:picChg>
        <pc:picChg chg="add mod ord">
          <ac:chgData name="Louise Capener" userId="S::louise.capener@manchester.ac.uk::9530278a-12dd-4939-8e1c-58242cf8d95c" providerId="AD" clId="Web-{A51F3B79-F795-0D68-6F92-2E465DB8B111}" dt="2023-05-18T13:07:10.934" v="1411"/>
          <ac:picMkLst>
            <pc:docMk/>
            <pc:sldMk cId="1212910310" sldId="292"/>
            <ac:picMk id="13" creationId="{100765E6-A7B1-340B-C6BF-463C705D9B0F}"/>
          </ac:picMkLst>
        </pc:picChg>
        <pc:picChg chg="add mod ord">
          <ac:chgData name="Louise Capener" userId="S::louise.capener@manchester.ac.uk::9530278a-12dd-4939-8e1c-58242cf8d95c" providerId="AD" clId="Web-{A51F3B79-F795-0D68-6F92-2E465DB8B111}" dt="2023-05-18T13:07:33.732" v="1417"/>
          <ac:picMkLst>
            <pc:docMk/>
            <pc:sldMk cId="1212910310" sldId="292"/>
            <ac:picMk id="14" creationId="{EF4D34CB-F079-6837-4F07-73C069399111}"/>
          </ac:picMkLst>
        </pc:picChg>
      </pc:sldChg>
      <pc:sldChg chg="addSp modSp">
        <pc:chgData name="Louise Capener" userId="S::louise.capener@manchester.ac.uk::9530278a-12dd-4939-8e1c-58242cf8d95c" providerId="AD" clId="Web-{A51F3B79-F795-0D68-6F92-2E465DB8B111}" dt="2023-05-18T13:13:46.848" v="1490" actId="1076"/>
        <pc:sldMkLst>
          <pc:docMk/>
          <pc:sldMk cId="3359359111" sldId="310"/>
        </pc:sldMkLst>
        <pc:spChg chg="add mod">
          <ac:chgData name="Louise Capener" userId="S::louise.capener@manchester.ac.uk::9530278a-12dd-4939-8e1c-58242cf8d95c" providerId="AD" clId="Web-{A51F3B79-F795-0D68-6F92-2E465DB8B111}" dt="2023-05-18T13:13:46.848" v="1490" actId="1076"/>
          <ac:spMkLst>
            <pc:docMk/>
            <pc:sldMk cId="3359359111" sldId="310"/>
            <ac:spMk id="5" creationId="{52FFE821-9C65-4DFC-25A1-E4CC99C71EB6}"/>
          </ac:spMkLst>
        </pc:spChg>
      </pc:sldChg>
      <pc:sldChg chg="modSp">
        <pc:chgData name="Louise Capener" userId="S::louise.capener@manchester.ac.uk::9530278a-12dd-4939-8e1c-58242cf8d95c" providerId="AD" clId="Web-{A51F3B79-F795-0D68-6F92-2E465DB8B111}" dt="2023-05-18T13:09:36.849" v="1435" actId="20577"/>
        <pc:sldMkLst>
          <pc:docMk/>
          <pc:sldMk cId="1940207607" sldId="311"/>
        </pc:sldMkLst>
        <pc:spChg chg="mod">
          <ac:chgData name="Louise Capener" userId="S::louise.capener@manchester.ac.uk::9530278a-12dd-4939-8e1c-58242cf8d95c" providerId="AD" clId="Web-{A51F3B79-F795-0D68-6F92-2E465DB8B111}" dt="2023-05-18T13:09:36.849" v="1435" actId="20577"/>
          <ac:spMkLst>
            <pc:docMk/>
            <pc:sldMk cId="1940207607" sldId="311"/>
            <ac:spMk id="3" creationId="{DAD4BD32-EF19-37AC-7396-79D63FE32756}"/>
          </ac:spMkLst>
        </pc:spChg>
      </pc:sldChg>
      <pc:sldChg chg="modSp modNotes">
        <pc:chgData name="Louise Capener" userId="S::louise.capener@manchester.ac.uk::9530278a-12dd-4939-8e1c-58242cf8d95c" providerId="AD" clId="Web-{A51F3B79-F795-0D68-6F92-2E465DB8B111}" dt="2023-05-18T13:09:44.630" v="1440" actId="20577"/>
        <pc:sldMkLst>
          <pc:docMk/>
          <pc:sldMk cId="253470897" sldId="312"/>
        </pc:sldMkLst>
        <pc:spChg chg="mod">
          <ac:chgData name="Louise Capener" userId="S::louise.capener@manchester.ac.uk::9530278a-12dd-4939-8e1c-58242cf8d95c" providerId="AD" clId="Web-{A51F3B79-F795-0D68-6F92-2E465DB8B111}" dt="2023-05-18T13:09:44.630" v="1440" actId="20577"/>
          <ac:spMkLst>
            <pc:docMk/>
            <pc:sldMk cId="253470897" sldId="312"/>
            <ac:spMk id="3" creationId="{F75E7444-28DC-6033-D625-439A49AB046C}"/>
          </ac:spMkLst>
        </pc:spChg>
      </pc:sldChg>
      <pc:sldChg chg="delSp modSp modNotes">
        <pc:chgData name="Louise Capener" userId="S::louise.capener@manchester.ac.uk::9530278a-12dd-4939-8e1c-58242cf8d95c" providerId="AD" clId="Web-{A51F3B79-F795-0D68-6F92-2E465DB8B111}" dt="2023-05-18T13:09:51.490" v="1443" actId="20577"/>
        <pc:sldMkLst>
          <pc:docMk/>
          <pc:sldMk cId="622883794" sldId="313"/>
        </pc:sldMkLst>
        <pc:spChg chg="mod">
          <ac:chgData name="Louise Capener" userId="S::louise.capener@manchester.ac.uk::9530278a-12dd-4939-8e1c-58242cf8d95c" providerId="AD" clId="Web-{A51F3B79-F795-0D68-6F92-2E465DB8B111}" dt="2023-05-18T13:09:51.490" v="1443" actId="20577"/>
          <ac:spMkLst>
            <pc:docMk/>
            <pc:sldMk cId="622883794" sldId="313"/>
            <ac:spMk id="3" creationId="{F75E7444-28DC-6033-D625-439A49AB046C}"/>
          </ac:spMkLst>
        </pc:spChg>
        <pc:spChg chg="del">
          <ac:chgData name="Louise Capener" userId="S::louise.capener@manchester.ac.uk::9530278a-12dd-4939-8e1c-58242cf8d95c" providerId="AD" clId="Web-{A51F3B79-F795-0D68-6F92-2E465DB8B111}" dt="2023-05-18T12:59:53.424" v="1335"/>
          <ac:spMkLst>
            <pc:docMk/>
            <pc:sldMk cId="622883794" sldId="313"/>
            <ac:spMk id="6" creationId="{586B94D8-BFA6-8D6A-ACFE-50752CFCA74A}"/>
          </ac:spMkLst>
        </pc:spChg>
      </pc:sldChg>
      <pc:sldChg chg="modSp modNotes">
        <pc:chgData name="Louise Capener" userId="S::louise.capener@manchester.ac.uk::9530278a-12dd-4939-8e1c-58242cf8d95c" providerId="AD" clId="Web-{A51F3B79-F795-0D68-6F92-2E465DB8B111}" dt="2023-05-18T13:10:10.429" v="1452" actId="20577"/>
        <pc:sldMkLst>
          <pc:docMk/>
          <pc:sldMk cId="254106531" sldId="314"/>
        </pc:sldMkLst>
        <pc:spChg chg="mod">
          <ac:chgData name="Louise Capener" userId="S::louise.capener@manchester.ac.uk::9530278a-12dd-4939-8e1c-58242cf8d95c" providerId="AD" clId="Web-{A51F3B79-F795-0D68-6F92-2E465DB8B111}" dt="2023-05-18T13:10:10.429" v="1452" actId="20577"/>
          <ac:spMkLst>
            <pc:docMk/>
            <pc:sldMk cId="254106531" sldId="314"/>
            <ac:spMk id="3" creationId="{AB7B97A3-D5CB-327F-46F1-53E3803ED450}"/>
          </ac:spMkLst>
        </pc:spChg>
        <pc:picChg chg="mod">
          <ac:chgData name="Louise Capener" userId="S::louise.capener@manchester.ac.uk::9530278a-12dd-4939-8e1c-58242cf8d95c" providerId="AD" clId="Web-{A51F3B79-F795-0D68-6F92-2E465DB8B111}" dt="2023-05-18T12:59:42.454" v="1334"/>
          <ac:picMkLst>
            <pc:docMk/>
            <pc:sldMk cId="254106531" sldId="314"/>
            <ac:picMk id="8" creationId="{27A848B2-C9DA-16CB-D9DF-DC2B8DCDAFE9}"/>
          </ac:picMkLst>
        </pc:picChg>
      </pc:sldChg>
      <pc:sldChg chg="modSp delCm modCm modNotes">
        <pc:chgData name="Louise Capener" userId="S::louise.capener@manchester.ac.uk::9530278a-12dd-4939-8e1c-58242cf8d95c" providerId="AD" clId="Web-{A51F3B79-F795-0D68-6F92-2E465DB8B111}" dt="2023-05-18T13:11:27.433" v="1477"/>
        <pc:sldMkLst>
          <pc:docMk/>
          <pc:sldMk cId="1779926781" sldId="315"/>
        </pc:sldMkLst>
        <pc:spChg chg="mod">
          <ac:chgData name="Louise Capener" userId="S::louise.capener@manchester.ac.uk::9530278a-12dd-4939-8e1c-58242cf8d95c" providerId="AD" clId="Web-{A51F3B79-F795-0D68-6F92-2E465DB8B111}" dt="2023-05-18T13:10:18.476" v="1456" actId="20577"/>
          <ac:spMkLst>
            <pc:docMk/>
            <pc:sldMk cId="1779926781" sldId="315"/>
            <ac:spMk id="3" creationId="{F75E7444-28DC-6033-D625-439A49AB046C}"/>
          </ac:spMkLst>
        </pc:spChg>
        <pc:extLst>
          <p:ext xmlns:p="http://schemas.openxmlformats.org/presentationml/2006/main" uri="{D6D511B9-2390-475A-947B-AFAB55BFBCF1}">
            <pc226:cmChg xmlns:pc226="http://schemas.microsoft.com/office/powerpoint/2022/06/main/command" chg="del mod">
              <pc226:chgData name="Louise Capener" userId="S::louise.capener@manchester.ac.uk::9530278a-12dd-4939-8e1c-58242cf8d95c" providerId="AD" clId="Web-{A51F3B79-F795-0D68-6F92-2E465DB8B111}" dt="2023-05-18T13:11:27.433" v="1477"/>
              <pc2:cmMkLst xmlns:pc2="http://schemas.microsoft.com/office/powerpoint/2019/9/main/command">
                <pc:docMk/>
                <pc:sldMk cId="1779926781" sldId="315"/>
                <pc2:cmMk id="{D2212677-28C5-422C-93B7-B29D034572E4}"/>
              </pc2:cmMkLst>
            </pc226:cmChg>
          </p:ext>
        </pc:extLst>
      </pc:sldChg>
      <pc:sldChg chg="addSp delSp modSp modNotes">
        <pc:chgData name="Louise Capener" userId="S::louise.capener@manchester.ac.uk::9530278a-12dd-4939-8e1c-58242cf8d95c" providerId="AD" clId="Web-{A51F3B79-F795-0D68-6F92-2E465DB8B111}" dt="2023-05-18T13:10:31.727" v="1465" actId="20577"/>
        <pc:sldMkLst>
          <pc:docMk/>
          <pc:sldMk cId="20044694" sldId="316"/>
        </pc:sldMkLst>
        <pc:spChg chg="mod">
          <ac:chgData name="Louise Capener" userId="S::louise.capener@manchester.ac.uk::9530278a-12dd-4939-8e1c-58242cf8d95c" providerId="AD" clId="Web-{A51F3B79-F795-0D68-6F92-2E465DB8B111}" dt="2023-05-16T13:04:56.678" v="145" actId="1076"/>
          <ac:spMkLst>
            <pc:docMk/>
            <pc:sldMk cId="20044694" sldId="316"/>
            <ac:spMk id="2" creationId="{6357E672-07B2-DEC9-2BBC-3B6C5B838C28}"/>
          </ac:spMkLst>
        </pc:spChg>
        <pc:spChg chg="add del mod">
          <ac:chgData name="Louise Capener" userId="S::louise.capener@manchester.ac.uk::9530278a-12dd-4939-8e1c-58242cf8d95c" providerId="AD" clId="Web-{A51F3B79-F795-0D68-6F92-2E465DB8B111}" dt="2023-05-18T12:54:58.282" v="1317"/>
          <ac:spMkLst>
            <pc:docMk/>
            <pc:sldMk cId="20044694" sldId="316"/>
            <ac:spMk id="5" creationId="{A1B1BFC7-829E-7118-220F-6F62B8EF1F8F}"/>
          </ac:spMkLst>
        </pc:spChg>
        <pc:spChg chg="mod">
          <ac:chgData name="Louise Capener" userId="S::louise.capener@manchester.ac.uk::9530278a-12dd-4939-8e1c-58242cf8d95c" providerId="AD" clId="Web-{A51F3B79-F795-0D68-6F92-2E465DB8B111}" dt="2023-05-18T13:10:31.727" v="1465" actId="20577"/>
          <ac:spMkLst>
            <pc:docMk/>
            <pc:sldMk cId="20044694" sldId="316"/>
            <ac:spMk id="7" creationId="{95096D66-A488-7DF9-818B-B783A301F576}"/>
          </ac:spMkLst>
        </pc:spChg>
        <pc:spChg chg="del">
          <ac:chgData name="Louise Capener" userId="S::louise.capener@manchester.ac.uk::9530278a-12dd-4939-8e1c-58242cf8d95c" providerId="AD" clId="Web-{A51F3B79-F795-0D68-6F92-2E465DB8B111}" dt="2023-05-16T12:46:49.371" v="2"/>
          <ac:spMkLst>
            <pc:docMk/>
            <pc:sldMk cId="20044694" sldId="316"/>
            <ac:spMk id="9" creationId="{65C9A64E-5D93-FAB9-3FA6-B5B6E8DA1FC8}"/>
          </ac:spMkLst>
        </pc:spChg>
        <pc:picChg chg="add mod">
          <ac:chgData name="Louise Capener" userId="S::louise.capener@manchester.ac.uk::9530278a-12dd-4939-8e1c-58242cf8d95c" providerId="AD" clId="Web-{A51F3B79-F795-0D68-6F92-2E465DB8B111}" dt="2023-05-18T12:54:26.545" v="1311"/>
          <ac:picMkLst>
            <pc:docMk/>
            <pc:sldMk cId="20044694" sldId="316"/>
            <ac:picMk id="3" creationId="{7DECAEF8-3540-F94E-5EF7-D5E4821FB9FD}"/>
          </ac:picMkLst>
        </pc:picChg>
      </pc:sldChg>
      <pc:sldChg chg="modSp">
        <pc:chgData name="Louise Capener" userId="S::louise.capener@manchester.ac.uk::9530278a-12dd-4939-8e1c-58242cf8d95c" providerId="AD" clId="Web-{A51F3B79-F795-0D68-6F92-2E465DB8B111}" dt="2023-05-18T13:11:42.028" v="1484" actId="20577"/>
        <pc:sldMkLst>
          <pc:docMk/>
          <pc:sldMk cId="4032724962" sldId="318"/>
        </pc:sldMkLst>
        <pc:spChg chg="mod">
          <ac:chgData name="Louise Capener" userId="S::louise.capener@manchester.ac.uk::9530278a-12dd-4939-8e1c-58242cf8d95c" providerId="AD" clId="Web-{A51F3B79-F795-0D68-6F92-2E465DB8B111}" dt="2023-05-18T13:10:55.838" v="1468" actId="1076"/>
          <ac:spMkLst>
            <pc:docMk/>
            <pc:sldMk cId="4032724962" sldId="318"/>
            <ac:spMk id="2" creationId="{D541F8C7-8D50-7851-0130-D8C3C5C44F9C}"/>
          </ac:spMkLst>
        </pc:spChg>
        <pc:spChg chg="mod">
          <ac:chgData name="Louise Capener" userId="S::louise.capener@manchester.ac.uk::9530278a-12dd-4939-8e1c-58242cf8d95c" providerId="AD" clId="Web-{A51F3B79-F795-0D68-6F92-2E465DB8B111}" dt="2023-05-18T13:11:42.028" v="1484" actId="20577"/>
          <ac:spMkLst>
            <pc:docMk/>
            <pc:sldMk cId="4032724962" sldId="318"/>
            <ac:spMk id="5" creationId="{81BFD839-5625-121A-472A-034500831BF9}"/>
          </ac:spMkLst>
        </pc:spChg>
      </pc:sldChg>
      <pc:sldChg chg="add del replId">
        <pc:chgData name="Louise Capener" userId="S::louise.capener@manchester.ac.uk::9530278a-12dd-4939-8e1c-58242cf8d95c" providerId="AD" clId="Web-{A51F3B79-F795-0D68-6F92-2E465DB8B111}" dt="2023-05-17T12:24:39.285" v="975"/>
        <pc:sldMkLst>
          <pc:docMk/>
          <pc:sldMk cId="1057710568" sldId="319"/>
        </pc:sldMkLst>
      </pc:sldChg>
      <pc:sldChg chg="add del replId">
        <pc:chgData name="Louise Capener" userId="S::louise.capener@manchester.ac.uk::9530278a-12dd-4939-8e1c-58242cf8d95c" providerId="AD" clId="Web-{A51F3B79-F795-0D68-6F92-2E465DB8B111}" dt="2023-05-17T12:24:33.222" v="973"/>
        <pc:sldMkLst>
          <pc:docMk/>
          <pc:sldMk cId="1684462952" sldId="319"/>
        </pc:sldMkLst>
      </pc:sldChg>
      <pc:sldChg chg="modSp">
        <pc:chgData name="Louise Capener" userId="S::louise.capener@manchester.ac.uk::9530278a-12dd-4939-8e1c-58242cf8d95c" providerId="AD" clId="Web-{A51F3B79-F795-0D68-6F92-2E465DB8B111}" dt="2023-05-18T13:01:46.196" v="1348" actId="20577"/>
        <pc:sldMkLst>
          <pc:docMk/>
          <pc:sldMk cId="2764728945" sldId="319"/>
        </pc:sldMkLst>
        <pc:spChg chg="mod">
          <ac:chgData name="Louise Capener" userId="S::louise.capener@manchester.ac.uk::9530278a-12dd-4939-8e1c-58242cf8d95c" providerId="AD" clId="Web-{A51F3B79-F795-0D68-6F92-2E465DB8B111}" dt="2023-05-18T13:01:46.196" v="1348" actId="20577"/>
          <ac:spMkLst>
            <pc:docMk/>
            <pc:sldMk cId="2764728945" sldId="319"/>
            <ac:spMk id="3" creationId="{6328E6C8-F197-0D12-ED3A-4279105E16D8}"/>
          </ac:spMkLst>
        </pc:spChg>
      </pc:sldChg>
    </pc:docChg>
  </pc:docChgLst>
  <pc:docChgLst>
    <pc:chgData name="Louise Capener" userId="S::louise.capener@manchester.ac.uk::9530278a-12dd-4939-8e1c-58242cf8d95c" providerId="AD" clId="Web-{5444D528-E886-6242-252D-336F64830362}"/>
    <pc:docChg chg="mod">
      <pc:chgData name="Louise Capener" userId="S::louise.capener@manchester.ac.uk::9530278a-12dd-4939-8e1c-58242cf8d95c" providerId="AD" clId="Web-{5444D528-E886-6242-252D-336F64830362}" dt="2023-05-04T10:42:19.740" v="1"/>
      <pc:docMkLst>
        <pc:docMk/>
      </pc:docMkLst>
      <pc:sldChg chg="addCm">
        <pc:chgData name="Louise Capener" userId="S::louise.capener@manchester.ac.uk::9530278a-12dd-4939-8e1c-58242cf8d95c" providerId="AD" clId="Web-{5444D528-E886-6242-252D-336F64830362}" dt="2023-05-04T10:42:19.740" v="1"/>
        <pc:sldMkLst>
          <pc:docMk/>
          <pc:sldMk cId="1779926781" sldId="315"/>
        </pc:sldMkLst>
        <pc:extLst>
          <p:ext xmlns:p="http://schemas.openxmlformats.org/presentationml/2006/main" uri="{D6D511B9-2390-475A-947B-AFAB55BFBCF1}">
            <pc226:cmChg xmlns:pc226="http://schemas.microsoft.com/office/powerpoint/2022/06/main/command" chg="add">
              <pc226:chgData name="Louise Capener" userId="S::louise.capener@manchester.ac.uk::9530278a-12dd-4939-8e1c-58242cf8d95c" providerId="AD" clId="Web-{5444D528-E886-6242-252D-336F64830362}" dt="2023-05-04T10:42:19.740" v="1"/>
              <pc2:cmMkLst xmlns:pc2="http://schemas.microsoft.com/office/powerpoint/2019/9/main/command">
                <pc:docMk/>
                <pc:sldMk cId="1779926781" sldId="315"/>
                <pc2:cmMk id="{72CFCAF6-86E7-4A61-AE6F-2E7C9175FBDE}"/>
              </pc2:cmMkLst>
            </pc226:cmChg>
          </p:ext>
        </pc:extLst>
      </pc:sldChg>
    </pc:docChg>
  </pc:docChgLst>
  <pc:docChgLst>
    <pc:chgData name="Louise Capener" userId="9530278a-12dd-4939-8e1c-58242cf8d95c" providerId="ADAL" clId="{B805196E-03BF-7249-858F-C01AD676879D}"/>
    <pc:docChg chg="undo custSel modSld">
      <pc:chgData name="Louise Capener" userId="9530278a-12dd-4939-8e1c-58242cf8d95c" providerId="ADAL" clId="{B805196E-03BF-7249-858F-C01AD676879D}" dt="2023-05-19T12:56:56.212" v="3944" actId="20577"/>
      <pc:docMkLst>
        <pc:docMk/>
      </pc:docMkLst>
      <pc:sldChg chg="modNotesTx">
        <pc:chgData name="Louise Capener" userId="9530278a-12dd-4939-8e1c-58242cf8d95c" providerId="ADAL" clId="{B805196E-03BF-7249-858F-C01AD676879D}" dt="2023-05-19T11:58:35.691" v="3891" actId="20577"/>
        <pc:sldMkLst>
          <pc:docMk/>
          <pc:sldMk cId="1212910310" sldId="292"/>
        </pc:sldMkLst>
      </pc:sldChg>
      <pc:sldChg chg="modNotesTx">
        <pc:chgData name="Louise Capener" userId="9530278a-12dd-4939-8e1c-58242cf8d95c" providerId="ADAL" clId="{B805196E-03BF-7249-858F-C01AD676879D}" dt="2023-05-19T11:46:26.898" v="2955" actId="20577"/>
        <pc:sldMkLst>
          <pc:docMk/>
          <pc:sldMk cId="3359359111" sldId="310"/>
        </pc:sldMkLst>
      </pc:sldChg>
      <pc:sldChg chg="addSp delSp modSp mod modNotesTx">
        <pc:chgData name="Louise Capener" userId="9530278a-12dd-4939-8e1c-58242cf8d95c" providerId="ADAL" clId="{B805196E-03BF-7249-858F-C01AD676879D}" dt="2023-05-19T12:56:56.212" v="3944" actId="20577"/>
        <pc:sldMkLst>
          <pc:docMk/>
          <pc:sldMk cId="1940207607" sldId="311"/>
        </pc:sldMkLst>
        <pc:spChg chg="mod">
          <ac:chgData name="Louise Capener" userId="9530278a-12dd-4939-8e1c-58242cf8d95c" providerId="ADAL" clId="{B805196E-03BF-7249-858F-C01AD676879D}" dt="2023-05-19T12:56:56.212" v="3944" actId="20577"/>
          <ac:spMkLst>
            <pc:docMk/>
            <pc:sldMk cId="1940207607" sldId="311"/>
            <ac:spMk id="3" creationId="{DAD4BD32-EF19-37AC-7396-79D63FE32756}"/>
          </ac:spMkLst>
        </pc:spChg>
        <pc:spChg chg="add del mod">
          <ac:chgData name="Louise Capener" userId="9530278a-12dd-4939-8e1c-58242cf8d95c" providerId="ADAL" clId="{B805196E-03BF-7249-858F-C01AD676879D}" dt="2023-05-19T11:47:07.387" v="2957" actId="478"/>
          <ac:spMkLst>
            <pc:docMk/>
            <pc:sldMk cId="1940207607" sldId="311"/>
            <ac:spMk id="5" creationId="{5FDF6569-E9E9-EF6A-5E1F-77C7D1E73D62}"/>
          </ac:spMkLst>
        </pc:spChg>
      </pc:sldChg>
      <pc:sldChg chg="modSp mod modNotesTx">
        <pc:chgData name="Louise Capener" userId="9530278a-12dd-4939-8e1c-58242cf8d95c" providerId="ADAL" clId="{B805196E-03BF-7249-858F-C01AD676879D}" dt="2023-05-19T11:34:05.065" v="1825" actId="20577"/>
        <pc:sldMkLst>
          <pc:docMk/>
          <pc:sldMk cId="20044694" sldId="316"/>
        </pc:sldMkLst>
        <pc:spChg chg="mod">
          <ac:chgData name="Louise Capener" userId="9530278a-12dd-4939-8e1c-58242cf8d95c" providerId="ADAL" clId="{B805196E-03BF-7249-858F-C01AD676879D}" dt="2023-05-19T09:56:50.818" v="985" actId="1076"/>
          <ac:spMkLst>
            <pc:docMk/>
            <pc:sldMk cId="20044694" sldId="316"/>
            <ac:spMk id="2" creationId="{6357E672-07B2-DEC9-2BBC-3B6C5B838C28}"/>
          </ac:spMkLst>
        </pc:spChg>
        <pc:spChg chg="mod">
          <ac:chgData name="Louise Capener" userId="9530278a-12dd-4939-8e1c-58242cf8d95c" providerId="ADAL" clId="{B805196E-03BF-7249-858F-C01AD676879D}" dt="2023-05-19T09:56:45.185" v="984" actId="1076"/>
          <ac:spMkLst>
            <pc:docMk/>
            <pc:sldMk cId="20044694" sldId="316"/>
            <ac:spMk id="7" creationId="{95096D66-A488-7DF9-818B-B783A301F576}"/>
          </ac:spMkLst>
        </pc:spChg>
      </pc:sldChg>
      <pc:sldChg chg="modNotesTx">
        <pc:chgData name="Louise Capener" userId="9530278a-12dd-4939-8e1c-58242cf8d95c" providerId="ADAL" clId="{B805196E-03BF-7249-858F-C01AD676879D}" dt="2023-05-19T11:37:28.263" v="2024" actId="20577"/>
        <pc:sldMkLst>
          <pc:docMk/>
          <pc:sldMk cId="4032724962" sldId="318"/>
        </pc:sldMkLst>
      </pc:sldChg>
      <pc:sldChg chg="modNotesTx">
        <pc:chgData name="Louise Capener" userId="9530278a-12dd-4939-8e1c-58242cf8d95c" providerId="ADAL" clId="{B805196E-03BF-7249-858F-C01AD676879D}" dt="2023-05-19T11:51:24.110" v="3320" actId="20577"/>
        <pc:sldMkLst>
          <pc:docMk/>
          <pc:sldMk cId="2764728945" sldId="319"/>
        </pc:sldMkLst>
      </pc:sldChg>
    </pc:docChg>
  </pc:docChgLst>
  <pc:docChgLst>
    <pc:chgData name="Louise Capener" userId="S::louise.capener@manchester.ac.uk::9530278a-12dd-4939-8e1c-58242cf8d95c" providerId="AD" clId="Web-{42E5BEB1-CC03-4BE4-9914-B3354ACA4449}"/>
    <pc:docChg chg="addSld delSld modSld">
      <pc:chgData name="Louise Capener" userId="S::louise.capener@manchester.ac.uk::9530278a-12dd-4939-8e1c-58242cf8d95c" providerId="AD" clId="Web-{42E5BEB1-CC03-4BE4-9914-B3354ACA4449}" dt="2023-05-11T11:47:52.877" v="70" actId="20577"/>
      <pc:docMkLst>
        <pc:docMk/>
      </pc:docMkLst>
      <pc:sldChg chg="addCm">
        <pc:chgData name="Louise Capener" userId="S::louise.capener@manchester.ac.uk::9530278a-12dd-4939-8e1c-58242cf8d95c" providerId="AD" clId="Web-{42E5BEB1-CC03-4BE4-9914-B3354ACA4449}" dt="2023-05-11T11:46:50.641" v="69"/>
        <pc:sldMkLst>
          <pc:docMk/>
          <pc:sldMk cId="1779926781" sldId="315"/>
        </pc:sldMkLst>
        <pc:extLst>
          <p:ext xmlns:p="http://schemas.openxmlformats.org/presentationml/2006/main" uri="{D6D511B9-2390-475A-947B-AFAB55BFBCF1}">
            <pc226:cmChg xmlns:pc226="http://schemas.microsoft.com/office/powerpoint/2022/06/main/command" chg="add">
              <pc226:chgData name="Louise Capener" userId="S::louise.capener@manchester.ac.uk::9530278a-12dd-4939-8e1c-58242cf8d95c" providerId="AD" clId="Web-{42E5BEB1-CC03-4BE4-9914-B3354ACA4449}" dt="2023-05-11T11:46:50.641" v="69"/>
              <pc2:cmMkLst xmlns:pc2="http://schemas.microsoft.com/office/powerpoint/2019/9/main/command">
                <pc:docMk/>
                <pc:sldMk cId="1779926781" sldId="315"/>
                <pc2:cmMk id="{D2212677-28C5-422C-93B7-B29D034572E4}"/>
              </pc2:cmMkLst>
            </pc226:cmChg>
          </p:ext>
        </pc:extLst>
      </pc:sldChg>
      <pc:sldChg chg="addSp delSp modSp new">
        <pc:chgData name="Louise Capener" userId="S::louise.capener@manchester.ac.uk::9530278a-12dd-4939-8e1c-58242cf8d95c" providerId="AD" clId="Web-{42E5BEB1-CC03-4BE4-9914-B3354ACA4449}" dt="2023-05-11T11:47:52.877" v="70" actId="20577"/>
        <pc:sldMkLst>
          <pc:docMk/>
          <pc:sldMk cId="20044694" sldId="316"/>
        </pc:sldMkLst>
        <pc:spChg chg="mod">
          <ac:chgData name="Louise Capener" userId="S::louise.capener@manchester.ac.uk::9530278a-12dd-4939-8e1c-58242cf8d95c" providerId="AD" clId="Web-{42E5BEB1-CC03-4BE4-9914-B3354ACA4449}" dt="2023-05-11T11:37:25.252" v="2" actId="20577"/>
          <ac:spMkLst>
            <pc:docMk/>
            <pc:sldMk cId="20044694" sldId="316"/>
            <ac:spMk id="2" creationId="{6357E672-07B2-DEC9-2BBC-3B6C5B838C28}"/>
          </ac:spMkLst>
        </pc:spChg>
        <pc:spChg chg="del">
          <ac:chgData name="Louise Capener" userId="S::louise.capener@manchester.ac.uk::9530278a-12dd-4939-8e1c-58242cf8d95c" providerId="AD" clId="Web-{42E5BEB1-CC03-4BE4-9914-B3354ACA4449}" dt="2023-05-11T11:37:26.143" v="3"/>
          <ac:spMkLst>
            <pc:docMk/>
            <pc:sldMk cId="20044694" sldId="316"/>
            <ac:spMk id="3" creationId="{92A84710-A6C5-C7CF-B2E1-E255F20EC908}"/>
          </ac:spMkLst>
        </pc:spChg>
        <pc:spChg chg="add del mod">
          <ac:chgData name="Louise Capener" userId="S::louise.capener@manchester.ac.uk::9530278a-12dd-4939-8e1c-58242cf8d95c" providerId="AD" clId="Web-{42E5BEB1-CC03-4BE4-9914-B3354ACA4449}" dt="2023-05-11T11:37:47.003" v="6"/>
          <ac:spMkLst>
            <pc:docMk/>
            <pc:sldMk cId="20044694" sldId="316"/>
            <ac:spMk id="5" creationId="{AD81ADF7-EB90-3E58-BA52-FAE14583A7F1}"/>
          </ac:spMkLst>
        </pc:spChg>
        <pc:spChg chg="add del mod">
          <ac:chgData name="Louise Capener" userId="S::louise.capener@manchester.ac.uk::9530278a-12dd-4939-8e1c-58242cf8d95c" providerId="AD" clId="Web-{42E5BEB1-CC03-4BE4-9914-B3354ACA4449}" dt="2023-05-11T11:38:04.331" v="9"/>
          <ac:spMkLst>
            <pc:docMk/>
            <pc:sldMk cId="20044694" sldId="316"/>
            <ac:spMk id="6" creationId="{0AA62836-B0E0-E2E1-B437-797E74EED40E}"/>
          </ac:spMkLst>
        </pc:spChg>
        <pc:spChg chg="add mod">
          <ac:chgData name="Louise Capener" userId="S::louise.capener@manchester.ac.uk::9530278a-12dd-4939-8e1c-58242cf8d95c" providerId="AD" clId="Web-{42E5BEB1-CC03-4BE4-9914-B3354ACA4449}" dt="2023-05-11T11:47:52.877" v="70" actId="20577"/>
          <ac:spMkLst>
            <pc:docMk/>
            <pc:sldMk cId="20044694" sldId="316"/>
            <ac:spMk id="7" creationId="{95096D66-A488-7DF9-818B-B783A301F576}"/>
          </ac:spMkLst>
        </pc:spChg>
        <pc:spChg chg="add del mod">
          <ac:chgData name="Louise Capener" userId="S::louise.capener@manchester.ac.uk::9530278a-12dd-4939-8e1c-58242cf8d95c" providerId="AD" clId="Web-{42E5BEB1-CC03-4BE4-9914-B3354ACA4449}" dt="2023-05-11T11:39:44.506" v="24"/>
          <ac:spMkLst>
            <pc:docMk/>
            <pc:sldMk cId="20044694" sldId="316"/>
            <ac:spMk id="8" creationId="{0AA62836-B0E0-E2E1-B437-797E74EED40E}"/>
          </ac:spMkLst>
        </pc:spChg>
        <pc:spChg chg="add mod">
          <ac:chgData name="Louise Capener" userId="S::louise.capener@manchester.ac.uk::9530278a-12dd-4939-8e1c-58242cf8d95c" providerId="AD" clId="Web-{42E5BEB1-CC03-4BE4-9914-B3354ACA4449}" dt="2023-05-11T11:40:04.975" v="34" actId="20577"/>
          <ac:spMkLst>
            <pc:docMk/>
            <pc:sldMk cId="20044694" sldId="316"/>
            <ac:spMk id="9" creationId="{65C9A64E-5D93-FAB9-3FA6-B5B6E8DA1FC8}"/>
          </ac:spMkLst>
        </pc:spChg>
      </pc:sldChg>
      <pc:sldChg chg="addSp delSp modSp new del">
        <pc:chgData name="Louise Capener" userId="S::louise.capener@manchester.ac.uk::9530278a-12dd-4939-8e1c-58242cf8d95c" providerId="AD" clId="Web-{42E5BEB1-CC03-4BE4-9914-B3354ACA4449}" dt="2023-05-11T11:42:00.603" v="68"/>
        <pc:sldMkLst>
          <pc:docMk/>
          <pc:sldMk cId="3792052515" sldId="317"/>
        </pc:sldMkLst>
        <pc:spChg chg="mod">
          <ac:chgData name="Louise Capener" userId="S::louise.capener@manchester.ac.uk::9530278a-12dd-4939-8e1c-58242cf8d95c" providerId="AD" clId="Web-{42E5BEB1-CC03-4BE4-9914-B3354ACA4449}" dt="2023-05-11T11:40:49.539" v="36" actId="20577"/>
          <ac:spMkLst>
            <pc:docMk/>
            <pc:sldMk cId="3792052515" sldId="317"/>
            <ac:spMk id="2" creationId="{D541F8C7-8D50-7851-0130-D8C3C5C44F9C}"/>
          </ac:spMkLst>
        </pc:spChg>
        <pc:spChg chg="del mod">
          <ac:chgData name="Louise Capener" userId="S::louise.capener@manchester.ac.uk::9530278a-12dd-4939-8e1c-58242cf8d95c" providerId="AD" clId="Web-{42E5BEB1-CC03-4BE4-9914-B3354ACA4449}" dt="2023-05-11T11:41:02.914" v="41"/>
          <ac:spMkLst>
            <pc:docMk/>
            <pc:sldMk cId="3792052515" sldId="317"/>
            <ac:spMk id="3" creationId="{CE1EC092-2203-F3E0-F54B-5D0AFC0874BB}"/>
          </ac:spMkLst>
        </pc:spChg>
        <pc:spChg chg="add">
          <ac:chgData name="Louise Capener" userId="S::louise.capener@manchester.ac.uk::9530278a-12dd-4939-8e1c-58242cf8d95c" providerId="AD" clId="Web-{42E5BEB1-CC03-4BE4-9914-B3354ACA4449}" dt="2023-05-11T11:41:18.633" v="42"/>
          <ac:spMkLst>
            <pc:docMk/>
            <pc:sldMk cId="3792052515" sldId="317"/>
            <ac:spMk id="5" creationId="{81BFD839-5625-121A-472A-034500831BF9}"/>
          </ac:spMkLst>
        </pc:spChg>
      </pc:sldChg>
      <pc:sldChg chg="addSp modSp add replId">
        <pc:chgData name="Louise Capener" userId="S::louise.capener@manchester.ac.uk::9530278a-12dd-4939-8e1c-58242cf8d95c" providerId="AD" clId="Web-{42E5BEB1-CC03-4BE4-9914-B3354ACA4449}" dt="2023-05-11T11:41:56.509" v="67" actId="20577"/>
        <pc:sldMkLst>
          <pc:docMk/>
          <pc:sldMk cId="4032724962" sldId="318"/>
        </pc:sldMkLst>
        <pc:spChg chg="add mod">
          <ac:chgData name="Louise Capener" userId="S::louise.capener@manchester.ac.uk::9530278a-12dd-4939-8e1c-58242cf8d95c" providerId="AD" clId="Web-{42E5BEB1-CC03-4BE4-9914-B3354ACA4449}" dt="2023-05-11T11:41:56.509" v="67" actId="20577"/>
          <ac:spMkLst>
            <pc:docMk/>
            <pc:sldMk cId="4032724962" sldId="318"/>
            <ac:spMk id="3" creationId="{3CAB8823-A08B-5FB2-4BF9-1A39B0753E1D}"/>
          </ac:spMkLst>
        </pc:spChg>
        <pc:spChg chg="mod">
          <ac:chgData name="Louise Capener" userId="S::louise.capener@manchester.ac.uk::9530278a-12dd-4939-8e1c-58242cf8d95c" providerId="AD" clId="Web-{42E5BEB1-CC03-4BE4-9914-B3354ACA4449}" dt="2023-05-11T11:41:39.227" v="53" actId="20577"/>
          <ac:spMkLst>
            <pc:docMk/>
            <pc:sldMk cId="4032724962" sldId="318"/>
            <ac:spMk id="5" creationId="{81BFD839-5625-121A-472A-034500831BF9}"/>
          </ac:spMkLst>
        </pc:spChg>
      </pc:sldChg>
    </pc:docChg>
  </pc:docChgLst>
</pc:chgInfo>
</file>

<file path=ppt/comments/modernComment_13B_6A1786FD.xml><?xml version="1.0" encoding="utf-8"?>
<p188:cmLst xmlns:a="http://schemas.openxmlformats.org/drawingml/2006/main" xmlns:r="http://schemas.openxmlformats.org/officeDocument/2006/relationships" xmlns:p188="http://schemas.microsoft.com/office/powerpoint/2018/8/main">
  <p188:cm id="{72CFCAF6-86E7-4A61-AE6F-2E7C9175FBDE}" authorId="{15831D2E-EC57-1702-2DBF-9EDF2538DA16}" status="resolved" created="2023-05-04T10:42:19.740" complete="100000">
    <ac:txMkLst xmlns:ac="http://schemas.microsoft.com/office/drawing/2013/main/command">
      <pc:docMk xmlns:pc="http://schemas.microsoft.com/office/powerpoint/2013/main/command"/>
      <pc:sldMk xmlns:pc="http://schemas.microsoft.com/office/powerpoint/2013/main/command" cId="1779926781" sldId="315"/>
      <ac:spMk id="2" creationId="{E82D9034-AF2E-6FB5-E63A-2B9D9896CFCE}"/>
      <ac:txMk cp="35">
        <ac:context len="38" hash="4166920158"/>
      </ac:txMk>
    </ac:txMkLst>
    <p188:pos x="5693433" y="330679"/>
    <p188:replyLst>
      <p188:reply id="{33112F18-83ED-4C1F-9771-D5CC00412937}" authorId="{1C9484A9-C1EE-4088-F991-8FE5368E58C5}" created="2023-05-04T10:58:09.144">
        <p188:txBody>
          <a:bodyPr/>
          <a:lstStyle/>
          <a:p>
            <a:r>
              <a:rPr lang="en-GB"/>
              <a:t>Yes, of course! </a:t>
            </a:r>
          </a:p>
        </p188:txBody>
      </p188:reply>
      <p188:reply id="{1A4507B3-748C-420F-B9E9-6A5583857228}" authorId="{1C9484A9-C1EE-4088-F991-8FE5368E58C5}" created="2023-05-04T10:58:26.473">
        <p188:txBody>
          <a:bodyPr/>
          <a:lstStyle/>
          <a:p>
            <a:r>
              <a:rPr lang="en-GB"/>
              <a:t>Corrected now</a:t>
            </a:r>
          </a:p>
        </p188:txBody>
      </p188:reply>
    </p188:replyLst>
    <p188:txBody>
      <a:bodyPr/>
      <a:lstStyle/>
      <a:p>
        <a:r>
          <a:rPr lang="en-GB"/>
          <a:t>Should this be changed to 'visualisations', as we have scatterplots too?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53542-6DB0-433F-A254-AEF992256B1C}" type="datetimeFigureOut">
              <a:rPr lang="en-GB" smtClean="0"/>
              <a:t>30/05/2023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8BA1C7-F8EB-407D-B268-5D2A8AEBBEE5}" type="slidenum">
              <a:rPr lang="en-GB" smtClean="0"/>
              <a:t>‹#›</a:t>
            </a:fld>
            <a:endParaRPr lang="en-GB"/>
          </a:p>
        </p:txBody>
      </p:sp>
    </p:spTree>
    <p:extLst>
      <p:ext uri="{BB962C8B-B14F-4D97-AF65-F5344CB8AC3E}">
        <p14:creationId xmlns:p14="http://schemas.microsoft.com/office/powerpoint/2010/main" val="182014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20EB2-56AE-4D49-92A2-200E9A3683D8}"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74495-12D2-6A47-A762-3590D56449EA}" type="slidenum">
              <a:rPr lang="en-US" smtClean="0"/>
              <a:t>‹#›</a:t>
            </a:fld>
            <a:endParaRPr lang="en-US"/>
          </a:p>
        </p:txBody>
      </p:sp>
    </p:spTree>
    <p:extLst>
      <p:ext uri="{BB962C8B-B14F-4D97-AF65-F5344CB8AC3E}">
        <p14:creationId xmlns:p14="http://schemas.microsoft.com/office/powerpoint/2010/main" val="37127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my name is Louise Capener and I’m a research associate at the UK Data Service. Today we’re going to be “Exploring sex, sexual orientation and gender identity through interactive </a:t>
            </a:r>
            <a:r>
              <a:rPr lang="en-US" err="1"/>
              <a:t>visualisations</a:t>
            </a:r>
            <a:r>
              <a:rPr lang="en-US"/>
              <a:t>”. I’m also joined remotely by my colleague Nadia </a:t>
            </a:r>
            <a:r>
              <a:rPr lang="en-US" err="1"/>
              <a:t>Kennar</a:t>
            </a:r>
            <a:r>
              <a:rPr lang="en-US"/>
              <a:t>, who will be co-presenting from Manchester. Not attending today are our other 2 contributors, J. </a:t>
            </a:r>
            <a:r>
              <a:rPr lang="en-US" err="1"/>
              <a:t>Kasmire</a:t>
            </a:r>
            <a:r>
              <a:rPr lang="en-US"/>
              <a:t> and Alle Bloom.</a:t>
            </a:r>
          </a:p>
          <a:p>
            <a:endParaRPr lang="en-US"/>
          </a:p>
          <a:p>
            <a:r>
              <a:rPr lang="en-US"/>
              <a:t> </a:t>
            </a:r>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15930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thanks to everyone for attending, and if you want to check out our code the QR code here will take you to our GitHub repo for this project.</a:t>
            </a:r>
          </a:p>
          <a:p>
            <a:endParaRPr lang="en-US"/>
          </a:p>
          <a:p>
            <a:r>
              <a:rPr lang="en-US"/>
              <a:t>Also, mine and Nadia’s contact details and social media info are available if you want to get in touch with any questions or keep an eye on our future research projects. </a:t>
            </a:r>
          </a:p>
        </p:txBody>
      </p:sp>
      <p:sp>
        <p:nvSpPr>
          <p:cNvPr id="4" name="Slide Number Placeholder 3"/>
          <p:cNvSpPr>
            <a:spLocks noGrp="1"/>
          </p:cNvSpPr>
          <p:nvPr>
            <p:ph type="sldNum" sz="quarter" idx="5"/>
          </p:nvPr>
        </p:nvSpPr>
        <p:spPr/>
        <p:txBody>
          <a:bodyPr/>
          <a:lstStyle/>
          <a:p>
            <a:fld id="{95D74495-12D2-6A47-A762-3590D56449EA}" type="slidenum">
              <a:rPr lang="en-US" smtClean="0"/>
              <a:t>11</a:t>
            </a:fld>
            <a:endParaRPr lang="en-US"/>
          </a:p>
        </p:txBody>
      </p:sp>
    </p:spTree>
    <p:extLst>
      <p:ext uri="{BB962C8B-B14F-4D97-AF65-F5344CB8AC3E}">
        <p14:creationId xmlns:p14="http://schemas.microsoft.com/office/powerpoint/2010/main" val="54697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some background on existing research around GI and SO.</a:t>
            </a:r>
          </a:p>
          <a:p>
            <a:r>
              <a:rPr lang="en-US"/>
              <a:t>Then, a look at the 3 </a:t>
            </a:r>
            <a:r>
              <a:rPr lang="en-US" err="1"/>
              <a:t>visualisations</a:t>
            </a:r>
            <a:r>
              <a:rPr lang="en-US"/>
              <a:t>.</a:t>
            </a:r>
          </a:p>
          <a:p>
            <a:r>
              <a:rPr lang="en-US"/>
              <a:t>Finally, there is time for a brief Q and A.</a:t>
            </a:r>
          </a:p>
          <a:p>
            <a:endParaRPr lang="en-US"/>
          </a:p>
          <a:p>
            <a:r>
              <a:rPr lang="en-US"/>
              <a:t>Also, there will be 3 QR codes during this presentation to link to the </a:t>
            </a:r>
            <a:r>
              <a:rPr lang="en-US" err="1"/>
              <a:t>visualisations</a:t>
            </a:r>
            <a:r>
              <a:rPr lang="en-US"/>
              <a:t> and our GH repo.</a:t>
            </a:r>
          </a:p>
          <a:p>
            <a:r>
              <a:rPr lang="en-US"/>
              <a:t>You may want to get your phones ready.</a:t>
            </a:r>
          </a:p>
        </p:txBody>
      </p:sp>
      <p:sp>
        <p:nvSpPr>
          <p:cNvPr id="4" name="Slide Number Placeholder 3"/>
          <p:cNvSpPr>
            <a:spLocks noGrp="1"/>
          </p:cNvSpPr>
          <p:nvPr>
            <p:ph type="sldNum" sz="quarter" idx="5"/>
          </p:nvPr>
        </p:nvSpPr>
        <p:spPr/>
        <p:txBody>
          <a:bodyPr/>
          <a:lstStyle/>
          <a:p>
            <a:fld id="{95D74495-12D2-6A47-A762-3590D56449EA}" type="slidenum">
              <a:rPr lang="en-US" smtClean="0"/>
              <a:t>2</a:t>
            </a:fld>
            <a:endParaRPr lang="en-US"/>
          </a:p>
        </p:txBody>
      </p:sp>
    </p:spTree>
    <p:extLst>
      <p:ext uri="{BB962C8B-B14F-4D97-AF65-F5344CB8AC3E}">
        <p14:creationId xmlns:p14="http://schemas.microsoft.com/office/powerpoint/2010/main" val="29272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Prior to the 2021 UK census, relatively little research addressed the UK’s sexual orientation profile.</a:t>
            </a:r>
          </a:p>
          <a:p>
            <a:r>
              <a:rPr lang="en-GB"/>
              <a:t>For example, sexual identity information was collected in Natsal, Understanding Society, and the Health Survey for England, but not at lower geographical levels, and often with limited samples.</a:t>
            </a:r>
          </a:p>
          <a:p>
            <a:r>
              <a:rPr lang="en-US">
                <a:cs typeface="Calibri"/>
              </a:rPr>
              <a:t>The ONS has also produced experimental statistics on sexual identity using data from the Annual Population Survey. This data is provided at local authority level, but is considered to be “unofficial” as it was created primarily to assess methods.</a:t>
            </a:r>
          </a:p>
        </p:txBody>
      </p:sp>
      <p:sp>
        <p:nvSpPr>
          <p:cNvPr id="4" name="Slide Number Placeholder 3"/>
          <p:cNvSpPr>
            <a:spLocks noGrp="1"/>
          </p:cNvSpPr>
          <p:nvPr>
            <p:ph type="sldNum" sz="quarter" idx="5"/>
          </p:nvPr>
        </p:nvSpPr>
        <p:spPr/>
        <p:txBody>
          <a:bodyPr/>
          <a:lstStyle/>
          <a:p>
            <a:fld id="{95D74495-12D2-6A47-A762-3590D56449EA}" type="slidenum">
              <a:rPr lang="en-US" smtClean="0"/>
              <a:t>3</a:t>
            </a:fld>
            <a:endParaRPr lang="en-US"/>
          </a:p>
        </p:txBody>
      </p:sp>
    </p:spTree>
    <p:extLst>
      <p:ext uri="{BB962C8B-B14F-4D97-AF65-F5344CB8AC3E}">
        <p14:creationId xmlns:p14="http://schemas.microsoft.com/office/powerpoint/2010/main" val="312617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Looking at GI, there’s even less data available.</a:t>
            </a:r>
          </a:p>
          <a:p>
            <a:r>
              <a:rPr lang="en-US">
                <a:cs typeface="Calibri"/>
              </a:rPr>
              <a:t>Some relevant questions have been trialed in various UK surveys, but the best estimates currently come from admin data such as higher education.</a:t>
            </a:r>
          </a:p>
          <a:p>
            <a:r>
              <a:rPr lang="en-US">
                <a:cs typeface="Calibri"/>
              </a:rPr>
              <a:t>Internationally though, we do see questions on GI in various censuses including C, I, N, and P.</a:t>
            </a:r>
          </a:p>
        </p:txBody>
      </p:sp>
      <p:sp>
        <p:nvSpPr>
          <p:cNvPr id="4" name="Slide Number Placeholder 3"/>
          <p:cNvSpPr>
            <a:spLocks noGrp="1"/>
          </p:cNvSpPr>
          <p:nvPr>
            <p:ph type="sldNum" sz="quarter" idx="5"/>
          </p:nvPr>
        </p:nvSpPr>
        <p:spPr/>
        <p:txBody>
          <a:bodyPr/>
          <a:lstStyle/>
          <a:p>
            <a:fld id="{95D74495-12D2-6A47-A762-3590D56449EA}" type="slidenum">
              <a:rPr lang="en-US" smtClean="0"/>
              <a:t>4</a:t>
            </a:fld>
            <a:endParaRPr lang="en-US"/>
          </a:p>
        </p:txBody>
      </p:sp>
    </p:spTree>
    <p:extLst>
      <p:ext uri="{BB962C8B-B14F-4D97-AF65-F5344CB8AC3E}">
        <p14:creationId xmlns:p14="http://schemas.microsoft.com/office/powerpoint/2010/main" val="334752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So, to catch up with international research, the following questions were added to the 2021 census.</a:t>
            </a:r>
          </a:p>
          <a:p>
            <a:r>
              <a:rPr lang="en-GB">
                <a:cs typeface="Calibri"/>
              </a:rPr>
              <a:t>Both questions were voluntary, and the wording varied slightly between the different countries.</a:t>
            </a:r>
          </a:p>
          <a:p>
            <a:r>
              <a:rPr lang="en-US">
                <a:cs typeface="Calibri"/>
              </a:rPr>
              <a:t>The census also allowed respondents to request an individual form that would be kept confidential from those in their household. </a:t>
            </a:r>
          </a:p>
        </p:txBody>
      </p:sp>
      <p:sp>
        <p:nvSpPr>
          <p:cNvPr id="4" name="Slide Number Placeholder 3"/>
          <p:cNvSpPr>
            <a:spLocks noGrp="1"/>
          </p:cNvSpPr>
          <p:nvPr>
            <p:ph type="sldNum" sz="quarter" idx="5"/>
          </p:nvPr>
        </p:nvSpPr>
        <p:spPr/>
        <p:txBody>
          <a:bodyPr/>
          <a:lstStyle/>
          <a:p>
            <a:fld id="{95D74495-12D2-6A47-A762-3590D56449EA}" type="slidenum">
              <a:rPr lang="en-US" smtClean="0"/>
              <a:t>5</a:t>
            </a:fld>
            <a:endParaRPr lang="en-US"/>
          </a:p>
        </p:txBody>
      </p:sp>
    </p:spTree>
    <p:extLst>
      <p:ext uri="{BB962C8B-B14F-4D97-AF65-F5344CB8AC3E}">
        <p14:creationId xmlns:p14="http://schemas.microsoft.com/office/powerpoint/2010/main" val="69187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to the main question: why make interactive </a:t>
            </a:r>
            <a:r>
              <a:rPr lang="en-US" err="1">
                <a:cs typeface="Calibri"/>
              </a:rPr>
              <a:t>visualisations</a:t>
            </a:r>
            <a:r>
              <a:rPr lang="en-US">
                <a:cs typeface="Calibri"/>
              </a:rPr>
              <a:t> of this new data?</a:t>
            </a:r>
          </a:p>
          <a:p>
            <a:r>
              <a:rPr lang="en-US">
                <a:cs typeface="Calibri"/>
              </a:rPr>
              <a:t>The census data provides a novel opportunity to visualize these topics at a low-level geography and with a large sample size.</a:t>
            </a:r>
          </a:p>
          <a:p>
            <a:r>
              <a:rPr lang="en-US">
                <a:cs typeface="Calibri"/>
              </a:rPr>
              <a:t>And whilst the ONS did create some interactive maps of these topics, their maps are only single variate.</a:t>
            </a:r>
          </a:p>
          <a:p>
            <a:r>
              <a:rPr lang="en-US">
                <a:cs typeface="Calibri"/>
              </a:rPr>
              <a:t>So, we saw a great opportunity to build on this work. Low level geography, large sample size, and multivariate data make for complex data, so we wanted our </a:t>
            </a:r>
            <a:r>
              <a:rPr lang="en-US" err="1">
                <a:cs typeface="Calibri"/>
              </a:rPr>
              <a:t>visualisations</a:t>
            </a:r>
            <a:r>
              <a:rPr lang="en-US">
                <a:cs typeface="Calibri"/>
              </a:rPr>
              <a:t> to permit explorations that increase user understanding of this data.</a:t>
            </a:r>
          </a:p>
        </p:txBody>
      </p:sp>
      <p:sp>
        <p:nvSpPr>
          <p:cNvPr id="4" name="Slide Number Placeholder 3"/>
          <p:cNvSpPr>
            <a:spLocks noGrp="1"/>
          </p:cNvSpPr>
          <p:nvPr>
            <p:ph type="sldNum" sz="quarter" idx="5"/>
          </p:nvPr>
        </p:nvSpPr>
        <p:spPr/>
        <p:txBody>
          <a:bodyPr/>
          <a:lstStyle/>
          <a:p>
            <a:fld id="{95D74495-12D2-6A47-A762-3590D56449EA}" type="slidenum">
              <a:rPr lang="en-US" smtClean="0"/>
              <a:t>6</a:t>
            </a:fld>
            <a:endParaRPr lang="en-US"/>
          </a:p>
        </p:txBody>
      </p:sp>
    </p:spTree>
    <p:extLst>
      <p:ext uri="{BB962C8B-B14F-4D97-AF65-F5344CB8AC3E}">
        <p14:creationId xmlns:p14="http://schemas.microsoft.com/office/powerpoint/2010/main" val="211565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first QR code which will take you to my interactive scatterplots and tables, which I will show you in a minute.</a:t>
            </a:r>
          </a:p>
          <a:p>
            <a:r>
              <a:rPr lang="en-US">
                <a:cs typeface="Calibri"/>
              </a:rPr>
              <a:t>The interactive </a:t>
            </a:r>
            <a:r>
              <a:rPr lang="en-US" err="1">
                <a:cs typeface="Calibri"/>
              </a:rPr>
              <a:t>visualisations</a:t>
            </a:r>
            <a:r>
              <a:rPr lang="en-US">
                <a:cs typeface="Calibri"/>
              </a:rPr>
              <a:t> focus on NR rates. These questions are both novel and voluntary.</a:t>
            </a:r>
          </a:p>
          <a:p>
            <a:r>
              <a:rPr lang="en-US">
                <a:cs typeface="Calibri"/>
              </a:rPr>
              <a:t>Further, the question on GI is probably less familiar and less clearly worded than the sexuality question. Respondents may not answer voluntary questions that they don’t understand.</a:t>
            </a:r>
          </a:p>
          <a:p>
            <a:r>
              <a:rPr lang="en-US">
                <a:cs typeface="Calibri"/>
              </a:rPr>
              <a:t>I looked at main language and religion as factors, because main language and religion can be closely tied. </a:t>
            </a:r>
          </a:p>
          <a:p>
            <a:r>
              <a:rPr lang="en-US">
                <a:cs typeface="Calibri"/>
              </a:rPr>
              <a:t>For instance, Islam is closely tied to the Arabic language, and Sikhism to Punjabi, and so on.</a:t>
            </a:r>
          </a:p>
          <a:p>
            <a:r>
              <a:rPr lang="en-US">
                <a:cs typeface="Calibri"/>
              </a:rPr>
              <a:t>So I hypothesized that NR rates will be different between respondents whose main language isn’t English. </a:t>
            </a:r>
          </a:p>
          <a:p>
            <a:r>
              <a:rPr lang="en-US">
                <a:cs typeface="Calibri"/>
              </a:rPr>
              <a:t>I further hypothesized that we’ll see different NR rates between the two questions (partly due to the wording of the GI question).</a:t>
            </a:r>
          </a:p>
          <a:p>
            <a:r>
              <a:rPr lang="en-US">
                <a:cs typeface="Calibri"/>
              </a:rPr>
              <a:t>Just a brief note on my computational environment. I wrote my code in Python on </a:t>
            </a:r>
            <a:r>
              <a:rPr lang="en-US" err="1">
                <a:cs typeface="Calibri"/>
              </a:rPr>
              <a:t>Jupyter</a:t>
            </a:r>
            <a:r>
              <a:rPr lang="en-US">
                <a:cs typeface="Calibri"/>
              </a:rPr>
              <a:t> Notebook, and I deployed the </a:t>
            </a:r>
            <a:r>
              <a:rPr lang="en-US" err="1">
                <a:cs typeface="Calibri"/>
              </a:rPr>
              <a:t>visualisations</a:t>
            </a:r>
            <a:r>
              <a:rPr lang="en-US">
                <a:cs typeface="Calibri"/>
              </a:rPr>
              <a:t> to Heroku, a cloud-based platform. </a:t>
            </a:r>
          </a:p>
          <a:p>
            <a:r>
              <a:rPr lang="en-US">
                <a:cs typeface="Calibri"/>
              </a:rPr>
              <a:t>But, please do get in touch if you want more details about the tools that I used.</a:t>
            </a:r>
          </a:p>
          <a:p>
            <a:r>
              <a:rPr lang="en-US">
                <a:cs typeface="Calibri"/>
              </a:rPr>
              <a:t>Now, let’s have a look at the </a:t>
            </a:r>
            <a:r>
              <a:rPr lang="en-US" err="1">
                <a:cs typeface="Calibri"/>
              </a:rPr>
              <a:t>visualisations</a:t>
            </a:r>
            <a:r>
              <a:rPr lang="en-US">
                <a:cs typeface="Calibri"/>
              </a:rPr>
              <a:t>.</a:t>
            </a:r>
          </a:p>
        </p:txBody>
      </p:sp>
      <p:sp>
        <p:nvSpPr>
          <p:cNvPr id="4" name="Slide Number Placeholder 3"/>
          <p:cNvSpPr>
            <a:spLocks noGrp="1"/>
          </p:cNvSpPr>
          <p:nvPr>
            <p:ph type="sldNum" sz="quarter" idx="5"/>
          </p:nvPr>
        </p:nvSpPr>
        <p:spPr/>
        <p:txBody>
          <a:bodyPr/>
          <a:lstStyle/>
          <a:p>
            <a:fld id="{95D74495-12D2-6A47-A762-3590D56449EA}" type="slidenum">
              <a:rPr lang="en-US" smtClean="0"/>
              <a:t>7</a:t>
            </a:fld>
            <a:endParaRPr lang="en-US"/>
          </a:p>
        </p:txBody>
      </p:sp>
    </p:spTree>
    <p:extLst>
      <p:ext uri="{BB962C8B-B14F-4D97-AF65-F5344CB8AC3E}">
        <p14:creationId xmlns:p14="http://schemas.microsoft.com/office/powerpoint/2010/main" val="17227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have another QR code, if you scan it this will take you to my website with my interactive maps. We’re going to take a closer look at these after this slide. </a:t>
            </a:r>
          </a:p>
        </p:txBody>
      </p:sp>
      <p:sp>
        <p:nvSpPr>
          <p:cNvPr id="4" name="Slide Number Placeholder 3"/>
          <p:cNvSpPr>
            <a:spLocks noGrp="1"/>
          </p:cNvSpPr>
          <p:nvPr>
            <p:ph type="sldNum" sz="quarter" idx="5"/>
          </p:nvPr>
        </p:nvSpPr>
        <p:spPr/>
        <p:txBody>
          <a:bodyPr/>
          <a:lstStyle/>
          <a:p>
            <a:fld id="{95D74495-12D2-6A47-A762-3590D56449EA}" type="slidenum">
              <a:rPr lang="en-US" smtClean="0"/>
              <a:t>8</a:t>
            </a:fld>
            <a:endParaRPr lang="en-US"/>
          </a:p>
        </p:txBody>
      </p:sp>
    </p:spTree>
    <p:extLst>
      <p:ext uri="{BB962C8B-B14F-4D97-AF65-F5344CB8AC3E}">
        <p14:creationId xmlns:p14="http://schemas.microsoft.com/office/powerpoint/2010/main" val="393857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some references if anyone wants to check them out, but these slides will also be available online after the event, so you can always go back and take another look if needs be. </a:t>
            </a:r>
          </a:p>
        </p:txBody>
      </p:sp>
      <p:sp>
        <p:nvSpPr>
          <p:cNvPr id="4" name="Slide Number Placeholder 3"/>
          <p:cNvSpPr>
            <a:spLocks noGrp="1"/>
          </p:cNvSpPr>
          <p:nvPr>
            <p:ph type="sldNum" sz="quarter" idx="5"/>
          </p:nvPr>
        </p:nvSpPr>
        <p:spPr/>
        <p:txBody>
          <a:bodyPr/>
          <a:lstStyle/>
          <a:p>
            <a:fld id="{95D74495-12D2-6A47-A762-3590D56449EA}" type="slidenum">
              <a:rPr lang="en-US" smtClean="0"/>
              <a:t>10</a:t>
            </a:fld>
            <a:endParaRPr lang="en-US"/>
          </a:p>
        </p:txBody>
      </p:sp>
    </p:spTree>
    <p:extLst>
      <p:ext uri="{BB962C8B-B14F-4D97-AF65-F5344CB8AC3E}">
        <p14:creationId xmlns:p14="http://schemas.microsoft.com/office/powerpoint/2010/main" val="410376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a:t>Click to edit Master title style w/ image</a:t>
            </a:r>
            <a:endParaRPr lang="en-US"/>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30/05/2023</a:t>
            </a:fld>
            <a:endParaRPr lang="en-US"/>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653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a:p>
            <a:endParaRPr lang="en-US"/>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403105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736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28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0193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082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6047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565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30/05/2023</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3023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Tree>
    <p:extLst>
      <p:ext uri="{BB962C8B-B14F-4D97-AF65-F5344CB8AC3E}">
        <p14:creationId xmlns:p14="http://schemas.microsoft.com/office/powerpoint/2010/main" val="1771265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30/05/2023</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266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30/05/2023</a:t>
            </a:fld>
            <a:endParaRPr lang="en-US"/>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759562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a:p>
            <a:endParaRPr lang="en-US"/>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30/05/2023</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91476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24626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30/05/2023</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6700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30/05/2023</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3574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30/05/2023</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8194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a:t>Click to edit Master title style w/ image</a:t>
            </a:r>
            <a:endParaRPr lang="en-US"/>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30/05/2023</a:t>
            </a:fld>
            <a:endParaRPr lang="en-US"/>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8792977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30/05/2023</a:t>
            </a:fld>
            <a:endParaRPr lang="en-US"/>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8385800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365125"/>
            <a:ext cx="9977271" cy="548819"/>
          </a:xfrm>
        </p:spPr>
        <p:txBody>
          <a:bodyPr>
            <a:noAutofit/>
          </a:bodyPr>
          <a:lstStyle>
            <a:lvl1pPr>
              <a:defRPr sz="4500"/>
            </a:lvl1pPr>
          </a:lstStyle>
          <a:p>
            <a:r>
              <a:rPr lang="en-US"/>
              <a:t>Click to edit Master title style</a:t>
            </a:r>
          </a:p>
        </p:txBody>
      </p:sp>
      <p:sp>
        <p:nvSpPr>
          <p:cNvPr id="10" name="Text Placeholder 9"/>
          <p:cNvSpPr>
            <a:spLocks noGrp="1"/>
          </p:cNvSpPr>
          <p:nvPr>
            <p:ph type="body" sz="quarter" idx="13"/>
          </p:nvPr>
        </p:nvSpPr>
        <p:spPr>
          <a:xfrm>
            <a:off x="838200" y="1660525"/>
            <a:ext cx="9977438" cy="3052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917889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365125"/>
            <a:ext cx="9977271" cy="548819"/>
          </a:xfrm>
        </p:spPr>
        <p:txBody>
          <a:bodyPr>
            <a:noAutofit/>
          </a:bodyPr>
          <a:lstStyle>
            <a:lvl1pPr>
              <a:defRPr sz="4500"/>
            </a:lvl1pPr>
          </a:lstStyle>
          <a:p>
            <a:r>
              <a:rPr lang="en-US"/>
              <a:t>Click to edit Master title style</a:t>
            </a:r>
          </a:p>
        </p:txBody>
      </p:sp>
      <p:sp>
        <p:nvSpPr>
          <p:cNvPr id="10" name="Text Placeholder 9"/>
          <p:cNvSpPr>
            <a:spLocks noGrp="1"/>
          </p:cNvSpPr>
          <p:nvPr>
            <p:ph type="body" sz="quarter" idx="13"/>
          </p:nvPr>
        </p:nvSpPr>
        <p:spPr>
          <a:xfrm>
            <a:off x="838200" y="1660525"/>
            <a:ext cx="8843682" cy="39618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Tree>
    <p:extLst>
      <p:ext uri="{BB962C8B-B14F-4D97-AF65-F5344CB8AC3E}">
        <p14:creationId xmlns:p14="http://schemas.microsoft.com/office/powerpoint/2010/main" val="3477532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365125"/>
            <a:ext cx="9977271" cy="548819"/>
          </a:xfrm>
        </p:spPr>
        <p:txBody>
          <a:bodyPr>
            <a:noAutofit/>
          </a:bodyPr>
          <a:lstStyle>
            <a:lvl1pPr>
              <a:defRPr sz="4500"/>
            </a:lvl1pPr>
          </a:lstStyle>
          <a:p>
            <a:r>
              <a:rPr lang="en-US"/>
              <a:t>Click to edit Master title style</a:t>
            </a:r>
          </a:p>
        </p:txBody>
      </p:sp>
      <p:sp>
        <p:nvSpPr>
          <p:cNvPr id="10" name="Text Placeholder 9"/>
          <p:cNvSpPr>
            <a:spLocks noGrp="1"/>
          </p:cNvSpPr>
          <p:nvPr>
            <p:ph type="body" sz="quarter" idx="13"/>
          </p:nvPr>
        </p:nvSpPr>
        <p:spPr>
          <a:xfrm>
            <a:off x="838200" y="1660525"/>
            <a:ext cx="9977438" cy="4137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213847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13409"/>
            <a:ext cx="9977271" cy="548819"/>
          </a:xfrm>
        </p:spPr>
        <p:txBody>
          <a:bodyPr>
            <a:noAutofit/>
          </a:bodyPr>
          <a:lstStyle>
            <a:lvl1pPr>
              <a:defRPr sz="3600"/>
            </a:lvl1pPr>
          </a:lstStyle>
          <a:p>
            <a:r>
              <a:rPr lang="en-US"/>
              <a:t>Click to edit Master title style</a:t>
            </a:r>
          </a:p>
        </p:txBody>
      </p:sp>
      <p:sp>
        <p:nvSpPr>
          <p:cNvPr id="10" name="Text Placeholder 9"/>
          <p:cNvSpPr>
            <a:spLocks noGrp="1"/>
          </p:cNvSpPr>
          <p:nvPr>
            <p:ph type="body" sz="quarter" idx="13"/>
          </p:nvPr>
        </p:nvSpPr>
        <p:spPr>
          <a:xfrm>
            <a:off x="838200" y="1524001"/>
            <a:ext cx="9977438" cy="32209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425614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Double click the icon to add and edit charts. Use suitable brand </a:t>
            </a:r>
            <a:r>
              <a:rPr lang="en-US" err="1"/>
              <a:t>colours</a:t>
            </a:r>
            <a:r>
              <a:rPr lang="en-US"/>
              <a:t> to change the chart’s appearance. Use black or purple </a:t>
            </a:r>
            <a:r>
              <a:rPr lang="en-US" err="1"/>
              <a:t>colour</a:t>
            </a:r>
            <a:r>
              <a:rPr lang="en-US"/>
              <a:t> (</a:t>
            </a:r>
            <a:r>
              <a:rPr lang="en-GB">
                <a:solidFill>
                  <a:srgbClr val="222221"/>
                </a:solidFill>
                <a:effectLst/>
                <a:latin typeface="Helvetica" pitchFamily="2" charset="0"/>
              </a:rPr>
              <a:t>#702082) for all text. Refer to theme and our brand guide for more colours.</a:t>
            </a:r>
          </a:p>
          <a:p>
            <a:endParaRPr lang="en-US"/>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45423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Double click icon to design your table. Use black or purple </a:t>
            </a:r>
            <a:r>
              <a:rPr lang="en-US" err="1"/>
              <a:t>colour</a:t>
            </a:r>
            <a:r>
              <a:rPr lang="en-US"/>
              <a:t> (</a:t>
            </a:r>
            <a:r>
              <a:rPr lang="en-GB">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324089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a:p>
        </p:txBody>
      </p:sp>
    </p:spTree>
    <p:extLst>
      <p:ext uri="{BB962C8B-B14F-4D97-AF65-F5344CB8AC3E}">
        <p14:creationId xmlns:p14="http://schemas.microsoft.com/office/powerpoint/2010/main" val="39240956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a:p>
            <a:endParaRPr lang="en-US"/>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090117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a:p>
            <a:endParaRPr lang="en-US"/>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24732829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3307844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708740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7414933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0682767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78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p>
        </p:txBody>
      </p:sp>
      <p:sp>
        <p:nvSpPr>
          <p:cNvPr id="10" name="Text Placeholder 9"/>
          <p:cNvSpPr>
            <a:spLocks noGrp="1"/>
          </p:cNvSpPr>
          <p:nvPr>
            <p:ph type="body" sz="quarter" idx="13"/>
          </p:nvPr>
        </p:nvSpPr>
        <p:spPr>
          <a:xfrm>
            <a:off x="838200" y="1548713"/>
            <a:ext cx="8843682" cy="40654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Tree>
    <p:extLst>
      <p:ext uri="{BB962C8B-B14F-4D97-AF65-F5344CB8AC3E}">
        <p14:creationId xmlns:p14="http://schemas.microsoft.com/office/powerpoint/2010/main" val="32803490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559425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30/05/2023</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5955610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Tree>
    <p:extLst>
      <p:ext uri="{BB962C8B-B14F-4D97-AF65-F5344CB8AC3E}">
        <p14:creationId xmlns:p14="http://schemas.microsoft.com/office/powerpoint/2010/main" val="2313280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30/05/2023</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73757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for generic/service content or </a:t>
            </a:r>
            <a:r>
              <a:rPr lang="en-US" err="1"/>
              <a:t>colour</a:t>
            </a:r>
            <a:r>
              <a:rPr lang="en-US"/>
              <a:t> image for ‘impact’ content.</a:t>
            </a:r>
          </a:p>
          <a:p>
            <a:endParaRPr lang="en-US"/>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30/05/2023</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2277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30/05/2023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336910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30/05/2023</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40310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30/05/2023</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0433010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30/05/2023</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485005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13" name="Picture 12" descr="&quot; &quot;">
            <a:extLst>
              <a:ext uri="{FF2B5EF4-FFF2-40B4-BE49-F238E27FC236}">
                <a16:creationId xmlns:a16="http://schemas.microsoft.com/office/drawing/2014/main" id="{130685FF-8861-7240-BA53-FA31C6C9C27B}"/>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0" name="Title 1">
            <a:extLst>
              <a:ext uri="{FF2B5EF4-FFF2-40B4-BE49-F238E27FC236}">
                <a16:creationId xmlns:a16="http://schemas.microsoft.com/office/drawing/2014/main" id="{0CBA2EDF-5ADA-2A43-803A-5C04DEC2ACCE}"/>
              </a:ext>
            </a:extLst>
          </p:cNvPr>
          <p:cNvSpPr>
            <a:spLocks noGrp="1"/>
          </p:cNvSpPr>
          <p:nvPr>
            <p:ph type="title"/>
          </p:nvPr>
        </p:nvSpPr>
        <p:spPr>
          <a:xfrm>
            <a:off x="838200" y="365125"/>
            <a:ext cx="9977271" cy="548819"/>
          </a:xfrm>
        </p:spPr>
        <p:txBody>
          <a:bodyPr>
            <a:noAutofit/>
          </a:bodyPr>
          <a:lstStyle>
            <a:lvl1pPr>
              <a:defRPr sz="4500"/>
            </a:lvl1pPr>
          </a:lstStyle>
          <a:p>
            <a:r>
              <a:rPr lang="en-US"/>
              <a:t>Click to edit Master title style</a:t>
            </a:r>
          </a:p>
        </p:txBody>
      </p:sp>
    </p:spTree>
    <p:extLst>
      <p:ext uri="{BB962C8B-B14F-4D97-AF65-F5344CB8AC3E}">
        <p14:creationId xmlns:p14="http://schemas.microsoft.com/office/powerpoint/2010/main" val="75763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p>
        </p:txBody>
      </p:sp>
      <p:sp>
        <p:nvSpPr>
          <p:cNvPr id="10" name="Text Placeholder 9"/>
          <p:cNvSpPr>
            <a:spLocks noGrp="1"/>
          </p:cNvSpPr>
          <p:nvPr>
            <p:ph type="body" sz="quarter" idx="13"/>
          </p:nvPr>
        </p:nvSpPr>
        <p:spPr>
          <a:xfrm>
            <a:off x="838200" y="1540477"/>
            <a:ext cx="9977438" cy="4257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30/05/2023</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39184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Double click the icon to add and edit charts. Use suitable brand </a:t>
            </a:r>
            <a:r>
              <a:rPr lang="en-US" err="1"/>
              <a:t>colours</a:t>
            </a:r>
            <a:r>
              <a:rPr lang="en-US"/>
              <a:t> to change the chart’s appearance. Use black or purple </a:t>
            </a:r>
            <a:r>
              <a:rPr lang="en-US" err="1"/>
              <a:t>colour</a:t>
            </a:r>
            <a:r>
              <a:rPr lang="en-US"/>
              <a:t> (</a:t>
            </a:r>
            <a:r>
              <a:rPr lang="en-GB">
                <a:solidFill>
                  <a:srgbClr val="222221"/>
                </a:solidFill>
                <a:effectLst/>
                <a:latin typeface="Helvetica" pitchFamily="2" charset="0"/>
              </a:rPr>
              <a:t>#702082) for all text. Refer to theme and our brand guide for more colours.</a:t>
            </a:r>
          </a:p>
          <a:p>
            <a:endParaRPr lang="en-US"/>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3274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Double click icon to design your table. Use black or purple </a:t>
            </a:r>
            <a:r>
              <a:rPr lang="en-US" err="1"/>
              <a:t>colour</a:t>
            </a:r>
            <a:r>
              <a:rPr lang="en-US"/>
              <a:t> (</a:t>
            </a:r>
            <a:r>
              <a:rPr lang="en-GB">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6935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30/05/2023</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a:p>
        </p:txBody>
      </p:sp>
    </p:spTree>
    <p:extLst>
      <p:ext uri="{BB962C8B-B14F-4D97-AF65-F5344CB8AC3E}">
        <p14:creationId xmlns:p14="http://schemas.microsoft.com/office/powerpoint/2010/main" val="928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Place black and white image for generic/service content or </a:t>
            </a:r>
            <a:r>
              <a:rPr lang="en-US" err="1"/>
              <a:t>colour</a:t>
            </a:r>
            <a:r>
              <a:rPr lang="en-US"/>
              <a:t> image for ‘impact’ content.</a:t>
            </a:r>
          </a:p>
          <a:p>
            <a:endParaRPr lang="en-US"/>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30/05/2023</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170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30/05/2023</a:t>
            </a:fld>
            <a:endParaRPr lang="en-US"/>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a:p>
        </p:txBody>
      </p:sp>
    </p:spTree>
    <p:extLst>
      <p:ext uri="{BB962C8B-B14F-4D97-AF65-F5344CB8AC3E}">
        <p14:creationId xmlns:p14="http://schemas.microsoft.com/office/powerpoint/2010/main" val="344337512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12" r:id="rId3"/>
    <p:sldLayoutId id="2147483713" r:id="rId4"/>
    <p:sldLayoutId id="2147483714" r:id="rId5"/>
    <p:sldLayoutId id="2147483677" r:id="rId6"/>
    <p:sldLayoutId id="2147483669" r:id="rId7"/>
    <p:sldLayoutId id="2147483715" r:id="rId8"/>
    <p:sldLayoutId id="2147483665" r:id="rId9"/>
    <p:sldLayoutId id="2147483702" r:id="rId10"/>
    <p:sldLayoutId id="2147483680" r:id="rId11"/>
    <p:sldLayoutId id="2147483706" r:id="rId12"/>
    <p:sldLayoutId id="2147483671" r:id="rId13"/>
    <p:sldLayoutId id="2147483673" r:id="rId14"/>
    <p:sldLayoutId id="2147483692" r:id="rId15"/>
    <p:sldLayoutId id="2147483652" r:id="rId16"/>
    <p:sldLayoutId id="2147483653" r:id="rId17"/>
    <p:sldLayoutId id="2147483654" r:id="rId18"/>
    <p:sldLayoutId id="2147483655" r:id="rId19"/>
    <p:sldLayoutId id="2147483657" r:id="rId20"/>
    <p:sldLayoutId id="2147483670" r:id="rId21"/>
    <p:sldLayoutId id="2147483678" r:id="rId22"/>
    <p:sldLayoutId id="2147483658" r:id="rId23"/>
    <p:sldLayoutId id="2147483659" r:id="rId24"/>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30/05/2023</a:t>
            </a:fld>
            <a:endParaRPr lang="en-US"/>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a:p>
        </p:txBody>
      </p:sp>
    </p:spTree>
    <p:extLst>
      <p:ext uri="{BB962C8B-B14F-4D97-AF65-F5344CB8AC3E}">
        <p14:creationId xmlns:p14="http://schemas.microsoft.com/office/powerpoint/2010/main" val="106579752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mailto:Louise.capener@manchester.ac.uk" TargetMode="Externa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mailto:Nadia.kennar@manchester.ac.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3B_6A1786FD.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hiny.its.manchester.ac.uk/h08533nk/GenderIdentityMaps/" TargetMode="External"/><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hyperlink" Target="https://shiny.its.manchester.ac.uk/h08533nk/SexualOrientationMaps/"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1472-FB4F-5A85-0B1F-381915D04503}"/>
              </a:ext>
            </a:extLst>
          </p:cNvPr>
          <p:cNvSpPr>
            <a:spLocks noGrp="1"/>
          </p:cNvSpPr>
          <p:nvPr>
            <p:ph type="title"/>
          </p:nvPr>
        </p:nvSpPr>
        <p:spPr/>
        <p:txBody>
          <a:bodyPr/>
          <a:lstStyle/>
          <a:p>
            <a:r>
              <a:rPr lang="en-GB" sz="4400"/>
              <a:t>Exploring sex, sexual orientation and gender identity through interactive visualisations </a:t>
            </a:r>
            <a:endParaRPr lang="en-GB"/>
          </a:p>
        </p:txBody>
      </p:sp>
      <p:sp>
        <p:nvSpPr>
          <p:cNvPr id="3" name="Text Placeholder 2">
            <a:extLst>
              <a:ext uri="{FF2B5EF4-FFF2-40B4-BE49-F238E27FC236}">
                <a16:creationId xmlns:a16="http://schemas.microsoft.com/office/drawing/2014/main" id="{9736CEE9-7112-658F-A6E5-9C489D463753}"/>
              </a:ext>
            </a:extLst>
          </p:cNvPr>
          <p:cNvSpPr>
            <a:spLocks noGrp="1"/>
          </p:cNvSpPr>
          <p:nvPr>
            <p:ph type="body" idx="1"/>
          </p:nvPr>
        </p:nvSpPr>
        <p:spPr>
          <a:xfrm>
            <a:off x="831849" y="4058176"/>
            <a:ext cx="7607475" cy="1500187"/>
          </a:xfrm>
        </p:spPr>
        <p:txBody>
          <a:bodyPr/>
          <a:lstStyle/>
          <a:p>
            <a:r>
              <a:rPr lang="en-GB" sz="2400"/>
              <a:t>Louise Capener, Nadia </a:t>
            </a:r>
            <a:r>
              <a:rPr lang="en-GB" sz="2400" err="1"/>
              <a:t>Kennar</a:t>
            </a:r>
            <a:r>
              <a:rPr lang="en-GB" sz="2400"/>
              <a:t>, J. </a:t>
            </a:r>
            <a:r>
              <a:rPr lang="en-GB" sz="2400" err="1"/>
              <a:t>Kasmire</a:t>
            </a:r>
            <a:r>
              <a:rPr lang="en-GB" sz="2400"/>
              <a:t>, Alle Bloom</a:t>
            </a:r>
          </a:p>
          <a:p>
            <a:r>
              <a:rPr lang="en-GB" sz="2400"/>
              <a:t>UK Data Service, University of Manchester</a:t>
            </a:r>
          </a:p>
          <a:p>
            <a:endParaRPr lang="en-GB"/>
          </a:p>
        </p:txBody>
      </p:sp>
      <p:sp>
        <p:nvSpPr>
          <p:cNvPr id="4" name="Slide Number Placeholder 3">
            <a:extLst>
              <a:ext uri="{FF2B5EF4-FFF2-40B4-BE49-F238E27FC236}">
                <a16:creationId xmlns:a16="http://schemas.microsoft.com/office/drawing/2014/main" id="{A9FAA2FA-6461-0218-0732-5D518F490F8E}"/>
              </a:ext>
            </a:extLst>
          </p:cNvPr>
          <p:cNvSpPr>
            <a:spLocks noGrp="1"/>
          </p:cNvSpPr>
          <p:nvPr>
            <p:ph type="sldNum" sz="quarter" idx="12"/>
          </p:nvPr>
        </p:nvSpPr>
        <p:spPr/>
        <p:txBody>
          <a:bodyPr/>
          <a:lstStyle/>
          <a:p>
            <a:fld id="{016687C5-7511-7743-B429-3BDBE272F28B}" type="slidenum">
              <a:rPr lang="en-US" smtClean="0"/>
              <a:t>1</a:t>
            </a:fld>
            <a:endParaRPr lang="en-US"/>
          </a:p>
        </p:txBody>
      </p:sp>
      <p:sp>
        <p:nvSpPr>
          <p:cNvPr id="5" name="Rectangle 4">
            <a:extLst>
              <a:ext uri="{FF2B5EF4-FFF2-40B4-BE49-F238E27FC236}">
                <a16:creationId xmlns:a16="http://schemas.microsoft.com/office/drawing/2014/main" id="{52FFE821-9C65-4DFC-25A1-E4CC99C71EB6}"/>
              </a:ext>
            </a:extLst>
          </p:cNvPr>
          <p:cNvSpPr/>
          <p:nvPr/>
        </p:nvSpPr>
        <p:spPr>
          <a:xfrm>
            <a:off x="4380116" y="6426498"/>
            <a:ext cx="6690633" cy="230832"/>
          </a:xfrm>
          <a:prstGeom prst="rect">
            <a:avLst/>
          </a:prstGeom>
        </p:spPr>
        <p:txBody>
          <a:bodyPr wrap="square" lIns="91440" tIns="45720" rIns="91440" bIns="45720" anchor="t">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a:solidFill>
                  <a:schemeClr val="tx2"/>
                </a:solidFill>
                <a:latin typeface="Arial"/>
                <a:cs typeface="Arial"/>
              </a:rPr>
              <a:t>Copyright © 2023 UK Data Service. Created by CSS Training Team, UK Data Service. </a:t>
            </a:r>
            <a:endParaRPr lang="en-GB" sz="900">
              <a:solidFill>
                <a:schemeClr val="tx2"/>
              </a:solidFill>
              <a:cs typeface="Arial"/>
            </a:endParaRPr>
          </a:p>
        </p:txBody>
      </p:sp>
    </p:spTree>
    <p:extLst>
      <p:ext uri="{BB962C8B-B14F-4D97-AF65-F5344CB8AC3E}">
        <p14:creationId xmlns:p14="http://schemas.microsoft.com/office/powerpoint/2010/main" val="335935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5FC5-444A-BCC2-DE91-C77D53FC5911}"/>
              </a:ext>
            </a:extLst>
          </p:cNvPr>
          <p:cNvSpPr>
            <a:spLocks noGrp="1"/>
          </p:cNvSpPr>
          <p:nvPr>
            <p:ph type="title"/>
          </p:nvPr>
        </p:nvSpPr>
        <p:spPr/>
        <p:txBody>
          <a:bodyPr/>
          <a:lstStyle/>
          <a:p>
            <a:r>
              <a:rPr lang="en-GB">
                <a:latin typeface="Arial"/>
                <a:cs typeface="Arial"/>
              </a:rPr>
              <a:t>References </a:t>
            </a:r>
            <a:endParaRPr lang="en-GB"/>
          </a:p>
        </p:txBody>
      </p:sp>
      <p:sp>
        <p:nvSpPr>
          <p:cNvPr id="3" name="Text Placeholder 2">
            <a:extLst>
              <a:ext uri="{FF2B5EF4-FFF2-40B4-BE49-F238E27FC236}">
                <a16:creationId xmlns:a16="http://schemas.microsoft.com/office/drawing/2014/main" id="{6328E6C8-F197-0D12-ED3A-4279105E16D8}"/>
              </a:ext>
            </a:extLst>
          </p:cNvPr>
          <p:cNvSpPr>
            <a:spLocks noGrp="1"/>
          </p:cNvSpPr>
          <p:nvPr>
            <p:ph type="body" sz="quarter" idx="13"/>
          </p:nvPr>
        </p:nvSpPr>
        <p:spPr>
          <a:xfrm>
            <a:off x="838200" y="1524001"/>
            <a:ext cx="9977438" cy="4431842"/>
          </a:xfrm>
        </p:spPr>
        <p:txBody>
          <a:bodyPr vert="horz" lIns="91440" tIns="45720" rIns="91440" bIns="45720" rtlCol="0" anchor="t">
            <a:normAutofit fontScale="92500" lnSpcReduction="10000"/>
          </a:bodyPr>
          <a:lstStyle/>
          <a:p>
            <a:r>
              <a:rPr lang="en-GB" sz="1500">
                <a:solidFill>
                  <a:srgbClr val="000000"/>
                </a:solidFill>
                <a:latin typeface="Noto Sans"/>
                <a:ea typeface="Noto Sans"/>
                <a:cs typeface="Noto Sans"/>
              </a:rPr>
              <a:t>Oliver Duke-Williams. (2023). </a:t>
            </a:r>
            <a:r>
              <a:rPr lang="en-GB" sz="1500" i="1">
                <a:solidFill>
                  <a:srgbClr val="000000"/>
                </a:solidFill>
                <a:latin typeface="Noto Sans"/>
                <a:ea typeface="Noto Sans"/>
                <a:cs typeface="Noto Sans"/>
              </a:rPr>
              <a:t>Census Explainer: sexual orientation and gender identity questions</a:t>
            </a:r>
            <a:r>
              <a:rPr lang="en-GB" sz="1500">
                <a:solidFill>
                  <a:srgbClr val="000000"/>
                </a:solidFill>
                <a:latin typeface="Noto Sans"/>
                <a:ea typeface="Noto Sans"/>
                <a:cs typeface="Noto Sans"/>
              </a:rPr>
              <a:t>. [Online]. ukdataservice.ac.uk. Available at: https://ukdataservice.ac.uk/learning-hub/census/census-explainers/census-explainer-sexual-orientatio [Accessed 17 May 2023].</a:t>
            </a:r>
          </a:p>
          <a:p>
            <a:r>
              <a:rPr lang="en-GB" sz="1500">
                <a:solidFill>
                  <a:srgbClr val="000000"/>
                </a:solidFill>
                <a:latin typeface="Noto Sans"/>
                <a:ea typeface="Noto Sans"/>
                <a:cs typeface="Noto Sans"/>
              </a:rPr>
              <a:t>Sharfman, A, Cobb, P. (2022). </a:t>
            </a:r>
            <a:r>
              <a:rPr lang="en-GB" sz="1500" i="1">
                <a:solidFill>
                  <a:srgbClr val="000000"/>
                </a:solidFill>
                <a:latin typeface="Noto Sans"/>
                <a:ea typeface="Noto Sans"/>
                <a:cs typeface="Noto Sans"/>
              </a:rPr>
              <a:t>Sexual orientation, UK: 2020</a:t>
            </a:r>
            <a:r>
              <a:rPr lang="en-GB" sz="1500">
                <a:solidFill>
                  <a:srgbClr val="000000"/>
                </a:solidFill>
                <a:latin typeface="Noto Sans"/>
                <a:ea typeface="Noto Sans"/>
                <a:cs typeface="Noto Sans"/>
              </a:rPr>
              <a:t>. [Online]. Office National Statistics. Available at: https://www.ons.gov.uk/peoplepopulationandcommunity/culturalidentity/sexuality/bulletins/sexualident [Accessed 17 May 2023].</a:t>
            </a:r>
          </a:p>
          <a:p>
            <a:r>
              <a:rPr lang="en-GB" sz="1500">
                <a:solidFill>
                  <a:srgbClr val="000000"/>
                </a:solidFill>
                <a:latin typeface="Noto Sans"/>
                <a:ea typeface="Noto Sans"/>
                <a:cs typeface="Noto Sans"/>
              </a:rPr>
              <a:t>Knipe, E. (2017). </a:t>
            </a:r>
            <a:r>
              <a:rPr lang="en-GB" sz="1500" i="1">
                <a:solidFill>
                  <a:srgbClr val="000000"/>
                </a:solidFill>
                <a:latin typeface="Noto Sans"/>
                <a:ea typeface="Noto Sans"/>
                <a:cs typeface="Noto Sans"/>
              </a:rPr>
              <a:t>Subnational sexual identity estimates, UK: 2013 to 2015</a:t>
            </a:r>
            <a:r>
              <a:rPr lang="en-GB" sz="1500">
                <a:solidFill>
                  <a:srgbClr val="000000"/>
                </a:solidFill>
                <a:latin typeface="Noto Sans"/>
                <a:ea typeface="Noto Sans"/>
                <a:cs typeface="Noto Sans"/>
              </a:rPr>
              <a:t>. [Online]. Office for National Statistics. Available at: https://www.ons.gov.uk/peoplepopulationandcommunity/culturalidentity/sexuality/articles/subnationals [Accessed 17 May 2023].</a:t>
            </a:r>
          </a:p>
          <a:p>
            <a:r>
              <a:rPr lang="en-GB" sz="1500">
                <a:solidFill>
                  <a:srgbClr val="000000"/>
                </a:solidFill>
                <a:latin typeface="Noto Sans"/>
                <a:ea typeface="Noto Sans"/>
                <a:cs typeface="Arial"/>
              </a:rPr>
              <a:t>Office for National Statistics. (2020). </a:t>
            </a:r>
            <a:r>
              <a:rPr lang="en-GB" sz="1500" i="1">
                <a:solidFill>
                  <a:srgbClr val="000000"/>
                </a:solidFill>
                <a:latin typeface="Noto Sans"/>
                <a:ea typeface="Noto Sans"/>
                <a:cs typeface="Arial"/>
              </a:rPr>
              <a:t>Exploring existing data on gender identity and sexual orientation</a:t>
            </a:r>
            <a:r>
              <a:rPr lang="en-GB" sz="1500">
                <a:solidFill>
                  <a:srgbClr val="000000"/>
                </a:solidFill>
                <a:latin typeface="Noto Sans"/>
                <a:ea typeface="Noto Sans"/>
                <a:cs typeface="Arial"/>
              </a:rPr>
              <a:t>. [Online]. https://www.ons.gov.uk/. Available at: https://www.ons.gov.uk/methodology/classificationsandstandards/measuringequality/genderidentity/exploringexistingdataongenderidentityandsexualorientation [Accessed 26 April 2023].</a:t>
            </a:r>
            <a:endParaRPr lang="en-GB" sz="1500">
              <a:solidFill>
                <a:srgbClr val="000000"/>
              </a:solidFill>
              <a:latin typeface="Noto Sans"/>
              <a:ea typeface="Noto Sans"/>
              <a:cs typeface="Noto Sans"/>
            </a:endParaRPr>
          </a:p>
          <a:p>
            <a:r>
              <a:rPr lang="en-GB" sz="1500">
                <a:solidFill>
                  <a:srgbClr val="000000"/>
                </a:solidFill>
                <a:latin typeface="Noto Sans"/>
                <a:ea typeface="Noto Sans"/>
                <a:cs typeface="Noto Sans"/>
              </a:rPr>
              <a:t>Office for National Statistics. (2023). </a:t>
            </a:r>
            <a:r>
              <a:rPr lang="en-GB" sz="1500" i="1">
                <a:solidFill>
                  <a:srgbClr val="000000"/>
                </a:solidFill>
                <a:latin typeface="Noto Sans"/>
                <a:ea typeface="Noto Sans"/>
                <a:cs typeface="Noto Sans"/>
              </a:rPr>
              <a:t>Exploring existing data on gender identity and sexual orientation</a:t>
            </a:r>
            <a:r>
              <a:rPr lang="en-GB" sz="1500">
                <a:solidFill>
                  <a:srgbClr val="000000"/>
                </a:solidFill>
                <a:latin typeface="Noto Sans"/>
                <a:ea typeface="Noto Sans"/>
                <a:cs typeface="Noto Sans"/>
              </a:rPr>
              <a:t>. [Online]. Office for National Statistics. Available at: https://www.ons.gov.uk/methodology/classificationsandstandards/measuringequality/genderidentity/expl [Accessed 17 May 2023].</a:t>
            </a:r>
            <a:br>
              <a:rPr lang="en-GB" sz="1500">
                <a:latin typeface="Noto Sans"/>
                <a:ea typeface="Noto Sans"/>
                <a:cs typeface="Noto Sans"/>
              </a:rPr>
            </a:br>
            <a:br>
              <a:rPr lang="en-GB" sz="1500">
                <a:latin typeface="Noto Sans"/>
                <a:ea typeface="Noto Sans"/>
                <a:cs typeface="Noto Sans"/>
              </a:rPr>
            </a:br>
            <a:br>
              <a:rPr lang="en-GB" sz="1500">
                <a:latin typeface="Noto Sans"/>
                <a:ea typeface="Noto Sans"/>
                <a:cs typeface="Noto Sans"/>
              </a:rPr>
            </a:br>
            <a:endParaRPr lang="en-GB" sz="1500">
              <a:solidFill>
                <a:srgbClr val="000000"/>
              </a:solidFill>
              <a:latin typeface="Noto Sans"/>
              <a:ea typeface="Noto Sans"/>
              <a:cs typeface="Noto Sans"/>
            </a:endParaRPr>
          </a:p>
        </p:txBody>
      </p:sp>
      <p:sp>
        <p:nvSpPr>
          <p:cNvPr id="4" name="Slide Number Placeholder 3">
            <a:extLst>
              <a:ext uri="{FF2B5EF4-FFF2-40B4-BE49-F238E27FC236}">
                <a16:creationId xmlns:a16="http://schemas.microsoft.com/office/drawing/2014/main" id="{8C4C5BF0-5F61-8F01-210E-E7623FF94928}"/>
              </a:ext>
            </a:extLst>
          </p:cNvPr>
          <p:cNvSpPr>
            <a:spLocks noGrp="1"/>
          </p:cNvSpPr>
          <p:nvPr>
            <p:ph type="sldNum" sz="quarter" idx="12"/>
          </p:nvPr>
        </p:nvSpPr>
        <p:spPr/>
        <p:txBody>
          <a:bodyPr/>
          <a:lstStyle/>
          <a:p>
            <a:fld id="{016687C5-7511-7743-B429-3BDBE272F28B}" type="slidenum">
              <a:rPr lang="en-US" smtClean="0"/>
              <a:t>10</a:t>
            </a:fld>
            <a:endParaRPr lang="en-US"/>
          </a:p>
        </p:txBody>
      </p:sp>
    </p:spTree>
    <p:extLst>
      <p:ext uri="{BB962C8B-B14F-4D97-AF65-F5344CB8AC3E}">
        <p14:creationId xmlns:p14="http://schemas.microsoft.com/office/powerpoint/2010/main" val="276472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87" y="1895976"/>
            <a:ext cx="4174200" cy="657299"/>
          </a:xfrm>
        </p:spPr>
        <p:txBody>
          <a:bodyPr>
            <a:normAutofit fontScale="90000"/>
          </a:bodyPr>
          <a:lstStyle/>
          <a:p>
            <a:r>
              <a:rPr lang="en-US"/>
              <a:t>Thank you.</a:t>
            </a:r>
            <a:endParaRPr lang="en-GB"/>
          </a:p>
        </p:txBody>
      </p:sp>
      <p:sp>
        <p:nvSpPr>
          <p:cNvPr id="3" name="Text Placeholder 2"/>
          <p:cNvSpPr>
            <a:spLocks noGrp="1"/>
          </p:cNvSpPr>
          <p:nvPr>
            <p:ph type="body" idx="1"/>
          </p:nvPr>
        </p:nvSpPr>
        <p:spPr>
          <a:xfrm>
            <a:off x="860787" y="2724945"/>
            <a:ext cx="5177340" cy="2368288"/>
          </a:xfrm>
        </p:spPr>
        <p:txBody>
          <a:bodyPr vert="horz" lIns="91440" tIns="45720" rIns="91440" bIns="45720" rtlCol="0" anchor="t">
            <a:normAutofit/>
          </a:bodyPr>
          <a:lstStyle/>
          <a:p>
            <a:r>
              <a:rPr lang="en-GB" sz="2000">
                <a:latin typeface="Arial"/>
                <a:cs typeface="Arial"/>
              </a:rPr>
              <a:t>Louise Capener and Nadia Kennar</a:t>
            </a:r>
            <a:endParaRPr lang="en-US" sz="2000"/>
          </a:p>
          <a:p>
            <a:endParaRPr lang="en-GB" sz="2000"/>
          </a:p>
          <a:p>
            <a:r>
              <a:rPr lang="en-GB" sz="2000" b="1">
                <a:latin typeface="Arial"/>
                <a:cs typeface="Arial"/>
              </a:rPr>
              <a:t>Email:</a:t>
            </a:r>
            <a:endParaRPr lang="en-US" sz="2000">
              <a:latin typeface="Arial"/>
              <a:cs typeface="Arial"/>
            </a:endParaRPr>
          </a:p>
          <a:p>
            <a:r>
              <a:rPr lang="en-GB" sz="2000">
                <a:solidFill>
                  <a:srgbClr val="2B5696"/>
                </a:solidFill>
                <a:hlinkClick r:id="rId3"/>
              </a:rPr>
              <a:t>Louise.capener@manchester.ac.uk</a:t>
            </a:r>
            <a:r>
              <a:rPr lang="en-GB" sz="2000"/>
              <a:t> </a:t>
            </a:r>
          </a:p>
          <a:p>
            <a:r>
              <a:rPr lang="en-GB" sz="2000">
                <a:solidFill>
                  <a:srgbClr val="2B5696"/>
                </a:solidFill>
                <a:hlinkClick r:id="rId4"/>
              </a:rPr>
              <a:t>Nadia.kennar@manchester.ac.uk</a:t>
            </a:r>
            <a:r>
              <a:rPr lang="en-GB" sz="2000"/>
              <a:t> </a:t>
            </a:r>
            <a:endParaRPr lang="en-GB"/>
          </a:p>
        </p:txBody>
      </p:sp>
      <p:pic>
        <p:nvPicPr>
          <p:cNvPr id="11" name="Picture 11" descr="Twitter logo&#10;">
            <a:extLst>
              <a:ext uri="{FF2B5EF4-FFF2-40B4-BE49-F238E27FC236}">
                <a16:creationId xmlns:a16="http://schemas.microsoft.com/office/drawing/2014/main" id="{57CDDC61-9C3D-404C-EBE7-813EB7F474BD}"/>
              </a:ext>
            </a:extLst>
          </p:cNvPr>
          <p:cNvPicPr>
            <a:picLocks noChangeAspect="1"/>
          </p:cNvPicPr>
          <p:nvPr/>
        </p:nvPicPr>
        <p:blipFill>
          <a:blip r:embed="rId5"/>
          <a:stretch>
            <a:fillRect/>
          </a:stretch>
        </p:blipFill>
        <p:spPr>
          <a:xfrm>
            <a:off x="398362" y="5148926"/>
            <a:ext cx="457200" cy="476250"/>
          </a:xfrm>
          <a:prstGeom prst="rect">
            <a:avLst/>
          </a:prstGeom>
        </p:spPr>
      </p:pic>
      <p:sp>
        <p:nvSpPr>
          <p:cNvPr id="10" name="TextBox 9">
            <a:extLst>
              <a:ext uri="{FF2B5EF4-FFF2-40B4-BE49-F238E27FC236}">
                <a16:creationId xmlns:a16="http://schemas.microsoft.com/office/drawing/2014/main" id="{2494D8EB-39EE-ED44-A2DD-E76E95F85812}"/>
              </a:ext>
            </a:extLst>
          </p:cNvPr>
          <p:cNvSpPr txBox="1"/>
          <p:nvPr/>
        </p:nvSpPr>
        <p:spPr>
          <a:xfrm>
            <a:off x="808300" y="5177742"/>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575C59"/>
                </a:solidFill>
                <a:cs typeface="Segoe UI"/>
              </a:rPr>
              <a:t>Twitter:</a:t>
            </a:r>
            <a:r>
              <a:rPr lang="en-US" sz="2000">
                <a:solidFill>
                  <a:srgbClr val="575C59"/>
                </a:solidFill>
                <a:cs typeface="Segoe UI"/>
              </a:rPr>
              <a:t>​</a:t>
            </a:r>
          </a:p>
          <a:p>
            <a:r>
              <a:rPr lang="en-GB" sz="2000">
                <a:solidFill>
                  <a:srgbClr val="575C59"/>
                </a:solidFill>
                <a:cs typeface="Segoe UI"/>
              </a:rPr>
              <a:t>@CapenerLouise</a:t>
            </a:r>
            <a:r>
              <a:rPr lang="en-US" sz="2000">
                <a:solidFill>
                  <a:srgbClr val="575C59"/>
                </a:solidFill>
                <a:cs typeface="Segoe UI"/>
              </a:rPr>
              <a:t>​</a:t>
            </a:r>
          </a:p>
          <a:p>
            <a:r>
              <a:rPr lang="en-GB" sz="2000">
                <a:solidFill>
                  <a:srgbClr val="575C59"/>
                </a:solidFill>
                <a:cs typeface="Segoe UI"/>
              </a:rPr>
              <a:t>@NadiaKennar</a:t>
            </a:r>
          </a:p>
        </p:txBody>
      </p:sp>
      <p:sp>
        <p:nvSpPr>
          <p:cNvPr id="12" name="TextBox 11">
            <a:extLst>
              <a:ext uri="{FF2B5EF4-FFF2-40B4-BE49-F238E27FC236}">
                <a16:creationId xmlns:a16="http://schemas.microsoft.com/office/drawing/2014/main" id="{4FE85573-5F64-4668-D9F6-012E6E9DB635}"/>
              </a:ext>
            </a:extLst>
          </p:cNvPr>
          <p:cNvSpPr txBox="1"/>
          <p:nvPr/>
        </p:nvSpPr>
        <p:spPr>
          <a:xfrm>
            <a:off x="7523543" y="2604304"/>
            <a:ext cx="42440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tx2">
                    <a:lumMod val="75000"/>
                    <a:lumOff val="25000"/>
                  </a:schemeClr>
                </a:solidFill>
                <a:cs typeface="Arial"/>
              </a:rPr>
              <a:t>Want to check out our code? </a:t>
            </a:r>
            <a:endParaRPr lang="en-GB" sz="2000">
              <a:solidFill>
                <a:schemeClr val="tx2">
                  <a:lumMod val="75000"/>
                  <a:lumOff val="25000"/>
                </a:schemeClr>
              </a:solidFill>
            </a:endParaRPr>
          </a:p>
        </p:txBody>
      </p:sp>
      <p:pic>
        <p:nvPicPr>
          <p:cNvPr id="14" name="Picture 14" descr="GitHub icon">
            <a:extLst>
              <a:ext uri="{FF2B5EF4-FFF2-40B4-BE49-F238E27FC236}">
                <a16:creationId xmlns:a16="http://schemas.microsoft.com/office/drawing/2014/main" id="{EF4D34CB-F079-6837-4F07-73C069399111}"/>
              </a:ext>
            </a:extLst>
          </p:cNvPr>
          <p:cNvPicPr>
            <a:picLocks noChangeAspect="1"/>
          </p:cNvPicPr>
          <p:nvPr/>
        </p:nvPicPr>
        <p:blipFill>
          <a:blip r:embed="rId6"/>
          <a:stretch>
            <a:fillRect/>
          </a:stretch>
        </p:blipFill>
        <p:spPr>
          <a:xfrm>
            <a:off x="7077919" y="3079828"/>
            <a:ext cx="486138" cy="476493"/>
          </a:xfrm>
          <a:prstGeom prst="rect">
            <a:avLst/>
          </a:prstGeom>
        </p:spPr>
      </p:pic>
      <p:sp>
        <p:nvSpPr>
          <p:cNvPr id="15" name="TextBox 14">
            <a:extLst>
              <a:ext uri="{FF2B5EF4-FFF2-40B4-BE49-F238E27FC236}">
                <a16:creationId xmlns:a16="http://schemas.microsoft.com/office/drawing/2014/main" id="{1E4389EA-6041-5B96-DC54-0CBCE9333473}"/>
              </a:ext>
            </a:extLst>
          </p:cNvPr>
          <p:cNvSpPr txBox="1"/>
          <p:nvPr/>
        </p:nvSpPr>
        <p:spPr>
          <a:xfrm>
            <a:off x="7521616" y="3075007"/>
            <a:ext cx="51545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575C59"/>
                </a:solidFill>
                <a:cs typeface="Segoe UI"/>
              </a:rPr>
              <a:t>GitHub:</a:t>
            </a:r>
            <a:r>
              <a:rPr lang="en-US" sz="2000">
                <a:solidFill>
                  <a:srgbClr val="575C59"/>
                </a:solidFill>
                <a:cs typeface="Segoe UI"/>
              </a:rPr>
              <a:t>​​</a:t>
            </a:r>
          </a:p>
          <a:p>
            <a:r>
              <a:rPr lang="en-GB" sz="2000">
                <a:solidFill>
                  <a:srgbClr val="575C59"/>
                </a:solidFill>
                <a:cs typeface="Segoe UI"/>
              </a:rPr>
              <a:t>UKDataServiceOpen/InteractiveGender</a:t>
            </a:r>
            <a:endParaRPr lang="en-US" sz="2000">
              <a:solidFill>
                <a:srgbClr val="575C59"/>
              </a:solidFill>
              <a:cs typeface="Segoe UI"/>
            </a:endParaRPr>
          </a:p>
        </p:txBody>
      </p:sp>
      <p:pic>
        <p:nvPicPr>
          <p:cNvPr id="13" name="Picture 13" descr="Qr code for the following link: https://census-visualisations.herokuapp.com/main&#10;">
            <a:extLst>
              <a:ext uri="{FF2B5EF4-FFF2-40B4-BE49-F238E27FC236}">
                <a16:creationId xmlns:a16="http://schemas.microsoft.com/office/drawing/2014/main" id="{100765E6-A7B1-340B-C6BF-463C705D9B0F}"/>
              </a:ext>
            </a:extLst>
          </p:cNvPr>
          <p:cNvPicPr>
            <a:picLocks noChangeAspect="1"/>
          </p:cNvPicPr>
          <p:nvPr/>
        </p:nvPicPr>
        <p:blipFill>
          <a:blip r:embed="rId7"/>
          <a:stretch>
            <a:fillRect/>
          </a:stretch>
        </p:blipFill>
        <p:spPr>
          <a:xfrm>
            <a:off x="7371628" y="3894399"/>
            <a:ext cx="2647708" cy="2647708"/>
          </a:xfrm>
          <a:prstGeom prst="rect">
            <a:avLst/>
          </a:prstGeom>
        </p:spPr>
      </p:pic>
      <p:sp>
        <p:nvSpPr>
          <p:cNvPr id="4" name="Slide Number Placeholder 3"/>
          <p:cNvSpPr>
            <a:spLocks noGrp="1"/>
          </p:cNvSpPr>
          <p:nvPr>
            <p:ph type="sldNum" sz="quarter" idx="12"/>
          </p:nvPr>
        </p:nvSpPr>
        <p:spPr/>
        <p:txBody>
          <a:bodyPr/>
          <a:lstStyle/>
          <a:p>
            <a:fld id="{016687C5-7511-7743-B429-3BDBE272F28B}" type="slidenum">
              <a:rPr lang="en-US" smtClean="0"/>
              <a:t>11</a:t>
            </a:fld>
            <a:endParaRPr lang="en-US"/>
          </a:p>
        </p:txBody>
      </p:sp>
    </p:spTree>
    <p:extLst>
      <p:ext uri="{BB962C8B-B14F-4D97-AF65-F5344CB8AC3E}">
        <p14:creationId xmlns:p14="http://schemas.microsoft.com/office/powerpoint/2010/main" val="121291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C34C-6340-CA33-B597-D37DD801F5E1}"/>
              </a:ext>
            </a:extLst>
          </p:cNvPr>
          <p:cNvSpPr>
            <a:spLocks noGrp="1"/>
          </p:cNvSpPr>
          <p:nvPr>
            <p:ph type="title"/>
          </p:nvPr>
        </p:nvSpPr>
        <p:spPr/>
        <p:txBody>
          <a:bodyPr/>
          <a:lstStyle/>
          <a:p>
            <a:r>
              <a:rPr lang="en-GB"/>
              <a:t>Presentation outline</a:t>
            </a:r>
          </a:p>
        </p:txBody>
      </p:sp>
      <p:sp>
        <p:nvSpPr>
          <p:cNvPr id="3" name="Text Placeholder 2">
            <a:extLst>
              <a:ext uri="{FF2B5EF4-FFF2-40B4-BE49-F238E27FC236}">
                <a16:creationId xmlns:a16="http://schemas.microsoft.com/office/drawing/2014/main" id="{DAD4BD32-EF19-37AC-7396-79D63FE32756}"/>
              </a:ext>
            </a:extLst>
          </p:cNvPr>
          <p:cNvSpPr>
            <a:spLocks noGrp="1"/>
          </p:cNvSpPr>
          <p:nvPr>
            <p:ph type="body" sz="quarter" idx="13"/>
          </p:nvPr>
        </p:nvSpPr>
        <p:spPr/>
        <p:txBody>
          <a:bodyPr vert="horz" lIns="91440" tIns="45720" rIns="91440" bIns="45720" rtlCol="0" anchor="t">
            <a:normAutofit/>
          </a:bodyPr>
          <a:lstStyle/>
          <a:p>
            <a:r>
              <a:rPr lang="en-GB">
                <a:latin typeface="Arial"/>
                <a:cs typeface="Arial"/>
              </a:rPr>
              <a:t>Background. </a:t>
            </a:r>
            <a:endParaRPr lang="en-GB"/>
          </a:p>
          <a:p>
            <a:r>
              <a:rPr lang="en-GB">
                <a:latin typeface="Arial"/>
                <a:cs typeface="Arial"/>
              </a:rPr>
              <a:t>Visualisations.</a:t>
            </a:r>
          </a:p>
          <a:p>
            <a:pPr lvl="1"/>
            <a:r>
              <a:rPr lang="en-GB">
                <a:latin typeface="Arial"/>
                <a:cs typeface="Arial"/>
              </a:rPr>
              <a:t>Scatterplots.</a:t>
            </a:r>
          </a:p>
          <a:p>
            <a:pPr lvl="1"/>
            <a:r>
              <a:rPr lang="en-GB">
                <a:latin typeface="Arial"/>
                <a:cs typeface="Arial"/>
              </a:rPr>
              <a:t>Maps.</a:t>
            </a:r>
          </a:p>
          <a:p>
            <a:r>
              <a:rPr lang="en-GB">
                <a:latin typeface="Arial"/>
                <a:cs typeface="Arial"/>
              </a:rPr>
              <a:t>Q&amp;A session. </a:t>
            </a:r>
            <a:endParaRPr lang="en-GB"/>
          </a:p>
          <a:p>
            <a:endParaRPr lang="en-GB"/>
          </a:p>
          <a:p>
            <a:endParaRPr lang="en-GB"/>
          </a:p>
          <a:p>
            <a:pPr marL="0" indent="0">
              <a:buNone/>
            </a:pPr>
            <a:endParaRPr lang="en-GB"/>
          </a:p>
        </p:txBody>
      </p:sp>
      <p:sp>
        <p:nvSpPr>
          <p:cNvPr id="4" name="Slide Number Placeholder 3">
            <a:extLst>
              <a:ext uri="{FF2B5EF4-FFF2-40B4-BE49-F238E27FC236}">
                <a16:creationId xmlns:a16="http://schemas.microsoft.com/office/drawing/2014/main" id="{C9272186-4F4A-44B3-8E63-CE8959859FB9}"/>
              </a:ext>
            </a:extLst>
          </p:cNvPr>
          <p:cNvSpPr>
            <a:spLocks noGrp="1"/>
          </p:cNvSpPr>
          <p:nvPr>
            <p:ph type="sldNum" sz="quarter" idx="12"/>
          </p:nvPr>
        </p:nvSpPr>
        <p:spPr/>
        <p:txBody>
          <a:bodyPr/>
          <a:lstStyle/>
          <a:p>
            <a:fld id="{016687C5-7511-7743-B429-3BDBE272F28B}" type="slidenum">
              <a:rPr lang="en-US" smtClean="0"/>
              <a:t>2</a:t>
            </a:fld>
            <a:endParaRPr lang="en-US"/>
          </a:p>
        </p:txBody>
      </p:sp>
    </p:spTree>
    <p:extLst>
      <p:ext uri="{BB962C8B-B14F-4D97-AF65-F5344CB8AC3E}">
        <p14:creationId xmlns:p14="http://schemas.microsoft.com/office/powerpoint/2010/main" val="194020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9034-AF2E-6FB5-E63A-2B9D9896CFCE}"/>
              </a:ext>
            </a:extLst>
          </p:cNvPr>
          <p:cNvSpPr>
            <a:spLocks noGrp="1"/>
          </p:cNvSpPr>
          <p:nvPr>
            <p:ph type="title"/>
          </p:nvPr>
        </p:nvSpPr>
        <p:spPr/>
        <p:txBody>
          <a:bodyPr/>
          <a:lstStyle/>
          <a:p>
            <a:r>
              <a:rPr lang="en-GB"/>
              <a:t>Previous research – Sexual orientation </a:t>
            </a:r>
          </a:p>
        </p:txBody>
      </p:sp>
      <p:sp>
        <p:nvSpPr>
          <p:cNvPr id="3" name="Text Placeholder 2">
            <a:extLst>
              <a:ext uri="{FF2B5EF4-FFF2-40B4-BE49-F238E27FC236}">
                <a16:creationId xmlns:a16="http://schemas.microsoft.com/office/drawing/2014/main" id="{F75E7444-28DC-6033-D625-439A49AB046C}"/>
              </a:ext>
            </a:extLst>
          </p:cNvPr>
          <p:cNvSpPr>
            <a:spLocks noGrp="1"/>
          </p:cNvSpPr>
          <p:nvPr>
            <p:ph type="body" sz="quarter" idx="13"/>
          </p:nvPr>
        </p:nvSpPr>
        <p:spPr>
          <a:xfrm>
            <a:off x="838200" y="1524000"/>
            <a:ext cx="9977438" cy="3995955"/>
          </a:xfrm>
        </p:spPr>
        <p:txBody>
          <a:bodyPr vert="horz" lIns="91440" tIns="45720" rIns="91440" bIns="45720" rtlCol="0" anchor="t">
            <a:normAutofit/>
          </a:bodyPr>
          <a:lstStyle/>
          <a:p>
            <a:r>
              <a:rPr lang="en-GB">
                <a:latin typeface="Arial"/>
                <a:cs typeface="Arial"/>
              </a:rPr>
              <a:t>Sexual identity data is commonly collected across surveys </a:t>
            </a:r>
            <a:r>
              <a:rPr lang="en-GB" err="1">
                <a:latin typeface="Arial"/>
                <a:cs typeface="Arial"/>
              </a:rPr>
              <a:t>e.g</a:t>
            </a:r>
            <a:r>
              <a:rPr lang="en-GB">
                <a:latin typeface="Arial"/>
                <a:cs typeface="Arial"/>
              </a:rPr>
              <a:t> National Survey of Sexual Attitudes and Lifestyles (Natsal), Understanding Society and Health Survey. </a:t>
            </a:r>
            <a:endParaRPr lang="en-GB"/>
          </a:p>
          <a:p>
            <a:r>
              <a:rPr lang="en-GB">
                <a:latin typeface="Arial"/>
                <a:cs typeface="Arial"/>
              </a:rPr>
              <a:t>However, these lack detail at a lower geographical level and often have limited samples.</a:t>
            </a:r>
            <a:endParaRPr lang="en-GB"/>
          </a:p>
          <a:p>
            <a:r>
              <a:rPr lang="en-GB">
                <a:latin typeface="Arial"/>
                <a:cs typeface="Arial"/>
              </a:rPr>
              <a:t>Office for National Statistics (ONS) have previously produced experimental statistics on sexual identity in the UK using the Annual Population Survey (2013-2015, 2020).</a:t>
            </a:r>
            <a:endParaRPr lang="en-GB"/>
          </a:p>
          <a:p>
            <a:r>
              <a:rPr lang="en-GB">
                <a:latin typeface="Arial"/>
                <a:cs typeface="Arial"/>
              </a:rPr>
              <a:t>However, these statistics are considered ‘unofficial’ and were created to assess methods more than produce results. </a:t>
            </a:r>
            <a:endParaRPr lang="en-GB"/>
          </a:p>
          <a:p>
            <a:endParaRPr lang="en-GB"/>
          </a:p>
        </p:txBody>
      </p:sp>
      <p:sp>
        <p:nvSpPr>
          <p:cNvPr id="4" name="Slide Number Placeholder 3">
            <a:extLst>
              <a:ext uri="{FF2B5EF4-FFF2-40B4-BE49-F238E27FC236}">
                <a16:creationId xmlns:a16="http://schemas.microsoft.com/office/drawing/2014/main" id="{9B7ABF2F-DC01-7E96-EBB9-687193CDC862}"/>
              </a:ext>
            </a:extLst>
          </p:cNvPr>
          <p:cNvSpPr>
            <a:spLocks noGrp="1"/>
          </p:cNvSpPr>
          <p:nvPr>
            <p:ph type="sldNum" sz="quarter" idx="12"/>
          </p:nvPr>
        </p:nvSpPr>
        <p:spPr/>
        <p:txBody>
          <a:bodyPr/>
          <a:lstStyle/>
          <a:p>
            <a:fld id="{016687C5-7511-7743-B429-3BDBE272F28B}" type="slidenum">
              <a:rPr lang="en-US" smtClean="0"/>
              <a:t>3</a:t>
            </a:fld>
            <a:endParaRPr lang="en-US"/>
          </a:p>
        </p:txBody>
      </p:sp>
    </p:spTree>
    <p:extLst>
      <p:ext uri="{BB962C8B-B14F-4D97-AF65-F5344CB8AC3E}">
        <p14:creationId xmlns:p14="http://schemas.microsoft.com/office/powerpoint/2010/main" val="25347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9034-AF2E-6FB5-E63A-2B9D9896CFCE}"/>
              </a:ext>
            </a:extLst>
          </p:cNvPr>
          <p:cNvSpPr>
            <a:spLocks noGrp="1"/>
          </p:cNvSpPr>
          <p:nvPr>
            <p:ph type="title"/>
          </p:nvPr>
        </p:nvSpPr>
        <p:spPr/>
        <p:txBody>
          <a:bodyPr/>
          <a:lstStyle/>
          <a:p>
            <a:r>
              <a:rPr lang="en-GB"/>
              <a:t>Previous research – Gender </a:t>
            </a:r>
          </a:p>
        </p:txBody>
      </p:sp>
      <p:sp>
        <p:nvSpPr>
          <p:cNvPr id="3" name="Text Placeholder 2">
            <a:extLst>
              <a:ext uri="{FF2B5EF4-FFF2-40B4-BE49-F238E27FC236}">
                <a16:creationId xmlns:a16="http://schemas.microsoft.com/office/drawing/2014/main" id="{F75E7444-28DC-6033-D625-439A49AB046C}"/>
              </a:ext>
            </a:extLst>
          </p:cNvPr>
          <p:cNvSpPr>
            <a:spLocks noGrp="1"/>
          </p:cNvSpPr>
          <p:nvPr>
            <p:ph type="body" sz="quarter" idx="13"/>
          </p:nvPr>
        </p:nvSpPr>
        <p:spPr>
          <a:xfrm>
            <a:off x="838200" y="1524000"/>
            <a:ext cx="9977438" cy="3995955"/>
          </a:xfrm>
        </p:spPr>
        <p:txBody>
          <a:bodyPr vert="horz" lIns="91440" tIns="45720" rIns="91440" bIns="45720" rtlCol="0" anchor="t">
            <a:normAutofit/>
          </a:bodyPr>
          <a:lstStyle/>
          <a:p>
            <a:r>
              <a:rPr lang="en-GB">
                <a:latin typeface="Arial"/>
                <a:cs typeface="Arial"/>
              </a:rPr>
              <a:t>Gender identity data much less widely collected (ONS 2020):</a:t>
            </a:r>
            <a:endParaRPr lang="en-GB"/>
          </a:p>
          <a:p>
            <a:pPr lvl="1"/>
            <a:r>
              <a:rPr lang="en-GB">
                <a:latin typeface="Arial"/>
                <a:cs typeface="Arial"/>
              </a:rPr>
              <a:t>Trial of questions in Crime Survey for England and Wales, Active Lives Children and Young People survey, Taking Part Survey. </a:t>
            </a:r>
            <a:endParaRPr lang="en-GB"/>
          </a:p>
          <a:p>
            <a:pPr lvl="1"/>
            <a:r>
              <a:rPr lang="en-GB">
                <a:latin typeface="Arial"/>
                <a:cs typeface="Arial"/>
              </a:rPr>
              <a:t>More widely collected in admin data but still not extensive. </a:t>
            </a:r>
            <a:endParaRPr lang="en-GB"/>
          </a:p>
          <a:p>
            <a:pPr marL="457200" lvl="1" indent="0">
              <a:buNone/>
            </a:pPr>
            <a:endParaRPr lang="en-GB"/>
          </a:p>
          <a:p>
            <a:r>
              <a:rPr lang="en-GB">
                <a:latin typeface="Arial"/>
                <a:cs typeface="Arial"/>
              </a:rPr>
              <a:t>International research includes the Canadian Census 2021 and Census’ from Nepal (2011), India (2011) and Pakistan (2017) which all included a ‘third gender’ option.    </a:t>
            </a:r>
            <a:endParaRPr lang="en-GB"/>
          </a:p>
          <a:p>
            <a:endParaRPr lang="en-GB"/>
          </a:p>
        </p:txBody>
      </p:sp>
      <p:sp>
        <p:nvSpPr>
          <p:cNvPr id="4" name="Slide Number Placeholder 3">
            <a:extLst>
              <a:ext uri="{FF2B5EF4-FFF2-40B4-BE49-F238E27FC236}">
                <a16:creationId xmlns:a16="http://schemas.microsoft.com/office/drawing/2014/main" id="{9B7ABF2F-DC01-7E96-EBB9-687193CDC862}"/>
              </a:ext>
            </a:extLst>
          </p:cNvPr>
          <p:cNvSpPr>
            <a:spLocks noGrp="1"/>
          </p:cNvSpPr>
          <p:nvPr>
            <p:ph type="sldNum" sz="quarter" idx="12"/>
          </p:nvPr>
        </p:nvSpPr>
        <p:spPr/>
        <p:txBody>
          <a:bodyPr/>
          <a:lstStyle/>
          <a:p>
            <a:fld id="{016687C5-7511-7743-B429-3BDBE272F28B}" type="slidenum">
              <a:rPr lang="en-US" smtClean="0"/>
              <a:t>4</a:t>
            </a:fld>
            <a:endParaRPr lang="en-US"/>
          </a:p>
        </p:txBody>
      </p:sp>
    </p:spTree>
    <p:extLst>
      <p:ext uri="{BB962C8B-B14F-4D97-AF65-F5344CB8AC3E}">
        <p14:creationId xmlns:p14="http://schemas.microsoft.com/office/powerpoint/2010/main" val="62288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F308-C065-F482-88FB-5F88F23D5F18}"/>
              </a:ext>
            </a:extLst>
          </p:cNvPr>
          <p:cNvSpPr>
            <a:spLocks noGrp="1"/>
          </p:cNvSpPr>
          <p:nvPr>
            <p:ph type="title"/>
          </p:nvPr>
        </p:nvSpPr>
        <p:spPr/>
        <p:txBody>
          <a:bodyPr/>
          <a:lstStyle/>
          <a:p>
            <a:r>
              <a:rPr lang="en-GB"/>
              <a:t>Census 2021	</a:t>
            </a:r>
          </a:p>
        </p:txBody>
      </p:sp>
      <p:sp>
        <p:nvSpPr>
          <p:cNvPr id="3" name="Content Placeholder 2">
            <a:extLst>
              <a:ext uri="{FF2B5EF4-FFF2-40B4-BE49-F238E27FC236}">
                <a16:creationId xmlns:a16="http://schemas.microsoft.com/office/drawing/2014/main" id="{AB7B97A3-D5CB-327F-46F1-53E3803ED450}"/>
              </a:ext>
            </a:extLst>
          </p:cNvPr>
          <p:cNvSpPr>
            <a:spLocks noGrp="1"/>
          </p:cNvSpPr>
          <p:nvPr>
            <p:ph idx="1"/>
          </p:nvPr>
        </p:nvSpPr>
        <p:spPr/>
        <p:txBody>
          <a:bodyPr vert="horz" lIns="91440" tIns="45720" rIns="91440" bIns="45720" rtlCol="0" anchor="t">
            <a:normAutofit fontScale="92500" lnSpcReduction="10000"/>
          </a:bodyPr>
          <a:lstStyle/>
          <a:p>
            <a:r>
              <a:rPr lang="en-GB" sz="2200" i="1">
                <a:latin typeface="Arial"/>
                <a:cs typeface="Arial"/>
              </a:rPr>
              <a:t>Which of the following best describes your sexual orientation?</a:t>
            </a:r>
          </a:p>
          <a:p>
            <a:pPr lvl="1"/>
            <a:r>
              <a:rPr lang="en-GB" sz="1900" i="1">
                <a:latin typeface="Arial"/>
                <a:cs typeface="Arial"/>
              </a:rPr>
              <a:t>Straight/heterosexual. </a:t>
            </a:r>
            <a:endParaRPr lang="en-GB" sz="1900" i="1"/>
          </a:p>
          <a:p>
            <a:pPr lvl="1"/>
            <a:r>
              <a:rPr lang="en-GB" sz="1900" i="1">
                <a:latin typeface="Arial"/>
                <a:cs typeface="Arial"/>
              </a:rPr>
              <a:t>Gay or Lesbian. </a:t>
            </a:r>
            <a:endParaRPr lang="en-GB" sz="1900" i="1"/>
          </a:p>
          <a:p>
            <a:pPr lvl="1"/>
            <a:r>
              <a:rPr lang="en-GB" sz="1900" i="1">
                <a:latin typeface="Arial"/>
                <a:cs typeface="Arial"/>
              </a:rPr>
              <a:t>Bisexual. </a:t>
            </a:r>
            <a:endParaRPr lang="en-GB" sz="1900" i="1"/>
          </a:p>
          <a:p>
            <a:pPr lvl="1"/>
            <a:r>
              <a:rPr lang="en-GB" sz="1900" i="1">
                <a:latin typeface="Arial"/>
                <a:cs typeface="Arial"/>
              </a:rPr>
              <a:t>Other sexual orientation, write in.</a:t>
            </a:r>
            <a:endParaRPr lang="en-GB" sz="1900" i="1"/>
          </a:p>
          <a:p>
            <a:r>
              <a:rPr lang="en-GB" sz="2200" i="1">
                <a:latin typeface="Arial"/>
                <a:cs typeface="Arial"/>
              </a:rPr>
              <a:t>Is the gender you identify with the same as your sex registered at birth?</a:t>
            </a:r>
          </a:p>
          <a:p>
            <a:pPr lvl="1"/>
            <a:r>
              <a:rPr lang="en-GB" sz="1900" i="1">
                <a:latin typeface="Arial"/>
                <a:cs typeface="Arial"/>
              </a:rPr>
              <a:t>“Yes” and “No, write in gender identity”</a:t>
            </a:r>
            <a:endParaRPr lang="en-GB" sz="1900" i="1"/>
          </a:p>
          <a:p>
            <a:r>
              <a:rPr lang="en-GB" sz="2200">
                <a:latin typeface="Arial"/>
                <a:cs typeface="Arial"/>
              </a:rPr>
              <a:t>Questions were voluntary, varied slightly between England and Wales. </a:t>
            </a:r>
            <a:endParaRPr lang="en-GB" sz="2200"/>
          </a:p>
          <a:p>
            <a:r>
              <a:rPr lang="en-GB" sz="2200">
                <a:latin typeface="Arial"/>
                <a:cs typeface="Arial"/>
              </a:rPr>
              <a:t>Allowed respondents to request an confidential individual form which overrode the information on a household form.</a:t>
            </a:r>
            <a:endParaRPr lang="en-GB" sz="2200"/>
          </a:p>
          <a:p>
            <a:endParaRPr lang="en-GB"/>
          </a:p>
        </p:txBody>
      </p:sp>
      <p:pic>
        <p:nvPicPr>
          <p:cNvPr id="8" name="Picture Placeholder 7" descr="Shows a panel of 4 questions, each with a different wording of the sexual orientation question. ">
            <a:extLst>
              <a:ext uri="{FF2B5EF4-FFF2-40B4-BE49-F238E27FC236}">
                <a16:creationId xmlns:a16="http://schemas.microsoft.com/office/drawing/2014/main" id="{27A848B2-C9DA-16CB-D9DF-DC2B8DCDAFE9}"/>
              </a:ext>
            </a:extLst>
          </p:cNvPr>
          <p:cNvPicPr>
            <a:picLocks noGrp="1" noChangeAspect="1"/>
          </p:cNvPicPr>
          <p:nvPr>
            <p:ph type="pic" idx="13"/>
          </p:nvPr>
        </p:nvPicPr>
        <p:blipFill>
          <a:blip r:embed="rId3"/>
          <a:srcRect t="1886" b="1886"/>
          <a:stretch>
            <a:fillRect/>
          </a:stretch>
        </p:blipFill>
        <p:spPr/>
      </p:pic>
      <p:sp>
        <p:nvSpPr>
          <p:cNvPr id="5" name="Slide Number Placeholder 4">
            <a:extLst>
              <a:ext uri="{FF2B5EF4-FFF2-40B4-BE49-F238E27FC236}">
                <a16:creationId xmlns:a16="http://schemas.microsoft.com/office/drawing/2014/main" id="{6AED2C78-9422-E58F-6838-84144530F6F3}"/>
              </a:ext>
            </a:extLst>
          </p:cNvPr>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25410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9034-AF2E-6FB5-E63A-2B9D9896CFCE}"/>
              </a:ext>
            </a:extLst>
          </p:cNvPr>
          <p:cNvSpPr>
            <a:spLocks noGrp="1"/>
          </p:cNvSpPr>
          <p:nvPr>
            <p:ph type="title"/>
          </p:nvPr>
        </p:nvSpPr>
        <p:spPr/>
        <p:txBody>
          <a:bodyPr/>
          <a:lstStyle/>
          <a:p>
            <a:r>
              <a:rPr lang="en-GB">
                <a:latin typeface="Arial"/>
                <a:cs typeface="Arial"/>
              </a:rPr>
              <a:t>Why make interactive visualisations? </a:t>
            </a:r>
            <a:endParaRPr lang="en-GB"/>
          </a:p>
        </p:txBody>
      </p:sp>
      <p:sp>
        <p:nvSpPr>
          <p:cNvPr id="3" name="Text Placeholder 2">
            <a:extLst>
              <a:ext uri="{FF2B5EF4-FFF2-40B4-BE49-F238E27FC236}">
                <a16:creationId xmlns:a16="http://schemas.microsoft.com/office/drawing/2014/main" id="{F75E7444-28DC-6033-D625-439A49AB046C}"/>
              </a:ext>
            </a:extLst>
          </p:cNvPr>
          <p:cNvSpPr>
            <a:spLocks noGrp="1"/>
          </p:cNvSpPr>
          <p:nvPr>
            <p:ph type="body" sz="quarter" idx="13"/>
          </p:nvPr>
        </p:nvSpPr>
        <p:spPr>
          <a:xfrm>
            <a:off x="838200" y="1524000"/>
            <a:ext cx="9977438" cy="3995955"/>
          </a:xfrm>
        </p:spPr>
        <p:txBody>
          <a:bodyPr vert="horz" lIns="91440" tIns="45720" rIns="91440" bIns="45720" rtlCol="0" anchor="t">
            <a:normAutofit/>
          </a:bodyPr>
          <a:lstStyle/>
          <a:p>
            <a:r>
              <a:rPr lang="en-GB">
                <a:latin typeface="Arial"/>
                <a:cs typeface="Arial"/>
              </a:rPr>
              <a:t>The 2021 census data provides the information at a level of geography that allows local authority areas to be visualised. This is a level of detail not available with other surveys. </a:t>
            </a:r>
            <a:endParaRPr lang="en-GB"/>
          </a:p>
          <a:p>
            <a:r>
              <a:rPr lang="en-GB">
                <a:latin typeface="Arial"/>
                <a:cs typeface="Arial"/>
              </a:rPr>
              <a:t>The data therefore provides a unique opportunity to display this data at this detail.</a:t>
            </a:r>
            <a:endParaRPr lang="en-GB"/>
          </a:p>
          <a:p>
            <a:r>
              <a:rPr lang="en-GB">
                <a:latin typeface="Arial"/>
                <a:cs typeface="Arial"/>
              </a:rPr>
              <a:t>Office for National Statistics (ONS) created maps to display the initial data, but these are single-variate. </a:t>
            </a:r>
            <a:endParaRPr lang="en-GB"/>
          </a:p>
          <a:p>
            <a:r>
              <a:rPr lang="en-GB">
                <a:latin typeface="Arial"/>
                <a:cs typeface="Arial"/>
              </a:rPr>
              <a:t>The aim with our visualisations is to display the data in a way that allows users more control over what they can explore, allowing them  to examine their own assumptions about their local area. </a:t>
            </a:r>
            <a:endParaRPr lang="en-GB"/>
          </a:p>
          <a:p>
            <a:endParaRPr lang="en-GB"/>
          </a:p>
        </p:txBody>
      </p:sp>
      <p:sp>
        <p:nvSpPr>
          <p:cNvPr id="4" name="Slide Number Placeholder 3">
            <a:extLst>
              <a:ext uri="{FF2B5EF4-FFF2-40B4-BE49-F238E27FC236}">
                <a16:creationId xmlns:a16="http://schemas.microsoft.com/office/drawing/2014/main" id="{9B7ABF2F-DC01-7E96-EBB9-687193CDC862}"/>
              </a:ext>
            </a:extLst>
          </p:cNvPr>
          <p:cNvSpPr>
            <a:spLocks noGrp="1"/>
          </p:cNvSpPr>
          <p:nvPr>
            <p:ph type="sldNum" sz="quarter" idx="12"/>
          </p:nvPr>
        </p:nvSpPr>
        <p:spPr/>
        <p:txBody>
          <a:bodyPr/>
          <a:lstStyle/>
          <a:p>
            <a:fld id="{016687C5-7511-7743-B429-3BDBE272F28B}" type="slidenum">
              <a:rPr lang="en-US" smtClean="0"/>
              <a:t>6</a:t>
            </a:fld>
            <a:endParaRPr lang="en-US"/>
          </a:p>
        </p:txBody>
      </p:sp>
    </p:spTree>
    <p:extLst>
      <p:ext uri="{BB962C8B-B14F-4D97-AF65-F5344CB8AC3E}">
        <p14:creationId xmlns:p14="http://schemas.microsoft.com/office/powerpoint/2010/main" val="177992678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E672-07B2-DEC9-2BBC-3B6C5B838C28}"/>
              </a:ext>
            </a:extLst>
          </p:cNvPr>
          <p:cNvSpPr>
            <a:spLocks noGrp="1"/>
          </p:cNvSpPr>
          <p:nvPr>
            <p:ph type="title"/>
          </p:nvPr>
        </p:nvSpPr>
        <p:spPr>
          <a:xfrm>
            <a:off x="724975" y="152299"/>
            <a:ext cx="9977271" cy="548819"/>
          </a:xfrm>
        </p:spPr>
        <p:txBody>
          <a:bodyPr/>
          <a:lstStyle/>
          <a:p>
            <a:r>
              <a:rPr lang="en-GB">
                <a:solidFill>
                  <a:srgbClr val="701F82"/>
                </a:solidFill>
                <a:latin typeface="Arial"/>
                <a:cs typeface="Arial"/>
              </a:rPr>
              <a:t>What features influence non-response rates?</a:t>
            </a:r>
            <a:endParaRPr lang="en-US">
              <a:latin typeface="Arial"/>
              <a:cs typeface="Arial"/>
            </a:endParaRPr>
          </a:p>
        </p:txBody>
      </p:sp>
      <p:sp>
        <p:nvSpPr>
          <p:cNvPr id="4" name="Slide Number Placeholder 3">
            <a:extLst>
              <a:ext uri="{FF2B5EF4-FFF2-40B4-BE49-F238E27FC236}">
                <a16:creationId xmlns:a16="http://schemas.microsoft.com/office/drawing/2014/main" id="{4A8912C1-D595-C3EE-6587-3DEA561CCBC6}"/>
              </a:ext>
            </a:extLst>
          </p:cNvPr>
          <p:cNvSpPr>
            <a:spLocks noGrp="1"/>
          </p:cNvSpPr>
          <p:nvPr>
            <p:ph type="sldNum" sz="quarter" idx="12"/>
          </p:nvPr>
        </p:nvSpPr>
        <p:spPr/>
        <p:txBody>
          <a:bodyPr/>
          <a:lstStyle/>
          <a:p>
            <a:fld id="{016687C5-7511-7743-B429-3BDBE272F28B}" type="slidenum">
              <a:rPr lang="en-US" smtClean="0"/>
              <a:t>7</a:t>
            </a:fld>
            <a:endParaRPr lang="en-US"/>
          </a:p>
        </p:txBody>
      </p:sp>
      <p:sp>
        <p:nvSpPr>
          <p:cNvPr id="7" name="TextBox 6">
            <a:extLst>
              <a:ext uri="{FF2B5EF4-FFF2-40B4-BE49-F238E27FC236}">
                <a16:creationId xmlns:a16="http://schemas.microsoft.com/office/drawing/2014/main" id="{95096D66-A488-7DF9-818B-B783A301F576}"/>
              </a:ext>
            </a:extLst>
          </p:cNvPr>
          <p:cNvSpPr txBox="1"/>
          <p:nvPr/>
        </p:nvSpPr>
        <p:spPr>
          <a:xfrm>
            <a:off x="282318" y="801256"/>
            <a:ext cx="11262911"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solidFill>
                  <a:srgbClr val="000000"/>
                </a:solidFill>
                <a:ea typeface="+mn-lt"/>
                <a:cs typeface="+mn-lt"/>
              </a:rPr>
              <a:t>Hypothesis: GI question, unfamiliarity and wording </a:t>
            </a:r>
            <a:r>
              <a:rPr lang="en-GB" sz="2400">
                <a:solidFill>
                  <a:srgbClr val="000000"/>
                </a:solidFill>
                <a:ea typeface="+mn-lt"/>
                <a:cs typeface="+mn-lt"/>
                <a:sym typeface="Wingdings" pitchFamily="2" charset="2"/>
              </a:rPr>
              <a:t> higher NR rate than SO</a:t>
            </a:r>
            <a:endParaRPr lang="en-GB" sz="2400">
              <a:solidFill>
                <a:srgbClr val="000000"/>
              </a:solidFill>
              <a:ea typeface="+mn-lt"/>
              <a:cs typeface="+mn-lt"/>
            </a:endParaRPr>
          </a:p>
          <a:p>
            <a:pPr marL="342900" indent="-342900">
              <a:buFont typeface="Arial"/>
              <a:buChar char="•"/>
            </a:pPr>
            <a:r>
              <a:rPr lang="en-GB" sz="2400">
                <a:solidFill>
                  <a:srgbClr val="000000"/>
                </a:solidFill>
                <a:ea typeface="+mn-lt"/>
                <a:cs typeface="+mn-lt"/>
              </a:rPr>
              <a:t>Scatterplots explored 2 variables: </a:t>
            </a:r>
            <a:endParaRPr lang="en-US" sz="2400">
              <a:cs typeface="Arial"/>
            </a:endParaRPr>
          </a:p>
          <a:p>
            <a:endParaRPr lang="en-GB" sz="2400">
              <a:solidFill>
                <a:srgbClr val="000000"/>
              </a:solidFill>
              <a:cs typeface="Arial"/>
            </a:endParaRPr>
          </a:p>
          <a:p>
            <a:pPr marL="914400" lvl="1" indent="-457200">
              <a:buAutoNum type="arabicPeriod"/>
            </a:pPr>
            <a:r>
              <a:rPr lang="en-GB" sz="2400" b="1">
                <a:solidFill>
                  <a:srgbClr val="000000"/>
                </a:solidFill>
                <a:ea typeface="+mn-lt"/>
                <a:cs typeface="+mn-lt"/>
              </a:rPr>
              <a:t>Main language</a:t>
            </a:r>
            <a:endParaRPr lang="en-GB" sz="2400" b="1">
              <a:solidFill>
                <a:srgbClr val="702082"/>
              </a:solidFill>
              <a:ea typeface="+mn-lt"/>
              <a:cs typeface="+mn-lt"/>
            </a:endParaRPr>
          </a:p>
          <a:p>
            <a:pPr marL="914400" lvl="1" indent="-457200">
              <a:buAutoNum type="arabicPeriod"/>
            </a:pPr>
            <a:r>
              <a:rPr lang="en-GB" sz="2400" b="1">
                <a:solidFill>
                  <a:srgbClr val="000000"/>
                </a:solidFill>
                <a:ea typeface="+mn-lt"/>
                <a:cs typeface="+mn-lt"/>
              </a:rPr>
              <a:t>Religion</a:t>
            </a:r>
          </a:p>
          <a:p>
            <a:pPr lvl="1"/>
            <a:endParaRPr lang="en-GB" sz="2400" b="1">
              <a:solidFill>
                <a:srgbClr val="000000"/>
              </a:solidFill>
              <a:ea typeface="+mn-lt"/>
              <a:cs typeface="+mn-lt"/>
            </a:endParaRPr>
          </a:p>
          <a:p>
            <a:pPr marL="342900" indent="-342900">
              <a:buFont typeface="Arial"/>
              <a:buChar char="•"/>
            </a:pPr>
            <a:r>
              <a:rPr lang="en-GB" sz="2400">
                <a:solidFill>
                  <a:srgbClr val="000000"/>
                </a:solidFill>
                <a:ea typeface="+mn-lt"/>
                <a:cs typeface="+mn-lt"/>
              </a:rPr>
              <a:t>Datasets: Gender identity and sexual orientation.</a:t>
            </a:r>
          </a:p>
          <a:p>
            <a:pPr marL="342900" indent="-342900">
              <a:buFont typeface="Arial"/>
              <a:buChar char="•"/>
            </a:pPr>
            <a:r>
              <a:rPr lang="en-GB" sz="2400">
                <a:solidFill>
                  <a:srgbClr val="000000"/>
                </a:solidFill>
                <a:ea typeface="+mn-lt"/>
                <a:cs typeface="+mn-lt"/>
              </a:rPr>
              <a:t>Area type: Lower tier Local Authorities.</a:t>
            </a:r>
          </a:p>
          <a:p>
            <a:endParaRPr lang="en-GB" sz="2400">
              <a:solidFill>
                <a:srgbClr val="000000"/>
              </a:solidFill>
              <a:cs typeface="Arial"/>
            </a:endParaRPr>
          </a:p>
          <a:p>
            <a:pPr marL="342900" indent="-342900">
              <a:buFont typeface="Arial"/>
              <a:buChar char="•"/>
            </a:pPr>
            <a:r>
              <a:rPr lang="en-GB" sz="2400">
                <a:solidFill>
                  <a:srgbClr val="000000"/>
                </a:solidFill>
                <a:ea typeface="+mn-lt"/>
                <a:cs typeface="+mn-lt"/>
              </a:rPr>
              <a:t>Programming language: Python.</a:t>
            </a:r>
            <a:endParaRPr lang="en-GB" sz="2400">
              <a:cs typeface="Arial"/>
            </a:endParaRPr>
          </a:p>
          <a:p>
            <a:pPr marL="342900" indent="-342900">
              <a:buFont typeface="Arial"/>
              <a:buChar char="•"/>
            </a:pPr>
            <a:r>
              <a:rPr lang="en-GB" sz="2400">
                <a:solidFill>
                  <a:srgbClr val="000000"/>
                </a:solidFill>
                <a:ea typeface="+mn-lt"/>
                <a:cs typeface="+mn-lt"/>
              </a:rPr>
              <a:t>Integrated development environment (IDE): </a:t>
            </a:r>
            <a:r>
              <a:rPr lang="en-GB" sz="2400" err="1">
                <a:solidFill>
                  <a:srgbClr val="000000"/>
                </a:solidFill>
                <a:ea typeface="+mn-lt"/>
                <a:cs typeface="+mn-lt"/>
              </a:rPr>
              <a:t>Jupyter</a:t>
            </a:r>
            <a:r>
              <a:rPr lang="en-GB" sz="2400">
                <a:solidFill>
                  <a:srgbClr val="000000"/>
                </a:solidFill>
                <a:ea typeface="+mn-lt"/>
                <a:cs typeface="+mn-lt"/>
              </a:rPr>
              <a:t> Notebook.</a:t>
            </a:r>
            <a:endParaRPr lang="en-GB" sz="2400">
              <a:cs typeface="Arial"/>
            </a:endParaRPr>
          </a:p>
          <a:p>
            <a:pPr marL="342900" indent="-342900">
              <a:buFont typeface="Arial"/>
              <a:buChar char="•"/>
            </a:pPr>
            <a:r>
              <a:rPr lang="en-GB" sz="2400">
                <a:solidFill>
                  <a:srgbClr val="000000"/>
                </a:solidFill>
                <a:ea typeface="+mn-lt"/>
                <a:cs typeface="+mn-lt"/>
              </a:rPr>
              <a:t>Hosted on: GitHub.</a:t>
            </a:r>
            <a:endParaRPr lang="en-GB" sz="2400">
              <a:cs typeface="Arial"/>
            </a:endParaRPr>
          </a:p>
          <a:p>
            <a:pPr marL="342900" indent="-342900">
              <a:buFont typeface="Arial"/>
              <a:buChar char="•"/>
            </a:pPr>
            <a:r>
              <a:rPr lang="en-GB" sz="2400">
                <a:solidFill>
                  <a:srgbClr val="000000"/>
                </a:solidFill>
                <a:ea typeface="+mn-lt"/>
                <a:cs typeface="+mn-lt"/>
              </a:rPr>
              <a:t>Packages: Bokeh, pandas.</a:t>
            </a:r>
            <a:endParaRPr lang="en-GB" sz="2400">
              <a:cs typeface="Arial"/>
            </a:endParaRPr>
          </a:p>
          <a:p>
            <a:endParaRPr lang="en-GB" sz="2400">
              <a:solidFill>
                <a:srgbClr val="000000"/>
              </a:solidFill>
              <a:cs typeface="Arial"/>
            </a:endParaRPr>
          </a:p>
          <a:p>
            <a:pPr marL="342900" indent="-342900">
              <a:buFont typeface="Arial"/>
              <a:buChar char="•"/>
            </a:pPr>
            <a:r>
              <a:rPr lang="en-GB" sz="2400">
                <a:solidFill>
                  <a:srgbClr val="000000"/>
                </a:solidFill>
                <a:ea typeface="+mn-lt"/>
                <a:cs typeface="+mn-lt"/>
              </a:rPr>
              <a:t>Platform for user interaction: Bokeh server.</a:t>
            </a:r>
            <a:endParaRPr lang="en-GB" sz="2400">
              <a:cs typeface="Arial"/>
            </a:endParaRPr>
          </a:p>
          <a:p>
            <a:pPr marL="342900" indent="-342900">
              <a:buFont typeface="Arial"/>
              <a:buChar char="•"/>
            </a:pPr>
            <a:r>
              <a:rPr lang="en-GB" sz="2400">
                <a:solidFill>
                  <a:srgbClr val="000000"/>
                </a:solidFill>
                <a:ea typeface="+mn-lt"/>
                <a:cs typeface="+mn-lt"/>
              </a:rPr>
              <a:t>Hosted on: Heroku.</a:t>
            </a:r>
            <a:endParaRPr lang="en-GB" sz="2400">
              <a:cs typeface="Arial"/>
            </a:endParaRPr>
          </a:p>
          <a:p>
            <a:endParaRPr lang="en-GB" sz="2400">
              <a:solidFill>
                <a:srgbClr val="000000"/>
              </a:solidFill>
              <a:ea typeface="+mn-lt"/>
              <a:cs typeface="+mn-lt"/>
            </a:endParaRPr>
          </a:p>
          <a:p>
            <a:endParaRPr lang="en-GB">
              <a:solidFill>
                <a:srgbClr val="702082"/>
              </a:solidFill>
              <a:cs typeface="Arial"/>
            </a:endParaRPr>
          </a:p>
        </p:txBody>
      </p:sp>
      <p:pic>
        <p:nvPicPr>
          <p:cNvPr id="3" name="Picture 4" descr="Qr code&#10;">
            <a:extLst>
              <a:ext uri="{FF2B5EF4-FFF2-40B4-BE49-F238E27FC236}">
                <a16:creationId xmlns:a16="http://schemas.microsoft.com/office/drawing/2014/main" id="{7DECAEF8-3540-F94E-5EF7-D5E4821FB9FD}"/>
              </a:ext>
            </a:extLst>
          </p:cNvPr>
          <p:cNvPicPr>
            <a:picLocks noChangeAspect="1"/>
          </p:cNvPicPr>
          <p:nvPr/>
        </p:nvPicPr>
        <p:blipFill>
          <a:blip r:embed="rId3"/>
          <a:stretch>
            <a:fillRect/>
          </a:stretch>
        </p:blipFill>
        <p:spPr>
          <a:xfrm>
            <a:off x="9407275" y="4231670"/>
            <a:ext cx="2589943" cy="2589943"/>
          </a:xfrm>
          <a:prstGeom prst="rect">
            <a:avLst/>
          </a:prstGeom>
        </p:spPr>
      </p:pic>
      <p:sp>
        <p:nvSpPr>
          <p:cNvPr id="5" name="Speech Bubble: Oval 4" descr="Speechbubble containing the words &quot;Scan me!&quot; in relation to the QR code below">
            <a:extLst>
              <a:ext uri="{FF2B5EF4-FFF2-40B4-BE49-F238E27FC236}">
                <a16:creationId xmlns:a16="http://schemas.microsoft.com/office/drawing/2014/main" id="{A1B1BFC7-829E-7118-220F-6F62B8EF1F8F}"/>
              </a:ext>
            </a:extLst>
          </p:cNvPr>
          <p:cNvSpPr/>
          <p:nvPr/>
        </p:nvSpPr>
        <p:spPr>
          <a:xfrm>
            <a:off x="10111483" y="2996628"/>
            <a:ext cx="1952090" cy="1155842"/>
          </a:xfrm>
          <a:prstGeom prst="wedgeEllipseCallou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Arial"/>
              </a:rPr>
              <a:t>Scan me!</a:t>
            </a:r>
            <a:endParaRPr lang="en-GB"/>
          </a:p>
        </p:txBody>
      </p:sp>
    </p:spTree>
    <p:extLst>
      <p:ext uri="{BB962C8B-B14F-4D97-AF65-F5344CB8AC3E}">
        <p14:creationId xmlns:p14="http://schemas.microsoft.com/office/powerpoint/2010/main" val="2004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F8C7-8D50-7851-0130-D8C3C5C44F9C}"/>
              </a:ext>
            </a:extLst>
          </p:cNvPr>
          <p:cNvSpPr>
            <a:spLocks noGrp="1"/>
          </p:cNvSpPr>
          <p:nvPr>
            <p:ph type="title"/>
          </p:nvPr>
        </p:nvSpPr>
        <p:spPr>
          <a:xfrm>
            <a:off x="734719" y="146520"/>
            <a:ext cx="9977271" cy="548819"/>
          </a:xfrm>
        </p:spPr>
        <p:txBody>
          <a:bodyPr/>
          <a:lstStyle/>
          <a:p>
            <a:r>
              <a:rPr lang="en-GB">
                <a:solidFill>
                  <a:srgbClr val="701F82"/>
                </a:solidFill>
              </a:rPr>
              <a:t>Interactive Mapping</a:t>
            </a:r>
            <a:endParaRPr lang="en-US"/>
          </a:p>
        </p:txBody>
      </p:sp>
      <p:sp>
        <p:nvSpPr>
          <p:cNvPr id="4" name="Slide Number Placeholder 3">
            <a:extLst>
              <a:ext uri="{FF2B5EF4-FFF2-40B4-BE49-F238E27FC236}">
                <a16:creationId xmlns:a16="http://schemas.microsoft.com/office/drawing/2014/main" id="{DC637991-DB87-B307-A6D9-16B9FA9D3533}"/>
              </a:ext>
            </a:extLst>
          </p:cNvPr>
          <p:cNvSpPr>
            <a:spLocks noGrp="1"/>
          </p:cNvSpPr>
          <p:nvPr>
            <p:ph type="sldNum" sz="quarter" idx="12"/>
          </p:nvPr>
        </p:nvSpPr>
        <p:spPr/>
        <p:txBody>
          <a:bodyPr/>
          <a:lstStyle/>
          <a:p>
            <a:fld id="{016687C5-7511-7743-B429-3BDBE272F28B}" type="slidenum">
              <a:rPr lang="en-US" smtClean="0"/>
              <a:t>8</a:t>
            </a:fld>
            <a:endParaRPr lang="en-US"/>
          </a:p>
        </p:txBody>
      </p:sp>
      <p:sp>
        <p:nvSpPr>
          <p:cNvPr id="5" name="TextBox 4">
            <a:extLst>
              <a:ext uri="{FF2B5EF4-FFF2-40B4-BE49-F238E27FC236}">
                <a16:creationId xmlns:a16="http://schemas.microsoft.com/office/drawing/2014/main" id="{81BFD839-5625-121A-472A-034500831BF9}"/>
              </a:ext>
            </a:extLst>
          </p:cNvPr>
          <p:cNvSpPr txBox="1"/>
          <p:nvPr/>
        </p:nvSpPr>
        <p:spPr>
          <a:xfrm>
            <a:off x="552108" y="862846"/>
            <a:ext cx="9613524"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000000"/>
                </a:solidFill>
                <a:ea typeface="+mn-lt"/>
                <a:cs typeface="+mn-lt"/>
              </a:rPr>
              <a:t>Datasets: Gender Identity and Sexual Orientation.</a:t>
            </a:r>
            <a:endParaRPr lang="en-US" sz="2000">
              <a:solidFill>
                <a:srgbClr val="702082"/>
              </a:solidFill>
              <a:ea typeface="+mn-lt"/>
              <a:cs typeface="+mn-lt"/>
            </a:endParaRPr>
          </a:p>
          <a:p>
            <a:endParaRPr lang="en-US" sz="2000">
              <a:solidFill>
                <a:srgbClr val="702082"/>
              </a:solidFill>
              <a:ea typeface="+mn-lt"/>
              <a:cs typeface="+mn-lt"/>
            </a:endParaRPr>
          </a:p>
          <a:p>
            <a:r>
              <a:rPr lang="en-GB" sz="2000">
                <a:solidFill>
                  <a:srgbClr val="000000"/>
                </a:solidFill>
                <a:ea typeface="+mn-lt"/>
                <a:cs typeface="+mn-lt"/>
              </a:rPr>
              <a:t>Area Type: Local Authority.</a:t>
            </a:r>
            <a:endParaRPr lang="en-US" sz="2000">
              <a:solidFill>
                <a:srgbClr val="702082"/>
              </a:solidFill>
              <a:ea typeface="+mn-lt"/>
              <a:cs typeface="+mn-lt"/>
            </a:endParaRPr>
          </a:p>
          <a:p>
            <a:endParaRPr lang="en-GB" sz="2000">
              <a:solidFill>
                <a:srgbClr val="000000"/>
              </a:solidFill>
              <a:ea typeface="+mn-lt"/>
              <a:cs typeface="+mn-lt"/>
            </a:endParaRPr>
          </a:p>
          <a:p>
            <a:r>
              <a:rPr lang="en-GB" sz="2000">
                <a:solidFill>
                  <a:srgbClr val="000000"/>
                </a:solidFill>
                <a:ea typeface="+mn-lt"/>
                <a:cs typeface="+mn-lt"/>
              </a:rPr>
              <a:t>Visualisation: Using two R packages to highlight the distribution of these categories in urban/rural areas, providing an interactive tool for exploratory analysis. </a:t>
            </a:r>
            <a:endParaRPr lang="en-GB" sz="2000">
              <a:solidFill>
                <a:srgbClr val="000000"/>
              </a:solidFill>
              <a:cs typeface="Arial"/>
            </a:endParaRPr>
          </a:p>
          <a:p>
            <a:endParaRPr lang="en-GB" sz="2000">
              <a:solidFill>
                <a:srgbClr val="000000"/>
              </a:solidFill>
              <a:cs typeface="Arial"/>
            </a:endParaRPr>
          </a:p>
          <a:p>
            <a:pPr marL="285750" indent="-285750">
              <a:buFont typeface="Arial"/>
              <a:buChar char="•"/>
            </a:pPr>
            <a:r>
              <a:rPr lang="en-GB" sz="2000">
                <a:solidFill>
                  <a:srgbClr val="000000"/>
                </a:solidFill>
                <a:ea typeface="+mn-lt"/>
                <a:cs typeface="+mn-lt"/>
              </a:rPr>
              <a:t>Programming language: R.</a:t>
            </a:r>
            <a:endParaRPr lang="en-GB" sz="2000">
              <a:cs typeface="Arial"/>
            </a:endParaRPr>
          </a:p>
          <a:p>
            <a:endParaRPr lang="en-GB" sz="2000">
              <a:solidFill>
                <a:srgbClr val="000000"/>
              </a:solidFill>
              <a:cs typeface="Arial"/>
            </a:endParaRPr>
          </a:p>
          <a:p>
            <a:pPr marL="285750" indent="-285750">
              <a:buFont typeface="Arial"/>
              <a:buChar char="•"/>
            </a:pPr>
            <a:r>
              <a:rPr lang="en-GB" sz="2000">
                <a:solidFill>
                  <a:srgbClr val="000000"/>
                </a:solidFill>
                <a:ea typeface="+mn-lt"/>
                <a:cs typeface="+mn-lt"/>
              </a:rPr>
              <a:t>Integrated development environment (IDE): RStudio/Shiny App.</a:t>
            </a:r>
            <a:endParaRPr lang="en-GB" sz="2000">
              <a:cs typeface="Arial"/>
            </a:endParaRPr>
          </a:p>
          <a:p>
            <a:pPr marL="285750" indent="-285750">
              <a:buFont typeface="Arial"/>
              <a:buChar char="•"/>
            </a:pPr>
            <a:r>
              <a:rPr lang="en-GB" sz="2000">
                <a:solidFill>
                  <a:srgbClr val="000000"/>
                </a:solidFill>
                <a:ea typeface="+mn-lt"/>
                <a:cs typeface="+mn-lt"/>
              </a:rPr>
              <a:t>Hosted on: GitHub.</a:t>
            </a:r>
            <a:endParaRPr lang="en-GB" sz="2000">
              <a:cs typeface="Arial"/>
            </a:endParaRPr>
          </a:p>
          <a:p>
            <a:pPr marL="285750" indent="-285750">
              <a:buFont typeface="Arial"/>
              <a:buChar char="•"/>
            </a:pPr>
            <a:r>
              <a:rPr lang="en-GB" sz="2000">
                <a:solidFill>
                  <a:srgbClr val="000000"/>
                </a:solidFill>
                <a:ea typeface="+mn-lt"/>
                <a:cs typeface="+mn-lt"/>
              </a:rPr>
              <a:t>Packages: Leaflet, </a:t>
            </a:r>
            <a:r>
              <a:rPr lang="en-GB" sz="2000" err="1">
                <a:solidFill>
                  <a:srgbClr val="000000"/>
                </a:solidFill>
                <a:ea typeface="+mn-lt"/>
                <a:cs typeface="+mn-lt"/>
              </a:rPr>
              <a:t>tmap</a:t>
            </a:r>
            <a:r>
              <a:rPr lang="en-GB" sz="2000">
                <a:solidFill>
                  <a:srgbClr val="000000"/>
                </a:solidFill>
                <a:ea typeface="+mn-lt"/>
                <a:cs typeface="+mn-lt"/>
              </a:rPr>
              <a:t>, ggplot2, shiny</a:t>
            </a:r>
            <a:endParaRPr lang="en-GB" sz="2000">
              <a:cs typeface="Arial"/>
            </a:endParaRPr>
          </a:p>
          <a:p>
            <a:endParaRPr lang="en-GB" sz="2000">
              <a:solidFill>
                <a:srgbClr val="000000"/>
              </a:solidFill>
              <a:cs typeface="Arial"/>
            </a:endParaRPr>
          </a:p>
          <a:p>
            <a:r>
              <a:rPr lang="en-GB" sz="2000">
                <a:solidFill>
                  <a:srgbClr val="000000"/>
                </a:solidFill>
                <a:cs typeface="Arial"/>
              </a:rPr>
              <a:t>•</a:t>
            </a:r>
            <a:r>
              <a:rPr lang="en-GB" sz="2000">
                <a:solidFill>
                  <a:srgbClr val="000000"/>
                </a:solidFill>
                <a:ea typeface="+mn-lt"/>
                <a:cs typeface="+mn-lt"/>
              </a:rPr>
              <a:t>   Platform for user interaction: Shiny.</a:t>
            </a:r>
            <a:endParaRPr lang="en-GB" sz="2000">
              <a:solidFill>
                <a:srgbClr val="702082"/>
              </a:solidFill>
              <a:ea typeface="+mn-lt"/>
              <a:cs typeface="+mn-lt"/>
            </a:endParaRPr>
          </a:p>
          <a:p>
            <a:pPr marL="285750" indent="-285750">
              <a:buFont typeface="Arial"/>
              <a:buChar char="•"/>
            </a:pPr>
            <a:r>
              <a:rPr lang="en-GB" sz="2000">
                <a:solidFill>
                  <a:srgbClr val="000000"/>
                </a:solidFill>
                <a:cs typeface="Arial"/>
              </a:rPr>
              <a:t>Hosted on: UoM Pilot Shiny Server.</a:t>
            </a:r>
          </a:p>
          <a:p>
            <a:endParaRPr lang="en-GB" sz="2000">
              <a:solidFill>
                <a:srgbClr val="000000"/>
              </a:solidFill>
              <a:cs typeface="Arial"/>
            </a:endParaRPr>
          </a:p>
          <a:p>
            <a:pPr marL="285750" indent="-285750">
              <a:buFont typeface="Arial"/>
              <a:buChar char="•"/>
            </a:pPr>
            <a:r>
              <a:rPr lang="en-GB" sz="2000">
                <a:solidFill>
                  <a:srgbClr val="000000"/>
                </a:solidFill>
                <a:ea typeface="+mn-lt"/>
                <a:cs typeface="+mn-lt"/>
              </a:rPr>
              <a:t>Let’s dive in!</a:t>
            </a:r>
            <a:endParaRPr lang="en-GB" sz="2000">
              <a:cs typeface="Arial"/>
            </a:endParaRPr>
          </a:p>
          <a:p>
            <a:pPr algn="l"/>
            <a:endParaRPr lang="en-GB">
              <a:cs typeface="Arial"/>
            </a:endParaRPr>
          </a:p>
        </p:txBody>
      </p:sp>
    </p:spTree>
    <p:extLst>
      <p:ext uri="{BB962C8B-B14F-4D97-AF65-F5344CB8AC3E}">
        <p14:creationId xmlns:p14="http://schemas.microsoft.com/office/powerpoint/2010/main" val="403272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0139-8055-2B90-ED86-A14EF8DBE14E}"/>
              </a:ext>
            </a:extLst>
          </p:cNvPr>
          <p:cNvSpPr>
            <a:spLocks noGrp="1"/>
          </p:cNvSpPr>
          <p:nvPr>
            <p:ph type="title"/>
          </p:nvPr>
        </p:nvSpPr>
        <p:spPr>
          <a:xfrm>
            <a:off x="838200" y="459685"/>
            <a:ext cx="4500918" cy="1185214"/>
          </a:xfrm>
        </p:spPr>
        <p:txBody>
          <a:bodyPr/>
          <a:lstStyle/>
          <a:p>
            <a:r>
              <a:rPr lang="en-US">
                <a:latin typeface="Arial"/>
                <a:cs typeface="Arial"/>
              </a:rPr>
              <a:t>Gender Identity Maps   </a:t>
            </a:r>
            <a:endParaRPr lang="en-US"/>
          </a:p>
        </p:txBody>
      </p:sp>
      <p:sp>
        <p:nvSpPr>
          <p:cNvPr id="4" name="Slide Number Placeholder 3">
            <a:extLst>
              <a:ext uri="{FF2B5EF4-FFF2-40B4-BE49-F238E27FC236}">
                <a16:creationId xmlns:a16="http://schemas.microsoft.com/office/drawing/2014/main" id="{529F4524-E8DB-FEE3-B481-357C060D9FEF}"/>
              </a:ext>
            </a:extLst>
          </p:cNvPr>
          <p:cNvSpPr>
            <a:spLocks noGrp="1"/>
          </p:cNvSpPr>
          <p:nvPr>
            <p:ph type="sldNum" sz="quarter" idx="12"/>
          </p:nvPr>
        </p:nvSpPr>
        <p:spPr/>
        <p:txBody>
          <a:bodyPr/>
          <a:lstStyle/>
          <a:p>
            <a:fld id="{016687C5-7511-7743-B429-3BDBE272F28B}" type="slidenum">
              <a:rPr lang="en-US" smtClean="0"/>
              <a:t>9</a:t>
            </a:fld>
            <a:endParaRPr lang="en-US"/>
          </a:p>
        </p:txBody>
      </p:sp>
      <p:sp>
        <p:nvSpPr>
          <p:cNvPr id="10" name="Title 1">
            <a:extLst>
              <a:ext uri="{FF2B5EF4-FFF2-40B4-BE49-F238E27FC236}">
                <a16:creationId xmlns:a16="http://schemas.microsoft.com/office/drawing/2014/main" id="{24988675-30A5-B483-9764-3AED4E723E95}"/>
              </a:ext>
            </a:extLst>
          </p:cNvPr>
          <p:cNvSpPr txBox="1">
            <a:spLocks/>
          </p:cNvSpPr>
          <p:nvPr/>
        </p:nvSpPr>
        <p:spPr>
          <a:xfrm>
            <a:off x="6693039" y="565326"/>
            <a:ext cx="5170098" cy="806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rial" panose="020B0604020202020204" pitchFamily="34" charset="0"/>
                <a:ea typeface="+mj-ea"/>
                <a:cs typeface="Arial" panose="020B0604020202020204" pitchFamily="34" charset="0"/>
              </a:defRPr>
            </a:lvl1pPr>
          </a:lstStyle>
          <a:p>
            <a:r>
              <a:rPr lang="en-US">
                <a:latin typeface="Arial"/>
                <a:cs typeface="Arial"/>
              </a:rPr>
              <a:t>Sexual Orientation Maps </a:t>
            </a:r>
            <a:endParaRPr lang="en-US"/>
          </a:p>
        </p:txBody>
      </p:sp>
      <p:pic>
        <p:nvPicPr>
          <p:cNvPr id="3" name="Picture 4" descr="Qr code&#10;&#10;Description automatically generated">
            <a:extLst>
              <a:ext uri="{FF2B5EF4-FFF2-40B4-BE49-F238E27FC236}">
                <a16:creationId xmlns:a16="http://schemas.microsoft.com/office/drawing/2014/main" id="{66AD3FC2-49C9-59F8-8E09-F4EB45CC0DE6}"/>
              </a:ext>
            </a:extLst>
          </p:cNvPr>
          <p:cNvPicPr>
            <a:picLocks noChangeAspect="1"/>
          </p:cNvPicPr>
          <p:nvPr/>
        </p:nvPicPr>
        <p:blipFill>
          <a:blip r:embed="rId2"/>
          <a:stretch>
            <a:fillRect/>
          </a:stretch>
        </p:blipFill>
        <p:spPr>
          <a:xfrm>
            <a:off x="998500" y="1644899"/>
            <a:ext cx="3681046" cy="3681046"/>
          </a:xfrm>
          <a:prstGeom prst="rect">
            <a:avLst/>
          </a:prstGeom>
        </p:spPr>
      </p:pic>
      <p:sp>
        <p:nvSpPr>
          <p:cNvPr id="5" name="TextBox 4">
            <a:extLst>
              <a:ext uri="{FF2B5EF4-FFF2-40B4-BE49-F238E27FC236}">
                <a16:creationId xmlns:a16="http://schemas.microsoft.com/office/drawing/2014/main" id="{E64797C7-0E2D-6141-8728-57872DAB041D}"/>
              </a:ext>
            </a:extLst>
          </p:cNvPr>
          <p:cNvSpPr txBox="1"/>
          <p:nvPr/>
        </p:nvSpPr>
        <p:spPr>
          <a:xfrm>
            <a:off x="838200" y="5710019"/>
            <a:ext cx="4203032" cy="646331"/>
          </a:xfrm>
          <a:prstGeom prst="rect">
            <a:avLst/>
          </a:prstGeom>
          <a:noFill/>
        </p:spPr>
        <p:txBody>
          <a:bodyPr wrap="square" rtlCol="0">
            <a:spAutoFit/>
          </a:bodyPr>
          <a:lstStyle/>
          <a:p>
            <a:r>
              <a:rPr lang="en-US">
                <a:hlinkClick r:id="rId3"/>
              </a:rPr>
              <a:t>https://shiny.its.manchester.ac.uk/h08533nk/GenderIdentityMaps/</a:t>
            </a:r>
            <a:r>
              <a:rPr lang="en-US"/>
              <a:t> </a:t>
            </a:r>
          </a:p>
        </p:txBody>
      </p:sp>
      <p:pic>
        <p:nvPicPr>
          <p:cNvPr id="7" name="Picture 6" descr="A qr code with a white background&#10;&#10;Description automatically generated with low confidence">
            <a:extLst>
              <a:ext uri="{FF2B5EF4-FFF2-40B4-BE49-F238E27FC236}">
                <a16:creationId xmlns:a16="http://schemas.microsoft.com/office/drawing/2014/main" id="{2CD087A9-0266-1643-9F3D-377766D7E23F}"/>
              </a:ext>
            </a:extLst>
          </p:cNvPr>
          <p:cNvPicPr>
            <a:picLocks noChangeAspect="1"/>
          </p:cNvPicPr>
          <p:nvPr/>
        </p:nvPicPr>
        <p:blipFill>
          <a:blip r:embed="rId4"/>
          <a:stretch>
            <a:fillRect/>
          </a:stretch>
        </p:blipFill>
        <p:spPr>
          <a:xfrm>
            <a:off x="6852884" y="1644899"/>
            <a:ext cx="3681046" cy="3681046"/>
          </a:xfrm>
          <a:prstGeom prst="rect">
            <a:avLst/>
          </a:prstGeom>
        </p:spPr>
      </p:pic>
      <p:sp>
        <p:nvSpPr>
          <p:cNvPr id="8" name="TextBox 7">
            <a:extLst>
              <a:ext uri="{FF2B5EF4-FFF2-40B4-BE49-F238E27FC236}">
                <a16:creationId xmlns:a16="http://schemas.microsoft.com/office/drawing/2014/main" id="{D637184E-968A-E84B-A95D-FA2EAE947A38}"/>
              </a:ext>
            </a:extLst>
          </p:cNvPr>
          <p:cNvSpPr txBox="1"/>
          <p:nvPr/>
        </p:nvSpPr>
        <p:spPr>
          <a:xfrm>
            <a:off x="6759568" y="5646343"/>
            <a:ext cx="3867678" cy="646331"/>
          </a:xfrm>
          <a:prstGeom prst="rect">
            <a:avLst/>
          </a:prstGeom>
          <a:noFill/>
        </p:spPr>
        <p:txBody>
          <a:bodyPr wrap="square" rtlCol="0">
            <a:spAutoFit/>
          </a:bodyPr>
          <a:lstStyle/>
          <a:p>
            <a:r>
              <a:rPr lang="en-US">
                <a:hlinkClick r:id="rId5"/>
              </a:rPr>
              <a:t>https://shiny.its.manchester.ac.uk/h08533nk/SexualOrientationMaps/</a:t>
            </a:r>
            <a:r>
              <a:rPr lang="en-US"/>
              <a:t> </a:t>
            </a:r>
          </a:p>
        </p:txBody>
      </p:sp>
    </p:spTree>
    <p:extLst>
      <p:ext uri="{BB962C8B-B14F-4D97-AF65-F5344CB8AC3E}">
        <p14:creationId xmlns:p14="http://schemas.microsoft.com/office/powerpoint/2010/main" val="661166244"/>
      </p:ext>
    </p:extLst>
  </p:cSld>
  <p:clrMapOvr>
    <a:masterClrMapping/>
  </p:clrMapOvr>
</p:sld>
</file>

<file path=ppt/theme/theme1.xml><?xml version="1.0" encoding="utf-8"?>
<a:theme xmlns:a="http://schemas.openxmlformats.org/drawingml/2006/main" name="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active Gender" id="{E1161849-A698-4927-AF85-B286943BA9A6}" vid="{D7328C58-D7FC-479E-A682-2F61C2CFF559}"/>
    </a:ext>
  </a:extLst>
</a:theme>
</file>

<file path=ppt/theme/theme2.xml><?xml version="1.0" encoding="utf-8"?>
<a:theme xmlns:a="http://schemas.openxmlformats.org/drawingml/2006/main" name="1_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active Gender" id="{E1161849-A698-4927-AF85-B286943BA9A6}" vid="{E20BF0D8-3916-40DE-BEF5-7A589A2DE3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d2e6339-9963-4444-b0f2-be5dad007de0" xsi:nil="true"/>
    <lcf76f155ced4ddcb4097134ff3c332f xmlns="28b91107-4a81-451c-84f7-f52706813e2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6" ma:contentTypeDescription="Create a new document." ma:contentTypeScope="" ma:versionID="953c7af80d244b688ad423cd1abbe20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3e79bcb2608852f7b5ad3d3b590f9c85"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9bc31f-51e0-4109-a170-5affb3c8abc1}" ma:internalName="TaxCatchAll" ma:showField="CatchAllData" ma:web="1d2e6339-9963-4444-b0f2-be5dad007d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6A3BF6-5E26-4764-BA80-8BC242DCD14D}">
  <ds:schemaRefs>
    <ds:schemaRef ds:uri="http://schemas.microsoft.com/sharepoint/v3/contenttype/forms"/>
  </ds:schemaRefs>
</ds:datastoreItem>
</file>

<file path=customXml/itemProps2.xml><?xml version="1.0" encoding="utf-8"?>
<ds:datastoreItem xmlns:ds="http://schemas.openxmlformats.org/officeDocument/2006/customXml" ds:itemID="{BAD4857A-DAF0-4B27-8305-2C4C9694E27D}">
  <ds:schemaRefs>
    <ds:schemaRef ds:uri="1d2e6339-9963-4444-b0f2-be5dad007de0"/>
    <ds:schemaRef ds:uri="28b91107-4a81-451c-84f7-f52706813e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99D869-1408-4D21-8EBC-2AC407F7CE88}">
  <ds:schemaRefs>
    <ds:schemaRef ds:uri="1d2e6339-9963-4444-b0f2-be5dad007de0"/>
    <ds:schemaRef ds:uri="28b91107-4a81-451c-84f7-f52706813e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Exploring sex, sexual orientation and gender identity through interactive visualisations </vt:lpstr>
      <vt:lpstr>Presentation outline</vt:lpstr>
      <vt:lpstr>Previous research – Sexual orientation </vt:lpstr>
      <vt:lpstr>Previous research – Gender </vt:lpstr>
      <vt:lpstr>Census 2021 </vt:lpstr>
      <vt:lpstr>Why make interactive visualisations? </vt:lpstr>
      <vt:lpstr>What features influence non-response rates?</vt:lpstr>
      <vt:lpstr>Interactive Mapping</vt:lpstr>
      <vt:lpstr>Gender Identity Maps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Lemon, Fiona F</dc:creator>
  <cp:revision>1</cp:revision>
  <dcterms:created xsi:type="dcterms:W3CDTF">2021-06-22T11:46:42Z</dcterms:created>
  <dcterms:modified xsi:type="dcterms:W3CDTF">2023-05-30T14:22:56Z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MediaServiceImageTags">
    <vt:lpwstr/>
  </property>
</Properties>
</file>