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BE20"/>
    <a:srgbClr val="B5BD00"/>
    <a:srgbClr val="CE0058"/>
    <a:srgbClr val="385E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7471C2-D832-7BE3-C10F-7B6BECE0B892}" v="2" dt="2021-04-23T06:09:46.702"/>
    <p1510:client id="{66A41587-2D57-4DC9-BEDA-A69F58139294}" v="1" dt="2021-04-20T09:36:05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5" autoAdjust="0"/>
    <p:restoredTop sz="62409" autoAdjust="0"/>
  </p:normalViewPr>
  <p:slideViewPr>
    <p:cSldViewPr>
      <p:cViewPr>
        <p:scale>
          <a:sx n="91" d="100"/>
          <a:sy n="91" d="100"/>
        </p:scale>
        <p:origin x="392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52136-306C-4703-BF06-D8529150C506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EAF5F-AC25-4B97-9244-7425B9ED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563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56B58-3E93-4719-B657-49D544B01852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AD8A2-07E5-465C-9C44-9F9F9187BF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62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AD8A2-07E5-465C-9C44-9F9F9187BFD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71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D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5360" y="1772817"/>
            <a:ext cx="9697077" cy="1440159"/>
          </a:xfrm>
        </p:spPr>
        <p:txBody>
          <a:bodyPr>
            <a:normAutofit/>
          </a:bodyPr>
          <a:lstStyle>
            <a:lvl1pPr algn="l">
              <a:defRPr sz="4500" b="0" i="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Insert title here (45pt)</a:t>
            </a:r>
            <a:endParaRPr lang="en-GB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6401" y="3717033"/>
            <a:ext cx="9794055" cy="681681"/>
          </a:xfrm>
        </p:spPr>
        <p:txBody>
          <a:bodyPr>
            <a:noAutofit/>
          </a:bodyPr>
          <a:lstStyle>
            <a:lvl1pPr marL="0" indent="0" algn="l"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Insert Name and Job Title on separate lines</a:t>
            </a:r>
            <a:endParaRPr lang="en-GB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0" hasCustomPrompt="1"/>
          </p:nvPr>
        </p:nvSpPr>
        <p:spPr>
          <a:xfrm>
            <a:off x="406402" y="4581128"/>
            <a:ext cx="10010078" cy="1008462"/>
          </a:xfrm>
        </p:spPr>
        <p:txBody>
          <a:bodyPr>
            <a:noAutofit/>
          </a:bodyPr>
          <a:lstStyle>
            <a:lvl1pPr marL="0" indent="0">
              <a:buNone/>
              <a:defRPr sz="320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Name of meeting and place followed by date on a separate line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66048" y="6237312"/>
            <a:ext cx="673453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2021] UK Data Service. Created by University of Manchester</a:t>
            </a:r>
            <a:endParaRPr lang="en-GB" sz="90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6498098"/>
            <a:ext cx="987151" cy="171261"/>
          </a:xfrm>
          <a:prstGeom prst="rect">
            <a:avLst/>
          </a:prstGeom>
        </p:spPr>
      </p:pic>
      <p:pic>
        <p:nvPicPr>
          <p:cNvPr id="4" name="Picture 3" descr="UK Data Service logo" title="UK Data Service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45" y="575904"/>
            <a:ext cx="2803927" cy="66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UKD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360" y="260648"/>
            <a:ext cx="10972800" cy="1143000"/>
          </a:xfrm>
        </p:spPr>
        <p:txBody>
          <a:bodyPr>
            <a:normAutofit/>
          </a:bodyPr>
          <a:lstStyle>
            <a:lvl1pPr algn="l">
              <a:defRPr sz="450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Slide title here (sentence case)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0300" y="1643459"/>
            <a:ext cx="10972800" cy="5141168"/>
          </a:xfrm>
        </p:spPr>
        <p:txBody>
          <a:bodyPr/>
          <a:lstStyle>
            <a:lvl1pPr>
              <a:defRPr sz="3800" baseline="0">
                <a:latin typeface="Arial" panose="020B0604020202020204" pitchFamily="34" charset="0"/>
              </a:defRPr>
            </a:lvl1pPr>
            <a:lvl2pPr marL="557213" indent="-214313">
              <a:buFont typeface="Arial" pitchFamily="34" charset="0"/>
              <a:buChar char="•"/>
              <a:defRPr sz="3600" baseline="0">
                <a:latin typeface="Arial" panose="020B0604020202020204" pitchFamily="34" charset="0"/>
              </a:defRPr>
            </a:lvl2pPr>
            <a:lvl3pPr marL="942975" indent="-257175">
              <a:buFont typeface="Arial" pitchFamily="34" charset="0"/>
              <a:buChar char="•"/>
              <a:defRPr sz="3200" baseline="0">
                <a:latin typeface="Arial" panose="020B0604020202020204" pitchFamily="34" charset="0"/>
              </a:defRPr>
            </a:lvl3pPr>
          </a:lstStyle>
          <a:p>
            <a:r>
              <a:rPr lang="en-GB" dirty="0"/>
              <a:t>Bullet points are in sentence case</a:t>
            </a:r>
          </a:p>
          <a:p>
            <a:pPr lvl="1"/>
            <a:r>
              <a:rPr lang="en-US" dirty="0"/>
              <a:t>Even second level points</a:t>
            </a:r>
          </a:p>
          <a:p>
            <a:pPr lvl="2"/>
            <a:r>
              <a:rPr lang="en-US" dirty="0"/>
              <a:t>Third level (no smaller than 32 </a:t>
            </a:r>
            <a:r>
              <a:rPr lang="en-US" dirty="0" err="1"/>
              <a:t>pt</a:t>
            </a:r>
            <a:r>
              <a:rPr lang="en-US" dirty="0"/>
              <a:t> for widescreen)</a:t>
            </a:r>
          </a:p>
        </p:txBody>
      </p:sp>
    </p:spTree>
    <p:extLst>
      <p:ext uri="{BB962C8B-B14F-4D97-AF65-F5344CB8AC3E}">
        <p14:creationId xmlns:p14="http://schemas.microsoft.com/office/powerpoint/2010/main" val="370981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DS SLIDE_with-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360" y="260648"/>
            <a:ext cx="10972800" cy="1143000"/>
          </a:xfrm>
        </p:spPr>
        <p:txBody>
          <a:bodyPr>
            <a:normAutofit/>
          </a:bodyPr>
          <a:lstStyle>
            <a:lvl1pPr algn="l">
              <a:defRPr sz="450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Slide title here (sentence case)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 hasCustomPrompt="1"/>
          </p:nvPr>
        </p:nvSpPr>
        <p:spPr>
          <a:xfrm>
            <a:off x="310071" y="1556792"/>
            <a:ext cx="11018440" cy="509905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GB" dirty="0"/>
              <a:t>Insert table title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623392" y="2492896"/>
          <a:ext cx="8128000" cy="14833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95382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12544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016965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48670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0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82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856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191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85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DS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623394" y="2420888"/>
            <a:ext cx="6720417" cy="576064"/>
          </a:xfrm>
        </p:spPr>
        <p:txBody>
          <a:bodyPr>
            <a:noAutofit/>
          </a:bodyPr>
          <a:lstStyle>
            <a:lvl1pPr marL="0" indent="0"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Contact details: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4417" y="3213103"/>
            <a:ext cx="6720416" cy="576263"/>
          </a:xfrm>
        </p:spPr>
        <p:txBody>
          <a:bodyPr>
            <a:noAutofit/>
          </a:bodyPr>
          <a:lstStyle>
            <a:lvl1pPr marL="0" indent="0">
              <a:buNone/>
              <a:defRPr sz="320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624417" y="4076703"/>
            <a:ext cx="6720416" cy="7207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/>
            </a:lvl1pPr>
          </a:lstStyle>
          <a:p>
            <a:pPr lvl="0"/>
            <a:r>
              <a:rPr lang="en-GB" dirty="0"/>
              <a:t>Email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335360" y="505782"/>
            <a:ext cx="789145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dirty="0">
                <a:latin typeface="Arial" panose="020B0604020202020204" pitchFamily="34" charset="0"/>
              </a:rPr>
              <a:t>Questions</a:t>
            </a:r>
          </a:p>
        </p:txBody>
      </p:sp>
      <p:pic>
        <p:nvPicPr>
          <p:cNvPr id="7" name="Picture 6" descr="UK Data Service logo" title="UK Data Service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68408" y="6125671"/>
            <a:ext cx="1872208" cy="4455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361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0932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5EB53F1-2B6B-4145-8690-A00B65B2E43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51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0" r:id="rId2"/>
    <p:sldLayoutId id="2147483675" r:id="rId3"/>
    <p:sldLayoutId id="2147483673" r:id="rId4"/>
  </p:sldLayoutIdLst>
  <p:txStyles>
    <p:titleStyle>
      <a:lvl1pPr algn="ctr" defTabSz="685800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05" y="2316569"/>
            <a:ext cx="9697077" cy="1440159"/>
          </a:xfrm>
        </p:spPr>
        <p:txBody>
          <a:bodyPr>
            <a:normAutofit fontScale="90000"/>
          </a:bodyPr>
          <a:lstStyle/>
          <a:p>
            <a:r>
              <a:rPr lang="en-GB" dirty="0"/>
              <a:t>Introduction to the Labour Force Survey and Annual Population Survey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06402" y="4221088"/>
            <a:ext cx="11785598" cy="1065665"/>
          </a:xfrm>
        </p:spPr>
        <p:txBody>
          <a:bodyPr/>
          <a:lstStyle/>
          <a:p>
            <a:r>
              <a:rPr lang="en-GB" dirty="0"/>
              <a:t>UK Data Service, University of Manchester</a:t>
            </a:r>
          </a:p>
          <a:p>
            <a:r>
              <a:rPr lang="en-GB" dirty="0"/>
              <a:t>Social Surveys Operations Division, Office for National Statistics</a:t>
            </a:r>
          </a:p>
          <a:p>
            <a:r>
              <a:rPr lang="en-GB" dirty="0"/>
              <a:t>20</a:t>
            </a:r>
            <a:r>
              <a:rPr lang="en-GB" baseline="30000" dirty="0"/>
              <a:t>th</a:t>
            </a:r>
            <a:r>
              <a:rPr lang="en-GB" dirty="0"/>
              <a:t> May 2021</a:t>
            </a:r>
          </a:p>
        </p:txBody>
      </p:sp>
      <p:pic>
        <p:nvPicPr>
          <p:cNvPr id="7" name="ONS Logo" title="Office for National Statistics Logo">
            <a:extLst>
              <a:ext uri="{FF2B5EF4-FFF2-40B4-BE49-F238E27FC236}">
                <a16:creationId xmlns:a16="http://schemas.microsoft.com/office/drawing/2014/main" id="{5449997E-6F55-6E46-84B4-4B0406D8C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08169" y="582846"/>
            <a:ext cx="3844410" cy="91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52608"/>
      </p:ext>
    </p:extLst>
  </p:cSld>
  <p:clrMapOvr>
    <a:masterClrMapping/>
  </p:clrMapOvr>
</p:sld>
</file>

<file path=ppt/theme/theme1.xml><?xml version="1.0" encoding="utf-8"?>
<a:theme xmlns:a="http://schemas.openxmlformats.org/drawingml/2006/main" name="UKDS_UK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29396E0-DCCD-40EB-A64B-1B09E20BB3B6}" vid="{36AF281D-08BC-4AC0-ACE4-4B2CAA963A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D5F373B85FCF47AAFC80BC7D80700A" ma:contentTypeVersion="13" ma:contentTypeDescription="Create a new document." ma:contentTypeScope="" ma:versionID="a5b55bbc0f30dd09a013d653378de863">
  <xsd:schema xmlns:xsd="http://www.w3.org/2001/XMLSchema" xmlns:xs="http://www.w3.org/2001/XMLSchema" xmlns:p="http://schemas.microsoft.com/office/2006/metadata/properties" xmlns:ns2="28b91107-4a81-451c-84f7-f52706813e27" xmlns:ns3="1d2e6339-9963-4444-b0f2-be5dad007de0" targetNamespace="http://schemas.microsoft.com/office/2006/metadata/properties" ma:root="true" ma:fieldsID="acc4db7ff3478e5e9f5534b78202516d" ns2:_="" ns3:_="">
    <xsd:import namespace="28b91107-4a81-451c-84f7-f52706813e27"/>
    <xsd:import namespace="1d2e6339-9963-4444-b0f2-be5dad007d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b91107-4a81-451c-84f7-f52706813e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2e6339-9963-4444-b0f2-be5dad007de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989689-63BA-4961-801F-6259F6A34C01}">
  <ds:schemaRefs>
    <ds:schemaRef ds:uri="http://schemas.microsoft.com/office/infopath/2007/PartnerControls"/>
    <ds:schemaRef ds:uri="28b91107-4a81-451c-84f7-f52706813e27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1d2e6339-9963-4444-b0f2-be5dad007de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579E2D9-2976-4F02-A7CF-FC754F84BB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96AE6C-C828-4DB6-8274-AA12DAF32294}"/>
</file>

<file path=docProps/app.xml><?xml version="1.0" encoding="utf-8"?>
<Properties xmlns="http://schemas.openxmlformats.org/officeDocument/2006/extended-properties" xmlns:vt="http://schemas.openxmlformats.org/officeDocument/2006/docPropsVTypes">
  <Template>ACCESSIBLE_UKDS_POLL_PptTemplate_widescreen_version_with poll</Template>
  <TotalTime>2011</TotalTime>
  <Words>30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UKDS_UKDA</vt:lpstr>
      <vt:lpstr>Introduction to the Labour Force Survey and Annual Population Survey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Secondary Analysis</dc:title>
  <dc:creator>Alle Bloom</dc:creator>
  <cp:lastModifiedBy>Patty Doran</cp:lastModifiedBy>
  <cp:revision>37</cp:revision>
  <dcterms:created xsi:type="dcterms:W3CDTF">2021-02-24T16:02:57Z</dcterms:created>
  <dcterms:modified xsi:type="dcterms:W3CDTF">2021-05-17T14:46:19Z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0x01010082D5F373B85FCF47AAFC80BC7D80700A</vt:lpwstr>
  </property>
</Properties>
</file>