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1.xml" ContentType="application/vnd.ms-office.drawingml.diagramDrawing+xml"/>
  <Override PartName="/ppt/diagrams/layout2.xml" ContentType="application/vnd.openxmlformats-officedocument.drawingml.diagramLayout+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theme/theme1.xml" ContentType="application/vnd.openxmlformats-officedocument.theme+xml"/>
  <Override PartName="/ppt/diagrams/colors2.xml" ContentType="application/vnd.openxmlformats-officedocument.drawingml.diagramColors+xml"/>
  <Override PartName="/ppt/diagrams/drawing2.xml" ContentType="application/vnd.ms-office.drawingml.diagramDrawing+xml"/>
  <Override PartName="/ppt/diagrams/quickStyle2.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31"/>
  </p:notesMasterIdLst>
  <p:handoutMasterIdLst>
    <p:handoutMasterId r:id="rId32"/>
  </p:handoutMasterIdLst>
  <p:sldIdLst>
    <p:sldId id="256" r:id="rId2"/>
    <p:sldId id="271" r:id="rId3"/>
    <p:sldId id="270" r:id="rId4"/>
    <p:sldId id="269" r:id="rId5"/>
    <p:sldId id="257" r:id="rId6"/>
    <p:sldId id="263" r:id="rId7"/>
    <p:sldId id="268" r:id="rId8"/>
    <p:sldId id="264" r:id="rId9"/>
    <p:sldId id="265" r:id="rId10"/>
    <p:sldId id="266" r:id="rId11"/>
    <p:sldId id="272" r:id="rId12"/>
    <p:sldId id="273" r:id="rId13"/>
    <p:sldId id="274" r:id="rId14"/>
    <p:sldId id="275" r:id="rId15"/>
    <p:sldId id="276" r:id="rId16"/>
    <p:sldId id="277" r:id="rId17"/>
    <p:sldId id="278" r:id="rId18"/>
    <p:sldId id="267" r:id="rId19"/>
    <p:sldId id="279" r:id="rId20"/>
    <p:sldId id="262" r:id="rId21"/>
    <p:sldId id="280" r:id="rId22"/>
    <p:sldId id="284" r:id="rId23"/>
    <p:sldId id="285" r:id="rId24"/>
    <p:sldId id="286" r:id="rId25"/>
    <p:sldId id="287" r:id="rId26"/>
    <p:sldId id="288" r:id="rId27"/>
    <p:sldId id="283" r:id="rId28"/>
    <p:sldId id="289" r:id="rId29"/>
    <p:sldId id="282" r:id="rId30"/>
  </p:sldIdLst>
  <p:sldSz cx="12192000" cy="6858000"/>
  <p:notesSz cx="6858000" cy="9144000"/>
  <p:embeddedFontLs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B5BD00"/>
    <a:srgbClr val="CE0058"/>
    <a:srgbClr val="385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3" autoAdjust="0"/>
    <p:restoredTop sz="81818" autoAdjust="0"/>
  </p:normalViewPr>
  <p:slideViewPr>
    <p:cSldViewPr>
      <p:cViewPr varScale="1">
        <p:scale>
          <a:sx n="59" d="100"/>
          <a:sy n="59" d="100"/>
        </p:scale>
        <p:origin x="528" y="66"/>
      </p:cViewPr>
      <p:guideLst>
        <p:guide orient="horz" pos="2160"/>
        <p:guide pos="3840"/>
      </p:guideLst>
    </p:cSldViewPr>
  </p:slideViewPr>
  <p:outlineViewPr>
    <p:cViewPr>
      <p:scale>
        <a:sx n="33" d="100"/>
        <a:sy n="33" d="100"/>
      </p:scale>
      <p:origin x="0" y="-5664"/>
    </p:cViewPr>
  </p:outlineViewPr>
  <p:notesTextViewPr>
    <p:cViewPr>
      <p:scale>
        <a:sx n="1" d="1"/>
        <a:sy n="1" d="1"/>
      </p:scale>
      <p:origin x="0" y="0"/>
    </p:cViewPr>
  </p:notesText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4336A-0A8D-42F9-A92C-DBB8EFCA4159}"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BCA9B793-565A-4E11-935B-70344376E092}">
      <dgm:prSet phldrT="[Text]"/>
      <dgm:spPr/>
      <dgm:t>
        <a:bodyPr/>
        <a:lstStyle/>
        <a:p>
          <a:r>
            <a:rPr lang="en-US" dirty="0"/>
            <a:t>Apply for AR status via ONS RAS</a:t>
          </a:r>
        </a:p>
      </dgm:t>
    </dgm:pt>
    <dgm:pt modelId="{456522F8-8084-4780-8A36-79739736612B}" type="parTrans" cxnId="{F57714D3-076A-45A4-A9D7-C972CFBBF05E}">
      <dgm:prSet/>
      <dgm:spPr/>
      <dgm:t>
        <a:bodyPr/>
        <a:lstStyle/>
        <a:p>
          <a:endParaRPr lang="en-US"/>
        </a:p>
      </dgm:t>
    </dgm:pt>
    <dgm:pt modelId="{2DDE3B3F-5AC0-437A-9BA1-C5450041AB08}" type="sibTrans" cxnId="{F57714D3-076A-45A4-A9D7-C972CFBBF05E}">
      <dgm:prSet/>
      <dgm:spPr/>
      <dgm:t>
        <a:bodyPr/>
        <a:lstStyle/>
        <a:p>
          <a:endParaRPr lang="en-US"/>
        </a:p>
      </dgm:t>
    </dgm:pt>
    <dgm:pt modelId="{DF4997B8-9734-4837-856E-7905CBDB2DAE}">
      <dgm:prSet phldrT="[Text]"/>
      <dgm:spPr/>
      <dgm:t>
        <a:bodyPr/>
        <a:lstStyle/>
        <a:p>
          <a:r>
            <a:rPr lang="en-US" dirty="0"/>
            <a:t>Attend Safe Researcher Training</a:t>
          </a:r>
        </a:p>
      </dgm:t>
    </dgm:pt>
    <dgm:pt modelId="{3CA8DE4F-4E0B-413B-AA78-FFF6526A7C4F}" type="parTrans" cxnId="{F830A175-28C6-46E0-AF0A-5A1027B188AF}">
      <dgm:prSet/>
      <dgm:spPr/>
      <dgm:t>
        <a:bodyPr/>
        <a:lstStyle/>
        <a:p>
          <a:endParaRPr lang="en-US"/>
        </a:p>
      </dgm:t>
    </dgm:pt>
    <dgm:pt modelId="{0DCA64B8-58C1-4FFA-B4B9-724307C9A86D}" type="sibTrans" cxnId="{F830A175-28C6-46E0-AF0A-5A1027B188AF}">
      <dgm:prSet/>
      <dgm:spPr/>
      <dgm:t>
        <a:bodyPr/>
        <a:lstStyle/>
        <a:p>
          <a:endParaRPr lang="en-US"/>
        </a:p>
      </dgm:t>
    </dgm:pt>
    <dgm:pt modelId="{D0FA5F86-76C9-4659-B1A3-2CD3BE5D1B7F}">
      <dgm:prSet phldrT="[Text]"/>
      <dgm:spPr/>
      <dgm:t>
        <a:bodyPr/>
        <a:lstStyle/>
        <a:p>
          <a:r>
            <a:rPr lang="en-US" dirty="0"/>
            <a:t>Receive AR number</a:t>
          </a:r>
        </a:p>
      </dgm:t>
    </dgm:pt>
    <dgm:pt modelId="{46E742B1-9C72-4406-923A-A5D12CB4E6D3}" type="parTrans" cxnId="{1EB0D8D0-CF28-478F-8432-03C13504F030}">
      <dgm:prSet/>
      <dgm:spPr/>
      <dgm:t>
        <a:bodyPr/>
        <a:lstStyle/>
        <a:p>
          <a:endParaRPr lang="en-US"/>
        </a:p>
      </dgm:t>
    </dgm:pt>
    <dgm:pt modelId="{FBB3B059-840D-4D69-8296-71493BA71014}" type="sibTrans" cxnId="{1EB0D8D0-CF28-478F-8432-03C13504F030}">
      <dgm:prSet/>
      <dgm:spPr/>
      <dgm:t>
        <a:bodyPr/>
        <a:lstStyle/>
        <a:p>
          <a:endParaRPr lang="en-US"/>
        </a:p>
      </dgm:t>
    </dgm:pt>
    <dgm:pt modelId="{F7927B53-F7CF-4656-A87B-8CDEAC78211D}">
      <dgm:prSet phldrT="[Text]"/>
      <dgm:spPr/>
      <dgm:t>
        <a:bodyPr/>
        <a:lstStyle/>
        <a:p>
          <a:r>
            <a:rPr lang="en-US" dirty="0"/>
            <a:t>Locate dataset in catalogue; add to project</a:t>
          </a:r>
        </a:p>
      </dgm:t>
    </dgm:pt>
    <dgm:pt modelId="{7CA3BC0C-F0A2-4CE3-BCC4-CCF1F489CA8C}" type="parTrans" cxnId="{F135F1EC-F3DE-4206-813C-91849365CA46}">
      <dgm:prSet/>
      <dgm:spPr/>
      <dgm:t>
        <a:bodyPr/>
        <a:lstStyle/>
        <a:p>
          <a:endParaRPr lang="en-US"/>
        </a:p>
      </dgm:t>
    </dgm:pt>
    <dgm:pt modelId="{77D491C6-CFCB-493B-883E-BE5D9D9CE677}" type="sibTrans" cxnId="{F135F1EC-F3DE-4206-813C-91849365CA46}">
      <dgm:prSet/>
      <dgm:spPr/>
      <dgm:t>
        <a:bodyPr/>
        <a:lstStyle/>
        <a:p>
          <a:endParaRPr lang="en-US"/>
        </a:p>
      </dgm:t>
    </dgm:pt>
    <dgm:pt modelId="{CA982D6F-CA78-4303-972B-43F3E59C2B0A}">
      <dgm:prSet phldrT="[Text]"/>
      <dgm:spPr/>
      <dgm:t>
        <a:bodyPr/>
        <a:lstStyle/>
        <a:p>
          <a:r>
            <a:rPr lang="en-US" dirty="0"/>
            <a:t>Complete and submit application documentation</a:t>
          </a:r>
        </a:p>
      </dgm:t>
    </dgm:pt>
    <dgm:pt modelId="{A77C10D4-85DB-4F86-9E37-450320998930}" type="parTrans" cxnId="{18E9E870-4B3E-4F6C-B911-F4C8E4381436}">
      <dgm:prSet/>
      <dgm:spPr/>
      <dgm:t>
        <a:bodyPr/>
        <a:lstStyle/>
        <a:p>
          <a:endParaRPr lang="en-US"/>
        </a:p>
      </dgm:t>
    </dgm:pt>
    <dgm:pt modelId="{118C9AF1-05D9-4707-A923-040E3AA80871}" type="sibTrans" cxnId="{18E9E870-4B3E-4F6C-B911-F4C8E4381436}">
      <dgm:prSet/>
      <dgm:spPr/>
      <dgm:t>
        <a:bodyPr/>
        <a:lstStyle/>
        <a:p>
          <a:endParaRPr lang="en-US"/>
        </a:p>
      </dgm:t>
    </dgm:pt>
    <dgm:pt modelId="{B7E3D134-66D0-4614-8B8C-B1C21B58C914}">
      <dgm:prSet phldrT="[Text]"/>
      <dgm:spPr/>
      <dgm:t>
        <a:bodyPr/>
        <a:lstStyle/>
        <a:p>
          <a:r>
            <a:rPr lang="en-US" dirty="0"/>
            <a:t>Application documentation checked by UKDS</a:t>
          </a:r>
        </a:p>
      </dgm:t>
    </dgm:pt>
    <dgm:pt modelId="{35FF413C-E154-47CD-BD6E-ED01361B0B5A}" type="parTrans" cxnId="{4CA26FDD-0696-49B7-9270-695A0CBD2E71}">
      <dgm:prSet/>
      <dgm:spPr/>
      <dgm:t>
        <a:bodyPr/>
        <a:lstStyle/>
        <a:p>
          <a:endParaRPr lang="en-US"/>
        </a:p>
      </dgm:t>
    </dgm:pt>
    <dgm:pt modelId="{00ABB65F-AEED-4035-9AF6-874EDF2D9996}" type="sibTrans" cxnId="{4CA26FDD-0696-49B7-9270-695A0CBD2E71}">
      <dgm:prSet/>
      <dgm:spPr/>
      <dgm:t>
        <a:bodyPr/>
        <a:lstStyle/>
        <a:p>
          <a:endParaRPr lang="en-US"/>
        </a:p>
      </dgm:t>
    </dgm:pt>
    <dgm:pt modelId="{0188438C-88D6-4AD4-B232-858A509DE53E}">
      <dgm:prSet phldrT="[Text]"/>
      <dgm:spPr/>
      <dgm:t>
        <a:bodyPr/>
        <a:lstStyle/>
        <a:p>
          <a:r>
            <a:rPr lang="en-US" dirty="0"/>
            <a:t>Application sent to ONS for data owner approval*</a:t>
          </a:r>
        </a:p>
      </dgm:t>
    </dgm:pt>
    <dgm:pt modelId="{7AF781DA-1D92-46EA-ADC5-346AABD6A90B}" type="parTrans" cxnId="{9653820A-B35B-4764-B770-B9792804DC46}">
      <dgm:prSet/>
      <dgm:spPr/>
      <dgm:t>
        <a:bodyPr/>
        <a:lstStyle/>
        <a:p>
          <a:endParaRPr lang="en-US"/>
        </a:p>
      </dgm:t>
    </dgm:pt>
    <dgm:pt modelId="{BF89EFA7-97B2-4AEE-B680-A3F50DEA45EC}" type="sibTrans" cxnId="{9653820A-B35B-4764-B770-B9792804DC46}">
      <dgm:prSet/>
      <dgm:spPr/>
      <dgm:t>
        <a:bodyPr/>
        <a:lstStyle/>
        <a:p>
          <a:endParaRPr lang="en-US"/>
        </a:p>
      </dgm:t>
    </dgm:pt>
    <dgm:pt modelId="{53ECF492-874B-4771-9EE1-5AA0318C62F8}">
      <dgm:prSet phldrT="[Text]"/>
      <dgm:spPr/>
      <dgm:t>
        <a:bodyPr/>
        <a:lstStyle/>
        <a:p>
          <a:r>
            <a:rPr lang="en-US" dirty="0"/>
            <a:t>ONS send approval to UKDS</a:t>
          </a:r>
        </a:p>
      </dgm:t>
    </dgm:pt>
    <dgm:pt modelId="{58714416-E51F-4CFE-BCB6-DCEE03494EB7}" type="parTrans" cxnId="{EE123CB6-6CF4-40F6-9A87-7C7C4C86F8B3}">
      <dgm:prSet/>
      <dgm:spPr/>
      <dgm:t>
        <a:bodyPr/>
        <a:lstStyle/>
        <a:p>
          <a:endParaRPr lang="en-US"/>
        </a:p>
      </dgm:t>
    </dgm:pt>
    <dgm:pt modelId="{C4E14833-4A37-4D26-A6E5-303701686D97}" type="sibTrans" cxnId="{EE123CB6-6CF4-40F6-9A87-7C7C4C86F8B3}">
      <dgm:prSet/>
      <dgm:spPr/>
      <dgm:t>
        <a:bodyPr/>
        <a:lstStyle/>
        <a:p>
          <a:endParaRPr lang="en-US"/>
        </a:p>
      </dgm:t>
    </dgm:pt>
    <dgm:pt modelId="{F2DCAC70-963C-4B56-BD04-9B0C726A5DC6}">
      <dgm:prSet phldrT="[Text]"/>
      <dgm:spPr/>
      <dgm:t>
        <a:bodyPr/>
        <a:lstStyle/>
        <a:p>
          <a:r>
            <a:rPr lang="en-US" dirty="0"/>
            <a:t>UKDS submit application to RAP</a:t>
          </a:r>
        </a:p>
      </dgm:t>
    </dgm:pt>
    <dgm:pt modelId="{E9C226EE-95ED-4794-80DD-4F94AD54C71C}" type="parTrans" cxnId="{88A7B5F3-B864-4380-B49B-DDD97AF9701D}">
      <dgm:prSet/>
      <dgm:spPr/>
      <dgm:t>
        <a:bodyPr/>
        <a:lstStyle/>
        <a:p>
          <a:endParaRPr lang="en-US"/>
        </a:p>
      </dgm:t>
    </dgm:pt>
    <dgm:pt modelId="{AB0E6DB1-7D92-405D-B067-A2F7C17FA9D4}" type="sibTrans" cxnId="{88A7B5F3-B864-4380-B49B-DDD97AF9701D}">
      <dgm:prSet/>
      <dgm:spPr/>
      <dgm:t>
        <a:bodyPr/>
        <a:lstStyle/>
        <a:p>
          <a:endParaRPr lang="en-US"/>
        </a:p>
      </dgm:t>
    </dgm:pt>
    <dgm:pt modelId="{297E147E-4F71-47BA-890D-FD5657E78FE1}" type="pres">
      <dgm:prSet presAssocID="{A3C4336A-0A8D-42F9-A92C-DBB8EFCA4159}" presName="Name0" presStyleCnt="0">
        <dgm:presLayoutVars>
          <dgm:dir/>
          <dgm:resizeHandles/>
        </dgm:presLayoutVars>
      </dgm:prSet>
      <dgm:spPr/>
    </dgm:pt>
    <dgm:pt modelId="{EBFFBA89-5C51-4B88-B448-B208FCC5AACD}" type="pres">
      <dgm:prSet presAssocID="{BCA9B793-565A-4E11-935B-70344376E092}" presName="compNode" presStyleCnt="0"/>
      <dgm:spPr/>
    </dgm:pt>
    <dgm:pt modelId="{04B03842-C2A1-4415-928A-6B95E281979F}" type="pres">
      <dgm:prSet presAssocID="{BCA9B793-565A-4E11-935B-70344376E092}" presName="dummyConnPt" presStyleCnt="0"/>
      <dgm:spPr/>
    </dgm:pt>
    <dgm:pt modelId="{9C760B33-5E3B-4A51-931D-6376E98FCAFF}" type="pres">
      <dgm:prSet presAssocID="{BCA9B793-565A-4E11-935B-70344376E092}" presName="node" presStyleLbl="node1" presStyleIdx="0" presStyleCnt="9">
        <dgm:presLayoutVars>
          <dgm:bulletEnabled val="1"/>
        </dgm:presLayoutVars>
      </dgm:prSet>
      <dgm:spPr/>
    </dgm:pt>
    <dgm:pt modelId="{B35C91EB-C02E-4D99-B823-B04729148710}" type="pres">
      <dgm:prSet presAssocID="{2DDE3B3F-5AC0-437A-9BA1-C5450041AB08}" presName="sibTrans" presStyleLbl="bgSibTrans2D1" presStyleIdx="0" presStyleCnt="8"/>
      <dgm:spPr/>
    </dgm:pt>
    <dgm:pt modelId="{0A27A070-025B-4970-BE88-6BB6BDB49ED9}" type="pres">
      <dgm:prSet presAssocID="{DF4997B8-9734-4837-856E-7905CBDB2DAE}" presName="compNode" presStyleCnt="0"/>
      <dgm:spPr/>
    </dgm:pt>
    <dgm:pt modelId="{404B245D-D5EE-408E-93F3-7EAA2D52BA60}" type="pres">
      <dgm:prSet presAssocID="{DF4997B8-9734-4837-856E-7905CBDB2DAE}" presName="dummyConnPt" presStyleCnt="0"/>
      <dgm:spPr/>
    </dgm:pt>
    <dgm:pt modelId="{3C2793BD-262A-44A0-8671-E85311B6B8F9}" type="pres">
      <dgm:prSet presAssocID="{DF4997B8-9734-4837-856E-7905CBDB2DAE}" presName="node" presStyleLbl="node1" presStyleIdx="1" presStyleCnt="9">
        <dgm:presLayoutVars>
          <dgm:bulletEnabled val="1"/>
        </dgm:presLayoutVars>
      </dgm:prSet>
      <dgm:spPr/>
    </dgm:pt>
    <dgm:pt modelId="{A941834B-F25C-4907-9AFD-11C27748B0A6}" type="pres">
      <dgm:prSet presAssocID="{0DCA64B8-58C1-4FFA-B4B9-724307C9A86D}" presName="sibTrans" presStyleLbl="bgSibTrans2D1" presStyleIdx="1" presStyleCnt="8"/>
      <dgm:spPr/>
    </dgm:pt>
    <dgm:pt modelId="{DA80D7DA-43A9-4C19-9635-0D1C7AC38D57}" type="pres">
      <dgm:prSet presAssocID="{D0FA5F86-76C9-4659-B1A3-2CD3BE5D1B7F}" presName="compNode" presStyleCnt="0"/>
      <dgm:spPr/>
    </dgm:pt>
    <dgm:pt modelId="{9441975A-2481-48E9-AF9A-E10551981258}" type="pres">
      <dgm:prSet presAssocID="{D0FA5F86-76C9-4659-B1A3-2CD3BE5D1B7F}" presName="dummyConnPt" presStyleCnt="0"/>
      <dgm:spPr/>
    </dgm:pt>
    <dgm:pt modelId="{8EC74F2C-3632-4776-B74B-DFA0132FBBCE}" type="pres">
      <dgm:prSet presAssocID="{D0FA5F86-76C9-4659-B1A3-2CD3BE5D1B7F}" presName="node" presStyleLbl="node1" presStyleIdx="2" presStyleCnt="9">
        <dgm:presLayoutVars>
          <dgm:bulletEnabled val="1"/>
        </dgm:presLayoutVars>
      </dgm:prSet>
      <dgm:spPr/>
    </dgm:pt>
    <dgm:pt modelId="{777A7768-0E4D-4BA0-A106-A2FFC084366C}" type="pres">
      <dgm:prSet presAssocID="{FBB3B059-840D-4D69-8296-71493BA71014}" presName="sibTrans" presStyleLbl="bgSibTrans2D1" presStyleIdx="2" presStyleCnt="8"/>
      <dgm:spPr/>
    </dgm:pt>
    <dgm:pt modelId="{3580521F-2C9F-4785-AB51-66988AC09E24}" type="pres">
      <dgm:prSet presAssocID="{F7927B53-F7CF-4656-A87B-8CDEAC78211D}" presName="compNode" presStyleCnt="0"/>
      <dgm:spPr/>
    </dgm:pt>
    <dgm:pt modelId="{C9A73644-A867-47D7-AEEE-473DB59041D5}" type="pres">
      <dgm:prSet presAssocID="{F7927B53-F7CF-4656-A87B-8CDEAC78211D}" presName="dummyConnPt" presStyleCnt="0"/>
      <dgm:spPr/>
    </dgm:pt>
    <dgm:pt modelId="{A5AE82D9-E417-486F-B163-78F87F0693DC}" type="pres">
      <dgm:prSet presAssocID="{F7927B53-F7CF-4656-A87B-8CDEAC78211D}" presName="node" presStyleLbl="node1" presStyleIdx="3" presStyleCnt="9">
        <dgm:presLayoutVars>
          <dgm:bulletEnabled val="1"/>
        </dgm:presLayoutVars>
      </dgm:prSet>
      <dgm:spPr/>
    </dgm:pt>
    <dgm:pt modelId="{644AD713-D819-4065-BCC3-889AB08AE29F}" type="pres">
      <dgm:prSet presAssocID="{77D491C6-CFCB-493B-883E-BE5D9D9CE677}" presName="sibTrans" presStyleLbl="bgSibTrans2D1" presStyleIdx="3" presStyleCnt="8"/>
      <dgm:spPr/>
    </dgm:pt>
    <dgm:pt modelId="{BBFD9F5C-7D28-4F51-BD29-74AB721B9297}" type="pres">
      <dgm:prSet presAssocID="{CA982D6F-CA78-4303-972B-43F3E59C2B0A}" presName="compNode" presStyleCnt="0"/>
      <dgm:spPr/>
    </dgm:pt>
    <dgm:pt modelId="{0D3A2EAE-F307-4016-A66F-83F7C9E165FA}" type="pres">
      <dgm:prSet presAssocID="{CA982D6F-CA78-4303-972B-43F3E59C2B0A}" presName="dummyConnPt" presStyleCnt="0"/>
      <dgm:spPr/>
    </dgm:pt>
    <dgm:pt modelId="{4AFDD11C-60E9-4220-9A9F-E72EB6D94832}" type="pres">
      <dgm:prSet presAssocID="{CA982D6F-CA78-4303-972B-43F3E59C2B0A}" presName="node" presStyleLbl="node1" presStyleIdx="4" presStyleCnt="9">
        <dgm:presLayoutVars>
          <dgm:bulletEnabled val="1"/>
        </dgm:presLayoutVars>
      </dgm:prSet>
      <dgm:spPr/>
    </dgm:pt>
    <dgm:pt modelId="{491FE80A-1FA1-4BB3-AAB0-FED80ED77CC3}" type="pres">
      <dgm:prSet presAssocID="{118C9AF1-05D9-4707-A923-040E3AA80871}" presName="sibTrans" presStyleLbl="bgSibTrans2D1" presStyleIdx="4" presStyleCnt="8"/>
      <dgm:spPr/>
    </dgm:pt>
    <dgm:pt modelId="{3C5E0703-472B-4BD2-9C48-AA3E8DD4DF72}" type="pres">
      <dgm:prSet presAssocID="{B7E3D134-66D0-4614-8B8C-B1C21B58C914}" presName="compNode" presStyleCnt="0"/>
      <dgm:spPr/>
    </dgm:pt>
    <dgm:pt modelId="{55885CF1-E30F-4A69-B552-A49D1EAC1EC8}" type="pres">
      <dgm:prSet presAssocID="{B7E3D134-66D0-4614-8B8C-B1C21B58C914}" presName="dummyConnPt" presStyleCnt="0"/>
      <dgm:spPr/>
    </dgm:pt>
    <dgm:pt modelId="{FD8CE6B0-4773-495D-8F28-CD9CC06242A5}" type="pres">
      <dgm:prSet presAssocID="{B7E3D134-66D0-4614-8B8C-B1C21B58C914}" presName="node" presStyleLbl="node1" presStyleIdx="5" presStyleCnt="9">
        <dgm:presLayoutVars>
          <dgm:bulletEnabled val="1"/>
        </dgm:presLayoutVars>
      </dgm:prSet>
      <dgm:spPr/>
    </dgm:pt>
    <dgm:pt modelId="{4A8082A0-2038-4ABF-A3FA-7B300645757C}" type="pres">
      <dgm:prSet presAssocID="{00ABB65F-AEED-4035-9AF6-874EDF2D9996}" presName="sibTrans" presStyleLbl="bgSibTrans2D1" presStyleIdx="5" presStyleCnt="8"/>
      <dgm:spPr/>
    </dgm:pt>
    <dgm:pt modelId="{38510C21-C53F-480D-8D91-3A07FAD74F57}" type="pres">
      <dgm:prSet presAssocID="{0188438C-88D6-4AD4-B232-858A509DE53E}" presName="compNode" presStyleCnt="0"/>
      <dgm:spPr/>
    </dgm:pt>
    <dgm:pt modelId="{AE3E6E66-2CE8-439D-BA13-BCC864FBF0AE}" type="pres">
      <dgm:prSet presAssocID="{0188438C-88D6-4AD4-B232-858A509DE53E}" presName="dummyConnPt" presStyleCnt="0"/>
      <dgm:spPr/>
    </dgm:pt>
    <dgm:pt modelId="{46FC4EB3-7C02-4C21-8443-D74A9488E5AA}" type="pres">
      <dgm:prSet presAssocID="{0188438C-88D6-4AD4-B232-858A509DE53E}" presName="node" presStyleLbl="node1" presStyleIdx="6" presStyleCnt="9">
        <dgm:presLayoutVars>
          <dgm:bulletEnabled val="1"/>
        </dgm:presLayoutVars>
      </dgm:prSet>
      <dgm:spPr/>
    </dgm:pt>
    <dgm:pt modelId="{E2405F31-872B-4701-9CFC-397EC1FEB5C9}" type="pres">
      <dgm:prSet presAssocID="{BF89EFA7-97B2-4AEE-B680-A3F50DEA45EC}" presName="sibTrans" presStyleLbl="bgSibTrans2D1" presStyleIdx="6" presStyleCnt="8"/>
      <dgm:spPr/>
    </dgm:pt>
    <dgm:pt modelId="{CE9C3752-C51C-4751-822C-1BFB09543975}" type="pres">
      <dgm:prSet presAssocID="{53ECF492-874B-4771-9EE1-5AA0318C62F8}" presName="compNode" presStyleCnt="0"/>
      <dgm:spPr/>
    </dgm:pt>
    <dgm:pt modelId="{1BB38756-3836-42BB-9214-99526879EE51}" type="pres">
      <dgm:prSet presAssocID="{53ECF492-874B-4771-9EE1-5AA0318C62F8}" presName="dummyConnPt" presStyleCnt="0"/>
      <dgm:spPr/>
    </dgm:pt>
    <dgm:pt modelId="{AD74A541-6C0F-49FE-96F1-34BFE959CEC8}" type="pres">
      <dgm:prSet presAssocID="{53ECF492-874B-4771-9EE1-5AA0318C62F8}" presName="node" presStyleLbl="node1" presStyleIdx="7" presStyleCnt="9">
        <dgm:presLayoutVars>
          <dgm:bulletEnabled val="1"/>
        </dgm:presLayoutVars>
      </dgm:prSet>
      <dgm:spPr/>
    </dgm:pt>
    <dgm:pt modelId="{DD992C56-5EDF-4A06-A78C-10C1B3E0BB5B}" type="pres">
      <dgm:prSet presAssocID="{C4E14833-4A37-4D26-A6E5-303701686D97}" presName="sibTrans" presStyleLbl="bgSibTrans2D1" presStyleIdx="7" presStyleCnt="8"/>
      <dgm:spPr/>
    </dgm:pt>
    <dgm:pt modelId="{B0D4573D-295C-4904-B41B-19F061F1BD16}" type="pres">
      <dgm:prSet presAssocID="{F2DCAC70-963C-4B56-BD04-9B0C726A5DC6}" presName="compNode" presStyleCnt="0"/>
      <dgm:spPr/>
    </dgm:pt>
    <dgm:pt modelId="{4A920D61-21EA-46F1-970D-79B64E3DE25E}" type="pres">
      <dgm:prSet presAssocID="{F2DCAC70-963C-4B56-BD04-9B0C726A5DC6}" presName="dummyConnPt" presStyleCnt="0"/>
      <dgm:spPr/>
    </dgm:pt>
    <dgm:pt modelId="{F50A2185-2843-481A-BA94-ABC60A5BA68B}" type="pres">
      <dgm:prSet presAssocID="{F2DCAC70-963C-4B56-BD04-9B0C726A5DC6}" presName="node" presStyleLbl="node1" presStyleIdx="8" presStyleCnt="9">
        <dgm:presLayoutVars>
          <dgm:bulletEnabled val="1"/>
        </dgm:presLayoutVars>
      </dgm:prSet>
      <dgm:spPr/>
    </dgm:pt>
  </dgm:ptLst>
  <dgm:cxnLst>
    <dgm:cxn modelId="{AA023A0A-F2FA-47A5-A1B0-20CB0A062828}" type="presOf" srcId="{53ECF492-874B-4771-9EE1-5AA0318C62F8}" destId="{AD74A541-6C0F-49FE-96F1-34BFE959CEC8}" srcOrd="0" destOrd="0" presId="urn:microsoft.com/office/officeart/2005/8/layout/bProcess4"/>
    <dgm:cxn modelId="{9653820A-B35B-4764-B770-B9792804DC46}" srcId="{A3C4336A-0A8D-42F9-A92C-DBB8EFCA4159}" destId="{0188438C-88D6-4AD4-B232-858A509DE53E}" srcOrd="6" destOrd="0" parTransId="{7AF781DA-1D92-46EA-ADC5-346AABD6A90B}" sibTransId="{BF89EFA7-97B2-4AEE-B680-A3F50DEA45EC}"/>
    <dgm:cxn modelId="{194A271E-FF9D-4C40-99EB-64E0E0198877}" type="presOf" srcId="{F7927B53-F7CF-4656-A87B-8CDEAC78211D}" destId="{A5AE82D9-E417-486F-B163-78F87F0693DC}" srcOrd="0" destOrd="0" presId="urn:microsoft.com/office/officeart/2005/8/layout/bProcess4"/>
    <dgm:cxn modelId="{98064921-AFDC-4A5D-AE2E-EB0DDF6B57BB}" type="presOf" srcId="{BF89EFA7-97B2-4AEE-B680-A3F50DEA45EC}" destId="{E2405F31-872B-4701-9CFC-397EC1FEB5C9}" srcOrd="0" destOrd="0" presId="urn:microsoft.com/office/officeart/2005/8/layout/bProcess4"/>
    <dgm:cxn modelId="{9263AF31-BB8C-4887-95A1-DFF239D909E8}" type="presOf" srcId="{77D491C6-CFCB-493B-883E-BE5D9D9CE677}" destId="{644AD713-D819-4065-BCC3-889AB08AE29F}" srcOrd="0" destOrd="0" presId="urn:microsoft.com/office/officeart/2005/8/layout/bProcess4"/>
    <dgm:cxn modelId="{3432DF36-F21B-4A00-A079-8D0D597BA5D4}" type="presOf" srcId="{B7E3D134-66D0-4614-8B8C-B1C21B58C914}" destId="{FD8CE6B0-4773-495D-8F28-CD9CC06242A5}" srcOrd="0" destOrd="0" presId="urn:microsoft.com/office/officeart/2005/8/layout/bProcess4"/>
    <dgm:cxn modelId="{5BAFFB3E-052F-4475-AB30-96DC34200DD7}" type="presOf" srcId="{A3C4336A-0A8D-42F9-A92C-DBB8EFCA4159}" destId="{297E147E-4F71-47BA-890D-FD5657E78FE1}" srcOrd="0" destOrd="0" presId="urn:microsoft.com/office/officeart/2005/8/layout/bProcess4"/>
    <dgm:cxn modelId="{29000D5F-A98B-48D6-BF37-57B473439808}" type="presOf" srcId="{F2DCAC70-963C-4B56-BD04-9B0C726A5DC6}" destId="{F50A2185-2843-481A-BA94-ABC60A5BA68B}" srcOrd="0" destOrd="0" presId="urn:microsoft.com/office/officeart/2005/8/layout/bProcess4"/>
    <dgm:cxn modelId="{18E9E870-4B3E-4F6C-B911-F4C8E4381436}" srcId="{A3C4336A-0A8D-42F9-A92C-DBB8EFCA4159}" destId="{CA982D6F-CA78-4303-972B-43F3E59C2B0A}" srcOrd="4" destOrd="0" parTransId="{A77C10D4-85DB-4F86-9E37-450320998930}" sibTransId="{118C9AF1-05D9-4707-A923-040E3AA80871}"/>
    <dgm:cxn modelId="{F830A175-28C6-46E0-AF0A-5A1027B188AF}" srcId="{A3C4336A-0A8D-42F9-A92C-DBB8EFCA4159}" destId="{DF4997B8-9734-4837-856E-7905CBDB2DAE}" srcOrd="1" destOrd="0" parTransId="{3CA8DE4F-4E0B-413B-AA78-FFF6526A7C4F}" sibTransId="{0DCA64B8-58C1-4FFA-B4B9-724307C9A86D}"/>
    <dgm:cxn modelId="{C63CE857-E529-44F3-B8D4-6510EE0BA13C}" type="presOf" srcId="{0188438C-88D6-4AD4-B232-858A509DE53E}" destId="{46FC4EB3-7C02-4C21-8443-D74A9488E5AA}" srcOrd="0" destOrd="0" presId="urn:microsoft.com/office/officeart/2005/8/layout/bProcess4"/>
    <dgm:cxn modelId="{9A94808C-13C6-4E0B-9DAF-3E0D5DDCC865}" type="presOf" srcId="{D0FA5F86-76C9-4659-B1A3-2CD3BE5D1B7F}" destId="{8EC74F2C-3632-4776-B74B-DFA0132FBBCE}" srcOrd="0" destOrd="0" presId="urn:microsoft.com/office/officeart/2005/8/layout/bProcess4"/>
    <dgm:cxn modelId="{15798B91-E8F8-49DD-B090-91702C51C131}" type="presOf" srcId="{BCA9B793-565A-4E11-935B-70344376E092}" destId="{9C760B33-5E3B-4A51-931D-6376E98FCAFF}" srcOrd="0" destOrd="0" presId="urn:microsoft.com/office/officeart/2005/8/layout/bProcess4"/>
    <dgm:cxn modelId="{50178F94-99DA-4681-8AB3-EE1AEF2D181A}" type="presOf" srcId="{FBB3B059-840D-4D69-8296-71493BA71014}" destId="{777A7768-0E4D-4BA0-A106-A2FFC084366C}" srcOrd="0" destOrd="0" presId="urn:microsoft.com/office/officeart/2005/8/layout/bProcess4"/>
    <dgm:cxn modelId="{A2E962AF-ED14-43EF-9DAC-5265090C3D68}" type="presOf" srcId="{DF4997B8-9734-4837-856E-7905CBDB2DAE}" destId="{3C2793BD-262A-44A0-8671-E85311B6B8F9}" srcOrd="0" destOrd="0" presId="urn:microsoft.com/office/officeart/2005/8/layout/bProcess4"/>
    <dgm:cxn modelId="{462FE4B5-87CB-4B84-AA66-7E188623C4DD}" type="presOf" srcId="{00ABB65F-AEED-4035-9AF6-874EDF2D9996}" destId="{4A8082A0-2038-4ABF-A3FA-7B300645757C}" srcOrd="0" destOrd="0" presId="urn:microsoft.com/office/officeart/2005/8/layout/bProcess4"/>
    <dgm:cxn modelId="{EE123CB6-6CF4-40F6-9A87-7C7C4C86F8B3}" srcId="{A3C4336A-0A8D-42F9-A92C-DBB8EFCA4159}" destId="{53ECF492-874B-4771-9EE1-5AA0318C62F8}" srcOrd="7" destOrd="0" parTransId="{58714416-E51F-4CFE-BCB6-DCEE03494EB7}" sibTransId="{C4E14833-4A37-4D26-A6E5-303701686D97}"/>
    <dgm:cxn modelId="{7481E6BF-84B4-4E76-8F5C-62D581C2EF69}" type="presOf" srcId="{2DDE3B3F-5AC0-437A-9BA1-C5450041AB08}" destId="{B35C91EB-C02E-4D99-B823-B04729148710}" srcOrd="0" destOrd="0" presId="urn:microsoft.com/office/officeart/2005/8/layout/bProcess4"/>
    <dgm:cxn modelId="{D6367CCF-02EF-4F99-B43D-B302F3377BB6}" type="presOf" srcId="{0DCA64B8-58C1-4FFA-B4B9-724307C9A86D}" destId="{A941834B-F25C-4907-9AFD-11C27748B0A6}" srcOrd="0" destOrd="0" presId="urn:microsoft.com/office/officeart/2005/8/layout/bProcess4"/>
    <dgm:cxn modelId="{1EB0D8D0-CF28-478F-8432-03C13504F030}" srcId="{A3C4336A-0A8D-42F9-A92C-DBB8EFCA4159}" destId="{D0FA5F86-76C9-4659-B1A3-2CD3BE5D1B7F}" srcOrd="2" destOrd="0" parTransId="{46E742B1-9C72-4406-923A-A5D12CB4E6D3}" sibTransId="{FBB3B059-840D-4D69-8296-71493BA71014}"/>
    <dgm:cxn modelId="{F57714D3-076A-45A4-A9D7-C972CFBBF05E}" srcId="{A3C4336A-0A8D-42F9-A92C-DBB8EFCA4159}" destId="{BCA9B793-565A-4E11-935B-70344376E092}" srcOrd="0" destOrd="0" parTransId="{456522F8-8084-4780-8A36-79739736612B}" sibTransId="{2DDE3B3F-5AC0-437A-9BA1-C5450041AB08}"/>
    <dgm:cxn modelId="{441956D3-C608-4AC9-A128-0E0CF95A632D}" type="presOf" srcId="{118C9AF1-05D9-4707-A923-040E3AA80871}" destId="{491FE80A-1FA1-4BB3-AAB0-FED80ED77CC3}" srcOrd="0" destOrd="0" presId="urn:microsoft.com/office/officeart/2005/8/layout/bProcess4"/>
    <dgm:cxn modelId="{4CA26FDD-0696-49B7-9270-695A0CBD2E71}" srcId="{A3C4336A-0A8D-42F9-A92C-DBB8EFCA4159}" destId="{B7E3D134-66D0-4614-8B8C-B1C21B58C914}" srcOrd="5" destOrd="0" parTransId="{35FF413C-E154-47CD-BD6E-ED01361B0B5A}" sibTransId="{00ABB65F-AEED-4035-9AF6-874EDF2D9996}"/>
    <dgm:cxn modelId="{9B92B3EA-50D1-4D2E-A7AD-E0AB00601960}" type="presOf" srcId="{CA982D6F-CA78-4303-972B-43F3E59C2B0A}" destId="{4AFDD11C-60E9-4220-9A9F-E72EB6D94832}" srcOrd="0" destOrd="0" presId="urn:microsoft.com/office/officeart/2005/8/layout/bProcess4"/>
    <dgm:cxn modelId="{F135F1EC-F3DE-4206-813C-91849365CA46}" srcId="{A3C4336A-0A8D-42F9-A92C-DBB8EFCA4159}" destId="{F7927B53-F7CF-4656-A87B-8CDEAC78211D}" srcOrd="3" destOrd="0" parTransId="{7CA3BC0C-F0A2-4CE3-BCC4-CCF1F489CA8C}" sibTransId="{77D491C6-CFCB-493B-883E-BE5D9D9CE677}"/>
    <dgm:cxn modelId="{88A7B5F3-B864-4380-B49B-DDD97AF9701D}" srcId="{A3C4336A-0A8D-42F9-A92C-DBB8EFCA4159}" destId="{F2DCAC70-963C-4B56-BD04-9B0C726A5DC6}" srcOrd="8" destOrd="0" parTransId="{E9C226EE-95ED-4794-80DD-4F94AD54C71C}" sibTransId="{AB0E6DB1-7D92-405D-B067-A2F7C17FA9D4}"/>
    <dgm:cxn modelId="{2ACD5FFD-6D4F-4D4B-817D-F7F5567AD9F2}" type="presOf" srcId="{C4E14833-4A37-4D26-A6E5-303701686D97}" destId="{DD992C56-5EDF-4A06-A78C-10C1B3E0BB5B}" srcOrd="0" destOrd="0" presId="urn:microsoft.com/office/officeart/2005/8/layout/bProcess4"/>
    <dgm:cxn modelId="{A0B7947E-006D-4558-8381-E04DE5E34F09}" type="presParOf" srcId="{297E147E-4F71-47BA-890D-FD5657E78FE1}" destId="{EBFFBA89-5C51-4B88-B448-B208FCC5AACD}" srcOrd="0" destOrd="0" presId="urn:microsoft.com/office/officeart/2005/8/layout/bProcess4"/>
    <dgm:cxn modelId="{4DCAC515-5230-4B16-A0F2-B38F679C7149}" type="presParOf" srcId="{EBFFBA89-5C51-4B88-B448-B208FCC5AACD}" destId="{04B03842-C2A1-4415-928A-6B95E281979F}" srcOrd="0" destOrd="0" presId="urn:microsoft.com/office/officeart/2005/8/layout/bProcess4"/>
    <dgm:cxn modelId="{F2050106-76F0-4550-8AFB-111EA6124266}" type="presParOf" srcId="{EBFFBA89-5C51-4B88-B448-B208FCC5AACD}" destId="{9C760B33-5E3B-4A51-931D-6376E98FCAFF}" srcOrd="1" destOrd="0" presId="urn:microsoft.com/office/officeart/2005/8/layout/bProcess4"/>
    <dgm:cxn modelId="{B68D9508-2D37-4D29-95BB-5BB2036E7004}" type="presParOf" srcId="{297E147E-4F71-47BA-890D-FD5657E78FE1}" destId="{B35C91EB-C02E-4D99-B823-B04729148710}" srcOrd="1" destOrd="0" presId="urn:microsoft.com/office/officeart/2005/8/layout/bProcess4"/>
    <dgm:cxn modelId="{3AB9AB5D-F670-4EF8-8FE8-934BB6318D78}" type="presParOf" srcId="{297E147E-4F71-47BA-890D-FD5657E78FE1}" destId="{0A27A070-025B-4970-BE88-6BB6BDB49ED9}" srcOrd="2" destOrd="0" presId="urn:microsoft.com/office/officeart/2005/8/layout/bProcess4"/>
    <dgm:cxn modelId="{4B7117F3-4D59-4F8B-8E7A-B6DF9AF4DAC2}" type="presParOf" srcId="{0A27A070-025B-4970-BE88-6BB6BDB49ED9}" destId="{404B245D-D5EE-408E-93F3-7EAA2D52BA60}" srcOrd="0" destOrd="0" presId="urn:microsoft.com/office/officeart/2005/8/layout/bProcess4"/>
    <dgm:cxn modelId="{AFDBF894-2CA0-41A9-A43E-B892E7484369}" type="presParOf" srcId="{0A27A070-025B-4970-BE88-6BB6BDB49ED9}" destId="{3C2793BD-262A-44A0-8671-E85311B6B8F9}" srcOrd="1" destOrd="0" presId="urn:microsoft.com/office/officeart/2005/8/layout/bProcess4"/>
    <dgm:cxn modelId="{E0C6B8EC-F2DF-4A4A-BB65-FF4A17EBE5CA}" type="presParOf" srcId="{297E147E-4F71-47BA-890D-FD5657E78FE1}" destId="{A941834B-F25C-4907-9AFD-11C27748B0A6}" srcOrd="3" destOrd="0" presId="urn:microsoft.com/office/officeart/2005/8/layout/bProcess4"/>
    <dgm:cxn modelId="{89B7EED9-B58D-48F4-BA59-F0642A4C360E}" type="presParOf" srcId="{297E147E-4F71-47BA-890D-FD5657E78FE1}" destId="{DA80D7DA-43A9-4C19-9635-0D1C7AC38D57}" srcOrd="4" destOrd="0" presId="urn:microsoft.com/office/officeart/2005/8/layout/bProcess4"/>
    <dgm:cxn modelId="{4C32C825-AF8E-4C16-BEC5-38A51CD01011}" type="presParOf" srcId="{DA80D7DA-43A9-4C19-9635-0D1C7AC38D57}" destId="{9441975A-2481-48E9-AF9A-E10551981258}" srcOrd="0" destOrd="0" presId="urn:microsoft.com/office/officeart/2005/8/layout/bProcess4"/>
    <dgm:cxn modelId="{74B6C01F-31BB-45D8-B6F4-F78E5A5A7172}" type="presParOf" srcId="{DA80D7DA-43A9-4C19-9635-0D1C7AC38D57}" destId="{8EC74F2C-3632-4776-B74B-DFA0132FBBCE}" srcOrd="1" destOrd="0" presId="urn:microsoft.com/office/officeart/2005/8/layout/bProcess4"/>
    <dgm:cxn modelId="{5A88245C-9C8A-48CB-9B44-168BC9E2E9A5}" type="presParOf" srcId="{297E147E-4F71-47BA-890D-FD5657E78FE1}" destId="{777A7768-0E4D-4BA0-A106-A2FFC084366C}" srcOrd="5" destOrd="0" presId="urn:microsoft.com/office/officeart/2005/8/layout/bProcess4"/>
    <dgm:cxn modelId="{27C96C18-82B3-4498-9BD4-881558EEB72B}" type="presParOf" srcId="{297E147E-4F71-47BA-890D-FD5657E78FE1}" destId="{3580521F-2C9F-4785-AB51-66988AC09E24}" srcOrd="6" destOrd="0" presId="urn:microsoft.com/office/officeart/2005/8/layout/bProcess4"/>
    <dgm:cxn modelId="{191007E4-5C79-42A2-9DE0-107C5B920AB0}" type="presParOf" srcId="{3580521F-2C9F-4785-AB51-66988AC09E24}" destId="{C9A73644-A867-47D7-AEEE-473DB59041D5}" srcOrd="0" destOrd="0" presId="urn:microsoft.com/office/officeart/2005/8/layout/bProcess4"/>
    <dgm:cxn modelId="{7F9EE094-F92F-453C-A599-E51B8C33871C}" type="presParOf" srcId="{3580521F-2C9F-4785-AB51-66988AC09E24}" destId="{A5AE82D9-E417-486F-B163-78F87F0693DC}" srcOrd="1" destOrd="0" presId="urn:microsoft.com/office/officeart/2005/8/layout/bProcess4"/>
    <dgm:cxn modelId="{1BA30AD7-3745-4CE3-8351-A1ADA6BE5129}" type="presParOf" srcId="{297E147E-4F71-47BA-890D-FD5657E78FE1}" destId="{644AD713-D819-4065-BCC3-889AB08AE29F}" srcOrd="7" destOrd="0" presId="urn:microsoft.com/office/officeart/2005/8/layout/bProcess4"/>
    <dgm:cxn modelId="{1E90BE58-B9CB-4AD6-9355-7038A7B193E0}" type="presParOf" srcId="{297E147E-4F71-47BA-890D-FD5657E78FE1}" destId="{BBFD9F5C-7D28-4F51-BD29-74AB721B9297}" srcOrd="8" destOrd="0" presId="urn:microsoft.com/office/officeart/2005/8/layout/bProcess4"/>
    <dgm:cxn modelId="{6FD875F6-F375-48FD-A7E0-9CD47FDF6ED6}" type="presParOf" srcId="{BBFD9F5C-7D28-4F51-BD29-74AB721B9297}" destId="{0D3A2EAE-F307-4016-A66F-83F7C9E165FA}" srcOrd="0" destOrd="0" presId="urn:microsoft.com/office/officeart/2005/8/layout/bProcess4"/>
    <dgm:cxn modelId="{EE911519-200F-4C3F-BA07-A5B88F5F5DBE}" type="presParOf" srcId="{BBFD9F5C-7D28-4F51-BD29-74AB721B9297}" destId="{4AFDD11C-60E9-4220-9A9F-E72EB6D94832}" srcOrd="1" destOrd="0" presId="urn:microsoft.com/office/officeart/2005/8/layout/bProcess4"/>
    <dgm:cxn modelId="{1EC8AE54-514F-4DA1-8402-06D2C41D6BF6}" type="presParOf" srcId="{297E147E-4F71-47BA-890D-FD5657E78FE1}" destId="{491FE80A-1FA1-4BB3-AAB0-FED80ED77CC3}" srcOrd="9" destOrd="0" presId="urn:microsoft.com/office/officeart/2005/8/layout/bProcess4"/>
    <dgm:cxn modelId="{09C68860-DC31-4C8E-9D0B-C17AAF1A5557}" type="presParOf" srcId="{297E147E-4F71-47BA-890D-FD5657E78FE1}" destId="{3C5E0703-472B-4BD2-9C48-AA3E8DD4DF72}" srcOrd="10" destOrd="0" presId="urn:microsoft.com/office/officeart/2005/8/layout/bProcess4"/>
    <dgm:cxn modelId="{A48C7AF2-D0D9-4EED-BB98-CA33D2FF91F5}" type="presParOf" srcId="{3C5E0703-472B-4BD2-9C48-AA3E8DD4DF72}" destId="{55885CF1-E30F-4A69-B552-A49D1EAC1EC8}" srcOrd="0" destOrd="0" presId="urn:microsoft.com/office/officeart/2005/8/layout/bProcess4"/>
    <dgm:cxn modelId="{D43FFCCA-E3D1-4AAF-A929-BBFA10CDAB71}" type="presParOf" srcId="{3C5E0703-472B-4BD2-9C48-AA3E8DD4DF72}" destId="{FD8CE6B0-4773-495D-8F28-CD9CC06242A5}" srcOrd="1" destOrd="0" presId="urn:microsoft.com/office/officeart/2005/8/layout/bProcess4"/>
    <dgm:cxn modelId="{3F5F1770-59C3-44F1-AA7A-A4873474CCFD}" type="presParOf" srcId="{297E147E-4F71-47BA-890D-FD5657E78FE1}" destId="{4A8082A0-2038-4ABF-A3FA-7B300645757C}" srcOrd="11" destOrd="0" presId="urn:microsoft.com/office/officeart/2005/8/layout/bProcess4"/>
    <dgm:cxn modelId="{72ADE342-3B4F-4DDD-A691-7E9CCF7E4CBE}" type="presParOf" srcId="{297E147E-4F71-47BA-890D-FD5657E78FE1}" destId="{38510C21-C53F-480D-8D91-3A07FAD74F57}" srcOrd="12" destOrd="0" presId="urn:microsoft.com/office/officeart/2005/8/layout/bProcess4"/>
    <dgm:cxn modelId="{EA4E4913-0B0A-404C-84CD-ACC86F55F631}" type="presParOf" srcId="{38510C21-C53F-480D-8D91-3A07FAD74F57}" destId="{AE3E6E66-2CE8-439D-BA13-BCC864FBF0AE}" srcOrd="0" destOrd="0" presId="urn:microsoft.com/office/officeart/2005/8/layout/bProcess4"/>
    <dgm:cxn modelId="{F772EA86-DFF0-47ED-BECC-476FD193221C}" type="presParOf" srcId="{38510C21-C53F-480D-8D91-3A07FAD74F57}" destId="{46FC4EB3-7C02-4C21-8443-D74A9488E5AA}" srcOrd="1" destOrd="0" presId="urn:microsoft.com/office/officeart/2005/8/layout/bProcess4"/>
    <dgm:cxn modelId="{96B39442-9541-458D-AD6B-2BEF6C53AF5A}" type="presParOf" srcId="{297E147E-4F71-47BA-890D-FD5657E78FE1}" destId="{E2405F31-872B-4701-9CFC-397EC1FEB5C9}" srcOrd="13" destOrd="0" presId="urn:microsoft.com/office/officeart/2005/8/layout/bProcess4"/>
    <dgm:cxn modelId="{295B82A8-CBD1-447C-92A8-61F15BE6AA81}" type="presParOf" srcId="{297E147E-4F71-47BA-890D-FD5657E78FE1}" destId="{CE9C3752-C51C-4751-822C-1BFB09543975}" srcOrd="14" destOrd="0" presId="urn:microsoft.com/office/officeart/2005/8/layout/bProcess4"/>
    <dgm:cxn modelId="{2B989E68-7989-40A1-BD09-A52091A8E8C0}" type="presParOf" srcId="{CE9C3752-C51C-4751-822C-1BFB09543975}" destId="{1BB38756-3836-42BB-9214-99526879EE51}" srcOrd="0" destOrd="0" presId="urn:microsoft.com/office/officeart/2005/8/layout/bProcess4"/>
    <dgm:cxn modelId="{F1E38ECF-402A-472E-B308-D8DCB32AA16B}" type="presParOf" srcId="{CE9C3752-C51C-4751-822C-1BFB09543975}" destId="{AD74A541-6C0F-49FE-96F1-34BFE959CEC8}" srcOrd="1" destOrd="0" presId="urn:microsoft.com/office/officeart/2005/8/layout/bProcess4"/>
    <dgm:cxn modelId="{7436E284-613E-4DB7-8943-EF4F4F06A7F3}" type="presParOf" srcId="{297E147E-4F71-47BA-890D-FD5657E78FE1}" destId="{DD992C56-5EDF-4A06-A78C-10C1B3E0BB5B}" srcOrd="15" destOrd="0" presId="urn:microsoft.com/office/officeart/2005/8/layout/bProcess4"/>
    <dgm:cxn modelId="{D4736AEB-2C67-4437-BD94-96BD6FC0DABA}" type="presParOf" srcId="{297E147E-4F71-47BA-890D-FD5657E78FE1}" destId="{B0D4573D-295C-4904-B41B-19F061F1BD16}" srcOrd="16" destOrd="0" presId="urn:microsoft.com/office/officeart/2005/8/layout/bProcess4"/>
    <dgm:cxn modelId="{A9C41485-F384-48EB-A72A-3785908BCE43}" type="presParOf" srcId="{B0D4573D-295C-4904-B41B-19F061F1BD16}" destId="{4A920D61-21EA-46F1-970D-79B64E3DE25E}" srcOrd="0" destOrd="0" presId="urn:microsoft.com/office/officeart/2005/8/layout/bProcess4"/>
    <dgm:cxn modelId="{6DC8A60F-61E8-477B-AFCC-B46E8936D888}" type="presParOf" srcId="{B0D4573D-295C-4904-B41B-19F061F1BD16}" destId="{F50A2185-2843-481A-BA94-ABC60A5BA68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B11E6-1241-4407-90FE-7FFA1763F54D}"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405F44F2-2973-4E85-AE3E-E14717B122DB}">
      <dgm:prSet phldrT="[Text]"/>
      <dgm:spPr/>
      <dgm:t>
        <a:bodyPr/>
        <a:lstStyle/>
        <a:p>
          <a:r>
            <a:rPr lang="en-US" dirty="0"/>
            <a:t>Application considered by RAP</a:t>
          </a:r>
        </a:p>
      </dgm:t>
    </dgm:pt>
    <dgm:pt modelId="{362749C5-DE39-471C-A99E-C18331F8761E}" type="parTrans" cxnId="{767AE58A-1FDE-4261-BF06-77C46E80C29B}">
      <dgm:prSet/>
      <dgm:spPr/>
      <dgm:t>
        <a:bodyPr/>
        <a:lstStyle/>
        <a:p>
          <a:endParaRPr lang="en-US"/>
        </a:p>
      </dgm:t>
    </dgm:pt>
    <dgm:pt modelId="{96E90E5E-110B-4DE5-8393-D08BC7B25048}" type="sibTrans" cxnId="{767AE58A-1FDE-4261-BF06-77C46E80C29B}">
      <dgm:prSet/>
      <dgm:spPr/>
      <dgm:t>
        <a:bodyPr/>
        <a:lstStyle/>
        <a:p>
          <a:endParaRPr lang="en-US"/>
        </a:p>
      </dgm:t>
    </dgm:pt>
    <dgm:pt modelId="{D6E14D27-BBDB-40F5-8D2E-10D92AA744A2}">
      <dgm:prSet phldrT="[Text]"/>
      <dgm:spPr/>
      <dgm:t>
        <a:bodyPr/>
        <a:lstStyle/>
        <a:p>
          <a:r>
            <a:rPr lang="en-US" dirty="0"/>
            <a:t>UKSA return RAP decision to UKDS</a:t>
          </a:r>
        </a:p>
      </dgm:t>
    </dgm:pt>
    <dgm:pt modelId="{17D13E69-0DFC-4C0D-864D-12DD1F209DA1}" type="parTrans" cxnId="{74C8A398-501C-4C19-979F-0C863A964192}">
      <dgm:prSet/>
      <dgm:spPr/>
      <dgm:t>
        <a:bodyPr/>
        <a:lstStyle/>
        <a:p>
          <a:endParaRPr lang="en-US"/>
        </a:p>
      </dgm:t>
    </dgm:pt>
    <dgm:pt modelId="{A0028A85-A456-4A01-8267-608132D08BE8}" type="sibTrans" cxnId="{74C8A398-501C-4C19-979F-0C863A964192}">
      <dgm:prSet/>
      <dgm:spPr/>
      <dgm:t>
        <a:bodyPr/>
        <a:lstStyle/>
        <a:p>
          <a:endParaRPr lang="en-US"/>
        </a:p>
      </dgm:t>
    </dgm:pt>
    <dgm:pt modelId="{225EC03B-A14A-4191-9CB6-FD7F85784F0B}">
      <dgm:prSet phldrT="[Text]"/>
      <dgm:spPr/>
      <dgm:t>
        <a:bodyPr/>
        <a:lstStyle/>
        <a:p>
          <a:r>
            <a:rPr lang="en-US" dirty="0"/>
            <a:t>UKDS process approval</a:t>
          </a:r>
        </a:p>
      </dgm:t>
    </dgm:pt>
    <dgm:pt modelId="{48FB2227-BEBE-4AE2-B51E-6A676267076D}" type="parTrans" cxnId="{5875180A-0A7A-428F-89AF-4868D12539A8}">
      <dgm:prSet/>
      <dgm:spPr/>
      <dgm:t>
        <a:bodyPr/>
        <a:lstStyle/>
        <a:p>
          <a:endParaRPr lang="en-US"/>
        </a:p>
      </dgm:t>
    </dgm:pt>
    <dgm:pt modelId="{9DB5E416-CE5C-49D3-B07C-22E4937CA2F3}" type="sibTrans" cxnId="{5875180A-0A7A-428F-89AF-4868D12539A8}">
      <dgm:prSet/>
      <dgm:spPr/>
      <dgm:t>
        <a:bodyPr/>
        <a:lstStyle/>
        <a:p>
          <a:endParaRPr lang="en-US"/>
        </a:p>
      </dgm:t>
    </dgm:pt>
    <dgm:pt modelId="{4C63DFD4-A7E0-4316-8315-40105F18C3EA}">
      <dgm:prSet phldrT="[Text]"/>
      <dgm:spPr/>
      <dgm:t>
        <a:bodyPr/>
        <a:lstStyle/>
        <a:p>
          <a:r>
            <a:rPr lang="en-US" dirty="0"/>
            <a:t>UKDS check for any outstanding documentation</a:t>
          </a:r>
        </a:p>
      </dgm:t>
    </dgm:pt>
    <dgm:pt modelId="{5CE1E0D1-EE53-4BD3-B53F-2545855B8FF2}" type="parTrans" cxnId="{8951A529-0CB0-4C83-9FE4-DA7B723CA946}">
      <dgm:prSet/>
      <dgm:spPr/>
      <dgm:t>
        <a:bodyPr/>
        <a:lstStyle/>
        <a:p>
          <a:endParaRPr lang="en-US"/>
        </a:p>
      </dgm:t>
    </dgm:pt>
    <dgm:pt modelId="{EC1A8643-6C28-487C-9A12-75DCDD7C9470}" type="sibTrans" cxnId="{8951A529-0CB0-4C83-9FE4-DA7B723CA946}">
      <dgm:prSet/>
      <dgm:spPr/>
      <dgm:t>
        <a:bodyPr/>
        <a:lstStyle/>
        <a:p>
          <a:endParaRPr lang="en-US"/>
        </a:p>
      </dgm:t>
    </dgm:pt>
    <dgm:pt modelId="{F4942035-89C1-4EAF-A95D-E00736E5EAE0}">
      <dgm:prSet phldrT="[Text]"/>
      <dgm:spPr/>
      <dgm:t>
        <a:bodyPr/>
        <a:lstStyle/>
        <a:p>
          <a:r>
            <a:rPr lang="en-US" dirty="0"/>
            <a:t>UKDS check your device and set up Secure Lab account and project</a:t>
          </a:r>
        </a:p>
      </dgm:t>
    </dgm:pt>
    <dgm:pt modelId="{F6C0616F-0E21-46CB-8C9B-D6D39473F271}" type="parTrans" cxnId="{0259BEE1-F6F4-4391-B36E-44905BD90BAF}">
      <dgm:prSet/>
      <dgm:spPr/>
      <dgm:t>
        <a:bodyPr/>
        <a:lstStyle/>
        <a:p>
          <a:endParaRPr lang="en-US"/>
        </a:p>
      </dgm:t>
    </dgm:pt>
    <dgm:pt modelId="{58E6DBB5-078F-4354-9C30-EE9D859F372D}" type="sibTrans" cxnId="{0259BEE1-F6F4-4391-B36E-44905BD90BAF}">
      <dgm:prSet/>
      <dgm:spPr/>
      <dgm:t>
        <a:bodyPr/>
        <a:lstStyle/>
        <a:p>
          <a:endParaRPr lang="en-US"/>
        </a:p>
      </dgm:t>
    </dgm:pt>
    <dgm:pt modelId="{19AA8097-717F-4ADD-BD96-2FC86D385BBC}">
      <dgm:prSet phldrT="[Text]"/>
      <dgm:spPr/>
      <dgm:t>
        <a:bodyPr/>
        <a:lstStyle/>
        <a:p>
          <a:r>
            <a:rPr lang="en-US" dirty="0"/>
            <a:t>If you attended SRT with ONS, UKDS will ask you to complete service specific training</a:t>
          </a:r>
        </a:p>
      </dgm:t>
    </dgm:pt>
    <dgm:pt modelId="{66E55794-C58B-4AC9-8AF6-72A20AA00902}" type="parTrans" cxnId="{9221BBAA-5D3F-4391-A24D-3E6CDB5228C2}">
      <dgm:prSet/>
      <dgm:spPr/>
      <dgm:t>
        <a:bodyPr/>
        <a:lstStyle/>
        <a:p>
          <a:endParaRPr lang="en-US"/>
        </a:p>
      </dgm:t>
    </dgm:pt>
    <dgm:pt modelId="{9B70CF33-61AC-4F78-AB63-80FC053D25AE}" type="sibTrans" cxnId="{9221BBAA-5D3F-4391-A24D-3E6CDB5228C2}">
      <dgm:prSet/>
      <dgm:spPr/>
      <dgm:t>
        <a:bodyPr/>
        <a:lstStyle/>
        <a:p>
          <a:endParaRPr lang="en-US"/>
        </a:p>
      </dgm:t>
    </dgm:pt>
    <dgm:pt modelId="{85B43BBE-897E-4D03-BD22-1B205E822261}">
      <dgm:prSet phldrT="[Text]"/>
      <dgm:spPr/>
      <dgm:t>
        <a:bodyPr/>
        <a:lstStyle/>
        <a:p>
          <a:r>
            <a:rPr lang="en-US" dirty="0"/>
            <a:t>UKDS process service-specific training result</a:t>
          </a:r>
        </a:p>
      </dgm:t>
    </dgm:pt>
    <dgm:pt modelId="{92BBACD1-F308-4CE6-9ED4-9EA1023DCBBF}" type="parTrans" cxnId="{3F8C62F4-A52A-4799-9223-1281424D75D3}">
      <dgm:prSet/>
      <dgm:spPr/>
      <dgm:t>
        <a:bodyPr/>
        <a:lstStyle/>
        <a:p>
          <a:endParaRPr lang="en-US"/>
        </a:p>
      </dgm:t>
    </dgm:pt>
    <dgm:pt modelId="{A1652359-4E21-4C7A-83EF-3B1F371C5431}" type="sibTrans" cxnId="{3F8C62F4-A52A-4799-9223-1281424D75D3}">
      <dgm:prSet/>
      <dgm:spPr/>
      <dgm:t>
        <a:bodyPr/>
        <a:lstStyle/>
        <a:p>
          <a:endParaRPr lang="en-US"/>
        </a:p>
      </dgm:t>
    </dgm:pt>
    <dgm:pt modelId="{E4427A58-4809-45A9-969A-D03750213C74}">
      <dgm:prSet phldrT="[Text]"/>
      <dgm:spPr/>
      <dgm:t>
        <a:bodyPr/>
        <a:lstStyle/>
        <a:p>
          <a:r>
            <a:rPr lang="en-US" dirty="0"/>
            <a:t>UKDS complete final account checks and issue login details</a:t>
          </a:r>
        </a:p>
      </dgm:t>
    </dgm:pt>
    <dgm:pt modelId="{D85549C0-C305-40BC-AE77-024813A4519D}" type="parTrans" cxnId="{FDF4CCF6-021F-4827-9F47-C52CEE058C8E}">
      <dgm:prSet/>
      <dgm:spPr/>
      <dgm:t>
        <a:bodyPr/>
        <a:lstStyle/>
        <a:p>
          <a:endParaRPr lang="en-US"/>
        </a:p>
      </dgm:t>
    </dgm:pt>
    <dgm:pt modelId="{C6CAEA28-7912-417B-BA3A-87F822D5D944}" type="sibTrans" cxnId="{FDF4CCF6-021F-4827-9F47-C52CEE058C8E}">
      <dgm:prSet/>
      <dgm:spPr/>
      <dgm:t>
        <a:bodyPr/>
        <a:lstStyle/>
        <a:p>
          <a:endParaRPr lang="en-US"/>
        </a:p>
      </dgm:t>
    </dgm:pt>
    <dgm:pt modelId="{1D0669AD-9335-4D3A-923D-44A8E61F8C03}">
      <dgm:prSet phldrT="[Text]"/>
      <dgm:spPr/>
      <dgm:t>
        <a:bodyPr/>
        <a:lstStyle/>
        <a:p>
          <a:r>
            <a:rPr lang="en-US" dirty="0"/>
            <a:t>UKDS </a:t>
          </a:r>
          <a:r>
            <a:rPr lang="en-US" dirty="0" err="1"/>
            <a:t>finalise</a:t>
          </a:r>
          <a:r>
            <a:rPr lang="en-US" dirty="0"/>
            <a:t> project record</a:t>
          </a:r>
        </a:p>
      </dgm:t>
    </dgm:pt>
    <dgm:pt modelId="{686B1744-4CAC-4E5E-9D06-6BEA8A5E79C9}" type="parTrans" cxnId="{1141F205-3C50-4F54-8D4F-5D01DFA6331D}">
      <dgm:prSet/>
      <dgm:spPr/>
      <dgm:t>
        <a:bodyPr/>
        <a:lstStyle/>
        <a:p>
          <a:endParaRPr lang="en-US"/>
        </a:p>
      </dgm:t>
    </dgm:pt>
    <dgm:pt modelId="{C4AE4F5C-05CA-4175-8FD4-50A20C165F83}" type="sibTrans" cxnId="{1141F205-3C50-4F54-8D4F-5D01DFA6331D}">
      <dgm:prSet/>
      <dgm:spPr/>
      <dgm:t>
        <a:bodyPr/>
        <a:lstStyle/>
        <a:p>
          <a:endParaRPr lang="en-US"/>
        </a:p>
      </dgm:t>
    </dgm:pt>
    <dgm:pt modelId="{68A7AA29-A80F-48F7-9B38-0D51BB1CE901}" type="pres">
      <dgm:prSet presAssocID="{EA0B11E6-1241-4407-90FE-7FFA1763F54D}" presName="Name0" presStyleCnt="0">
        <dgm:presLayoutVars>
          <dgm:dir/>
          <dgm:resizeHandles/>
        </dgm:presLayoutVars>
      </dgm:prSet>
      <dgm:spPr/>
    </dgm:pt>
    <dgm:pt modelId="{0A0AE70A-9152-46CD-B910-726EA881DA0B}" type="pres">
      <dgm:prSet presAssocID="{405F44F2-2973-4E85-AE3E-E14717B122DB}" presName="compNode" presStyleCnt="0"/>
      <dgm:spPr/>
    </dgm:pt>
    <dgm:pt modelId="{4EA1BB5B-1840-4A35-80A0-5F744E1469AD}" type="pres">
      <dgm:prSet presAssocID="{405F44F2-2973-4E85-AE3E-E14717B122DB}" presName="dummyConnPt" presStyleCnt="0"/>
      <dgm:spPr/>
    </dgm:pt>
    <dgm:pt modelId="{D8366358-CE5B-4624-9A4D-F356585F1DE9}" type="pres">
      <dgm:prSet presAssocID="{405F44F2-2973-4E85-AE3E-E14717B122DB}" presName="node" presStyleLbl="node1" presStyleIdx="0" presStyleCnt="9">
        <dgm:presLayoutVars>
          <dgm:bulletEnabled val="1"/>
        </dgm:presLayoutVars>
      </dgm:prSet>
      <dgm:spPr/>
    </dgm:pt>
    <dgm:pt modelId="{153B2C84-2BF2-4767-8DCF-615EEA657A0E}" type="pres">
      <dgm:prSet presAssocID="{96E90E5E-110B-4DE5-8393-D08BC7B25048}" presName="sibTrans" presStyleLbl="bgSibTrans2D1" presStyleIdx="0" presStyleCnt="8"/>
      <dgm:spPr/>
    </dgm:pt>
    <dgm:pt modelId="{CBC2377B-4320-4DBD-9BF8-B18B8E816022}" type="pres">
      <dgm:prSet presAssocID="{D6E14D27-BBDB-40F5-8D2E-10D92AA744A2}" presName="compNode" presStyleCnt="0"/>
      <dgm:spPr/>
    </dgm:pt>
    <dgm:pt modelId="{2B442F3E-36C3-47AB-B01B-6B7A2E132E1A}" type="pres">
      <dgm:prSet presAssocID="{D6E14D27-BBDB-40F5-8D2E-10D92AA744A2}" presName="dummyConnPt" presStyleCnt="0"/>
      <dgm:spPr/>
    </dgm:pt>
    <dgm:pt modelId="{8CD78F6C-625A-480A-B0E2-C8016E0FBC32}" type="pres">
      <dgm:prSet presAssocID="{D6E14D27-BBDB-40F5-8D2E-10D92AA744A2}" presName="node" presStyleLbl="node1" presStyleIdx="1" presStyleCnt="9">
        <dgm:presLayoutVars>
          <dgm:bulletEnabled val="1"/>
        </dgm:presLayoutVars>
      </dgm:prSet>
      <dgm:spPr/>
    </dgm:pt>
    <dgm:pt modelId="{470064DC-D302-41CC-8C93-63FB26734522}" type="pres">
      <dgm:prSet presAssocID="{A0028A85-A456-4A01-8267-608132D08BE8}" presName="sibTrans" presStyleLbl="bgSibTrans2D1" presStyleIdx="1" presStyleCnt="8"/>
      <dgm:spPr/>
    </dgm:pt>
    <dgm:pt modelId="{6BDEFE72-27E7-49FF-BB0A-B11E9B958E12}" type="pres">
      <dgm:prSet presAssocID="{225EC03B-A14A-4191-9CB6-FD7F85784F0B}" presName="compNode" presStyleCnt="0"/>
      <dgm:spPr/>
    </dgm:pt>
    <dgm:pt modelId="{D7812B24-4306-4222-A8FF-5DCE10107732}" type="pres">
      <dgm:prSet presAssocID="{225EC03B-A14A-4191-9CB6-FD7F85784F0B}" presName="dummyConnPt" presStyleCnt="0"/>
      <dgm:spPr/>
    </dgm:pt>
    <dgm:pt modelId="{C9532514-15B2-4276-BF75-3462B35C1C80}" type="pres">
      <dgm:prSet presAssocID="{225EC03B-A14A-4191-9CB6-FD7F85784F0B}" presName="node" presStyleLbl="node1" presStyleIdx="2" presStyleCnt="9">
        <dgm:presLayoutVars>
          <dgm:bulletEnabled val="1"/>
        </dgm:presLayoutVars>
      </dgm:prSet>
      <dgm:spPr/>
    </dgm:pt>
    <dgm:pt modelId="{24B7ADAD-22C9-448B-8F16-74C6B21E597D}" type="pres">
      <dgm:prSet presAssocID="{9DB5E416-CE5C-49D3-B07C-22E4937CA2F3}" presName="sibTrans" presStyleLbl="bgSibTrans2D1" presStyleIdx="2" presStyleCnt="8"/>
      <dgm:spPr/>
    </dgm:pt>
    <dgm:pt modelId="{E8762A23-2E93-4FA7-BD20-6AB51DD438E1}" type="pres">
      <dgm:prSet presAssocID="{4C63DFD4-A7E0-4316-8315-40105F18C3EA}" presName="compNode" presStyleCnt="0"/>
      <dgm:spPr/>
    </dgm:pt>
    <dgm:pt modelId="{35E8023F-3D96-41B1-9803-5C4B6F5C8724}" type="pres">
      <dgm:prSet presAssocID="{4C63DFD4-A7E0-4316-8315-40105F18C3EA}" presName="dummyConnPt" presStyleCnt="0"/>
      <dgm:spPr/>
    </dgm:pt>
    <dgm:pt modelId="{6409DD5F-A66B-49AA-81A6-42BA971FDDCE}" type="pres">
      <dgm:prSet presAssocID="{4C63DFD4-A7E0-4316-8315-40105F18C3EA}" presName="node" presStyleLbl="node1" presStyleIdx="3" presStyleCnt="9">
        <dgm:presLayoutVars>
          <dgm:bulletEnabled val="1"/>
        </dgm:presLayoutVars>
      </dgm:prSet>
      <dgm:spPr/>
    </dgm:pt>
    <dgm:pt modelId="{099B3D85-D9A1-425E-86A4-FF0CEFEA0BCC}" type="pres">
      <dgm:prSet presAssocID="{EC1A8643-6C28-487C-9A12-75DCDD7C9470}" presName="sibTrans" presStyleLbl="bgSibTrans2D1" presStyleIdx="3" presStyleCnt="8"/>
      <dgm:spPr/>
    </dgm:pt>
    <dgm:pt modelId="{E066B41E-4192-46CD-A9D2-387224815384}" type="pres">
      <dgm:prSet presAssocID="{F4942035-89C1-4EAF-A95D-E00736E5EAE0}" presName="compNode" presStyleCnt="0"/>
      <dgm:spPr/>
    </dgm:pt>
    <dgm:pt modelId="{43D62BE7-0A05-4949-A5E5-B18436B5C694}" type="pres">
      <dgm:prSet presAssocID="{F4942035-89C1-4EAF-A95D-E00736E5EAE0}" presName="dummyConnPt" presStyleCnt="0"/>
      <dgm:spPr/>
    </dgm:pt>
    <dgm:pt modelId="{77FEAA50-9135-45B1-8CA4-7C6609CB8D1E}" type="pres">
      <dgm:prSet presAssocID="{F4942035-89C1-4EAF-A95D-E00736E5EAE0}" presName="node" presStyleLbl="node1" presStyleIdx="4" presStyleCnt="9">
        <dgm:presLayoutVars>
          <dgm:bulletEnabled val="1"/>
        </dgm:presLayoutVars>
      </dgm:prSet>
      <dgm:spPr/>
    </dgm:pt>
    <dgm:pt modelId="{00B9FC30-A272-4BF1-8F7B-F02B872D455B}" type="pres">
      <dgm:prSet presAssocID="{58E6DBB5-078F-4354-9C30-EE9D859F372D}" presName="sibTrans" presStyleLbl="bgSibTrans2D1" presStyleIdx="4" presStyleCnt="8"/>
      <dgm:spPr/>
    </dgm:pt>
    <dgm:pt modelId="{C2074CDE-877B-4969-9AED-DB194B39C419}" type="pres">
      <dgm:prSet presAssocID="{19AA8097-717F-4ADD-BD96-2FC86D385BBC}" presName="compNode" presStyleCnt="0"/>
      <dgm:spPr/>
    </dgm:pt>
    <dgm:pt modelId="{F68680C1-B1D6-47E3-9A80-02DA60BAC0D2}" type="pres">
      <dgm:prSet presAssocID="{19AA8097-717F-4ADD-BD96-2FC86D385BBC}" presName="dummyConnPt" presStyleCnt="0"/>
      <dgm:spPr/>
    </dgm:pt>
    <dgm:pt modelId="{7CD138B5-3303-4C4C-A206-81FD6F1AE339}" type="pres">
      <dgm:prSet presAssocID="{19AA8097-717F-4ADD-BD96-2FC86D385BBC}" presName="node" presStyleLbl="node1" presStyleIdx="5" presStyleCnt="9">
        <dgm:presLayoutVars>
          <dgm:bulletEnabled val="1"/>
        </dgm:presLayoutVars>
      </dgm:prSet>
      <dgm:spPr/>
    </dgm:pt>
    <dgm:pt modelId="{3DA0F498-F34B-4392-AB42-868466F32256}" type="pres">
      <dgm:prSet presAssocID="{9B70CF33-61AC-4F78-AB63-80FC053D25AE}" presName="sibTrans" presStyleLbl="bgSibTrans2D1" presStyleIdx="5" presStyleCnt="8"/>
      <dgm:spPr/>
    </dgm:pt>
    <dgm:pt modelId="{FF56FDB6-8954-429E-A23E-859E96EA2C5E}" type="pres">
      <dgm:prSet presAssocID="{85B43BBE-897E-4D03-BD22-1B205E822261}" presName="compNode" presStyleCnt="0"/>
      <dgm:spPr/>
    </dgm:pt>
    <dgm:pt modelId="{1C43DDBF-365E-48A7-94BF-8B8FE8DC383A}" type="pres">
      <dgm:prSet presAssocID="{85B43BBE-897E-4D03-BD22-1B205E822261}" presName="dummyConnPt" presStyleCnt="0"/>
      <dgm:spPr/>
    </dgm:pt>
    <dgm:pt modelId="{6A972FA3-F48A-4864-ADF0-CAF86C2E9932}" type="pres">
      <dgm:prSet presAssocID="{85B43BBE-897E-4D03-BD22-1B205E822261}" presName="node" presStyleLbl="node1" presStyleIdx="6" presStyleCnt="9">
        <dgm:presLayoutVars>
          <dgm:bulletEnabled val="1"/>
        </dgm:presLayoutVars>
      </dgm:prSet>
      <dgm:spPr/>
    </dgm:pt>
    <dgm:pt modelId="{EC762804-B4D2-4F1C-A0BD-B74B0D97FD2D}" type="pres">
      <dgm:prSet presAssocID="{A1652359-4E21-4C7A-83EF-3B1F371C5431}" presName="sibTrans" presStyleLbl="bgSibTrans2D1" presStyleIdx="6" presStyleCnt="8"/>
      <dgm:spPr/>
    </dgm:pt>
    <dgm:pt modelId="{A8D66F68-0AFA-4935-9C36-61D196850680}" type="pres">
      <dgm:prSet presAssocID="{E4427A58-4809-45A9-969A-D03750213C74}" presName="compNode" presStyleCnt="0"/>
      <dgm:spPr/>
    </dgm:pt>
    <dgm:pt modelId="{B8633915-E26D-4C2F-9200-B4FFA08447AF}" type="pres">
      <dgm:prSet presAssocID="{E4427A58-4809-45A9-969A-D03750213C74}" presName="dummyConnPt" presStyleCnt="0"/>
      <dgm:spPr/>
    </dgm:pt>
    <dgm:pt modelId="{03B4E74C-16BC-45B1-94DB-F4F0DEB1EBDA}" type="pres">
      <dgm:prSet presAssocID="{E4427A58-4809-45A9-969A-D03750213C74}" presName="node" presStyleLbl="node1" presStyleIdx="7" presStyleCnt="9">
        <dgm:presLayoutVars>
          <dgm:bulletEnabled val="1"/>
        </dgm:presLayoutVars>
      </dgm:prSet>
      <dgm:spPr/>
    </dgm:pt>
    <dgm:pt modelId="{6B1F5988-1D25-4491-9005-1FEEAA013080}" type="pres">
      <dgm:prSet presAssocID="{C6CAEA28-7912-417B-BA3A-87F822D5D944}" presName="sibTrans" presStyleLbl="bgSibTrans2D1" presStyleIdx="7" presStyleCnt="8"/>
      <dgm:spPr/>
    </dgm:pt>
    <dgm:pt modelId="{71565773-89D4-4F78-8FC7-B2646895B02A}" type="pres">
      <dgm:prSet presAssocID="{1D0669AD-9335-4D3A-923D-44A8E61F8C03}" presName="compNode" presStyleCnt="0"/>
      <dgm:spPr/>
    </dgm:pt>
    <dgm:pt modelId="{CF3A89FD-6FB1-4E65-BF8C-83E5F8D5BE50}" type="pres">
      <dgm:prSet presAssocID="{1D0669AD-9335-4D3A-923D-44A8E61F8C03}" presName="dummyConnPt" presStyleCnt="0"/>
      <dgm:spPr/>
    </dgm:pt>
    <dgm:pt modelId="{512F5BDD-7247-4B50-886B-9EA051B1D801}" type="pres">
      <dgm:prSet presAssocID="{1D0669AD-9335-4D3A-923D-44A8E61F8C03}" presName="node" presStyleLbl="node1" presStyleIdx="8" presStyleCnt="9">
        <dgm:presLayoutVars>
          <dgm:bulletEnabled val="1"/>
        </dgm:presLayoutVars>
      </dgm:prSet>
      <dgm:spPr/>
    </dgm:pt>
  </dgm:ptLst>
  <dgm:cxnLst>
    <dgm:cxn modelId="{CEEAF103-C31C-454B-9CD1-592A2DB990E5}" type="presOf" srcId="{C6CAEA28-7912-417B-BA3A-87F822D5D944}" destId="{6B1F5988-1D25-4491-9005-1FEEAA013080}" srcOrd="0" destOrd="0" presId="urn:microsoft.com/office/officeart/2005/8/layout/bProcess4"/>
    <dgm:cxn modelId="{1141F205-3C50-4F54-8D4F-5D01DFA6331D}" srcId="{EA0B11E6-1241-4407-90FE-7FFA1763F54D}" destId="{1D0669AD-9335-4D3A-923D-44A8E61F8C03}" srcOrd="8" destOrd="0" parTransId="{686B1744-4CAC-4E5E-9D06-6BEA8A5E79C9}" sibTransId="{C4AE4F5C-05CA-4175-8FD4-50A20C165F83}"/>
    <dgm:cxn modelId="{5875180A-0A7A-428F-89AF-4868D12539A8}" srcId="{EA0B11E6-1241-4407-90FE-7FFA1763F54D}" destId="{225EC03B-A14A-4191-9CB6-FD7F85784F0B}" srcOrd="2" destOrd="0" parTransId="{48FB2227-BEBE-4AE2-B51E-6A676267076D}" sibTransId="{9DB5E416-CE5C-49D3-B07C-22E4937CA2F3}"/>
    <dgm:cxn modelId="{1E624411-4519-4D62-A3B0-9134117059FD}" type="presOf" srcId="{19AA8097-717F-4ADD-BD96-2FC86D385BBC}" destId="{7CD138B5-3303-4C4C-A206-81FD6F1AE339}" srcOrd="0" destOrd="0" presId="urn:microsoft.com/office/officeart/2005/8/layout/bProcess4"/>
    <dgm:cxn modelId="{D675C91A-2A48-450D-B9F3-4F08CC6D3834}" type="presOf" srcId="{A1652359-4E21-4C7A-83EF-3B1F371C5431}" destId="{EC762804-B4D2-4F1C-A0BD-B74B0D97FD2D}" srcOrd="0" destOrd="0" presId="urn:microsoft.com/office/officeart/2005/8/layout/bProcess4"/>
    <dgm:cxn modelId="{866B381D-B5B8-4635-AC43-359503D470A2}" type="presOf" srcId="{EA0B11E6-1241-4407-90FE-7FFA1763F54D}" destId="{68A7AA29-A80F-48F7-9B38-0D51BB1CE901}" srcOrd="0" destOrd="0" presId="urn:microsoft.com/office/officeart/2005/8/layout/bProcess4"/>
    <dgm:cxn modelId="{8951A529-0CB0-4C83-9FE4-DA7B723CA946}" srcId="{EA0B11E6-1241-4407-90FE-7FFA1763F54D}" destId="{4C63DFD4-A7E0-4316-8315-40105F18C3EA}" srcOrd="3" destOrd="0" parTransId="{5CE1E0D1-EE53-4BD3-B53F-2545855B8FF2}" sibTransId="{EC1A8643-6C28-487C-9A12-75DCDD7C9470}"/>
    <dgm:cxn modelId="{31017932-9ECE-4A80-8DF9-AED1CE95E98B}" type="presOf" srcId="{F4942035-89C1-4EAF-A95D-E00736E5EAE0}" destId="{77FEAA50-9135-45B1-8CA4-7C6609CB8D1E}" srcOrd="0" destOrd="0" presId="urn:microsoft.com/office/officeart/2005/8/layout/bProcess4"/>
    <dgm:cxn modelId="{B2296738-5554-4B4B-A50E-2B32AA62DC6E}" type="presOf" srcId="{9B70CF33-61AC-4F78-AB63-80FC053D25AE}" destId="{3DA0F498-F34B-4392-AB42-868466F32256}" srcOrd="0" destOrd="0" presId="urn:microsoft.com/office/officeart/2005/8/layout/bProcess4"/>
    <dgm:cxn modelId="{01233839-0C85-42C3-90FE-1814B232663A}" type="presOf" srcId="{405F44F2-2973-4E85-AE3E-E14717B122DB}" destId="{D8366358-CE5B-4624-9A4D-F356585F1DE9}" srcOrd="0" destOrd="0" presId="urn:microsoft.com/office/officeart/2005/8/layout/bProcess4"/>
    <dgm:cxn modelId="{A0326B69-F853-4F98-85AE-E02CE473363F}" type="presOf" srcId="{1D0669AD-9335-4D3A-923D-44A8E61F8C03}" destId="{512F5BDD-7247-4B50-886B-9EA051B1D801}" srcOrd="0" destOrd="0" presId="urn:microsoft.com/office/officeart/2005/8/layout/bProcess4"/>
    <dgm:cxn modelId="{8FB1786B-6296-40B7-8220-B9804CEF7811}" type="presOf" srcId="{58E6DBB5-078F-4354-9C30-EE9D859F372D}" destId="{00B9FC30-A272-4BF1-8F7B-F02B872D455B}" srcOrd="0" destOrd="0" presId="urn:microsoft.com/office/officeart/2005/8/layout/bProcess4"/>
    <dgm:cxn modelId="{767AE58A-1FDE-4261-BF06-77C46E80C29B}" srcId="{EA0B11E6-1241-4407-90FE-7FFA1763F54D}" destId="{405F44F2-2973-4E85-AE3E-E14717B122DB}" srcOrd="0" destOrd="0" parTransId="{362749C5-DE39-471C-A99E-C18331F8761E}" sibTransId="{96E90E5E-110B-4DE5-8393-D08BC7B25048}"/>
    <dgm:cxn modelId="{D618C18B-B517-426E-89E8-FD2795D37078}" type="presOf" srcId="{96E90E5E-110B-4DE5-8393-D08BC7B25048}" destId="{153B2C84-2BF2-4767-8DCF-615EEA657A0E}" srcOrd="0" destOrd="0" presId="urn:microsoft.com/office/officeart/2005/8/layout/bProcess4"/>
    <dgm:cxn modelId="{04273993-2D57-44B5-B2B2-AE9D656AF6E2}" type="presOf" srcId="{A0028A85-A456-4A01-8267-608132D08BE8}" destId="{470064DC-D302-41CC-8C93-63FB26734522}" srcOrd="0" destOrd="0" presId="urn:microsoft.com/office/officeart/2005/8/layout/bProcess4"/>
    <dgm:cxn modelId="{74C8A398-501C-4C19-979F-0C863A964192}" srcId="{EA0B11E6-1241-4407-90FE-7FFA1763F54D}" destId="{D6E14D27-BBDB-40F5-8D2E-10D92AA744A2}" srcOrd="1" destOrd="0" parTransId="{17D13E69-0DFC-4C0D-864D-12DD1F209DA1}" sibTransId="{A0028A85-A456-4A01-8267-608132D08BE8}"/>
    <dgm:cxn modelId="{E9C2C9A5-D81C-4095-B98A-A01285A46AB9}" type="presOf" srcId="{225EC03B-A14A-4191-9CB6-FD7F85784F0B}" destId="{C9532514-15B2-4276-BF75-3462B35C1C80}" srcOrd="0" destOrd="0" presId="urn:microsoft.com/office/officeart/2005/8/layout/bProcess4"/>
    <dgm:cxn modelId="{9221BBAA-5D3F-4391-A24D-3E6CDB5228C2}" srcId="{EA0B11E6-1241-4407-90FE-7FFA1763F54D}" destId="{19AA8097-717F-4ADD-BD96-2FC86D385BBC}" srcOrd="5" destOrd="0" parTransId="{66E55794-C58B-4AC9-8AF6-72A20AA00902}" sibTransId="{9B70CF33-61AC-4F78-AB63-80FC053D25AE}"/>
    <dgm:cxn modelId="{B6CE36C7-E004-4838-8352-0FADCBEF3204}" type="presOf" srcId="{D6E14D27-BBDB-40F5-8D2E-10D92AA744A2}" destId="{8CD78F6C-625A-480A-B0E2-C8016E0FBC32}" srcOrd="0" destOrd="0" presId="urn:microsoft.com/office/officeart/2005/8/layout/bProcess4"/>
    <dgm:cxn modelId="{0259BEE1-F6F4-4391-B36E-44905BD90BAF}" srcId="{EA0B11E6-1241-4407-90FE-7FFA1763F54D}" destId="{F4942035-89C1-4EAF-A95D-E00736E5EAE0}" srcOrd="4" destOrd="0" parTransId="{F6C0616F-0E21-46CB-8C9B-D6D39473F271}" sibTransId="{58E6DBB5-078F-4354-9C30-EE9D859F372D}"/>
    <dgm:cxn modelId="{25F29EE6-43D5-4A15-9CE3-1485EC9C1BC3}" type="presOf" srcId="{EC1A8643-6C28-487C-9A12-75DCDD7C9470}" destId="{099B3D85-D9A1-425E-86A4-FF0CEFEA0BCC}" srcOrd="0" destOrd="0" presId="urn:microsoft.com/office/officeart/2005/8/layout/bProcess4"/>
    <dgm:cxn modelId="{3275ADF0-1824-4D93-AF5C-F65750E405E9}" type="presOf" srcId="{9DB5E416-CE5C-49D3-B07C-22E4937CA2F3}" destId="{24B7ADAD-22C9-448B-8F16-74C6B21E597D}" srcOrd="0" destOrd="0" presId="urn:microsoft.com/office/officeart/2005/8/layout/bProcess4"/>
    <dgm:cxn modelId="{26D9E5F3-9A95-4EB5-969A-7B4825E5B5EA}" type="presOf" srcId="{E4427A58-4809-45A9-969A-D03750213C74}" destId="{03B4E74C-16BC-45B1-94DB-F4F0DEB1EBDA}" srcOrd="0" destOrd="0" presId="urn:microsoft.com/office/officeart/2005/8/layout/bProcess4"/>
    <dgm:cxn modelId="{3F8C62F4-A52A-4799-9223-1281424D75D3}" srcId="{EA0B11E6-1241-4407-90FE-7FFA1763F54D}" destId="{85B43BBE-897E-4D03-BD22-1B205E822261}" srcOrd="6" destOrd="0" parTransId="{92BBACD1-F308-4CE6-9ED4-9EA1023DCBBF}" sibTransId="{A1652359-4E21-4C7A-83EF-3B1F371C5431}"/>
    <dgm:cxn modelId="{A86E6FF5-BF4F-42BD-B4E0-606B3EA6A7BB}" type="presOf" srcId="{4C63DFD4-A7E0-4316-8315-40105F18C3EA}" destId="{6409DD5F-A66B-49AA-81A6-42BA971FDDCE}" srcOrd="0" destOrd="0" presId="urn:microsoft.com/office/officeart/2005/8/layout/bProcess4"/>
    <dgm:cxn modelId="{FDF4CCF6-021F-4827-9F47-C52CEE058C8E}" srcId="{EA0B11E6-1241-4407-90FE-7FFA1763F54D}" destId="{E4427A58-4809-45A9-969A-D03750213C74}" srcOrd="7" destOrd="0" parTransId="{D85549C0-C305-40BC-AE77-024813A4519D}" sibTransId="{C6CAEA28-7912-417B-BA3A-87F822D5D944}"/>
    <dgm:cxn modelId="{007CACFA-6136-4FE3-88E5-15C03F4C2D94}" type="presOf" srcId="{85B43BBE-897E-4D03-BD22-1B205E822261}" destId="{6A972FA3-F48A-4864-ADF0-CAF86C2E9932}" srcOrd="0" destOrd="0" presId="urn:microsoft.com/office/officeart/2005/8/layout/bProcess4"/>
    <dgm:cxn modelId="{9CB04DB2-6FAE-44BC-A095-D31498E857B2}" type="presParOf" srcId="{68A7AA29-A80F-48F7-9B38-0D51BB1CE901}" destId="{0A0AE70A-9152-46CD-B910-726EA881DA0B}" srcOrd="0" destOrd="0" presId="urn:microsoft.com/office/officeart/2005/8/layout/bProcess4"/>
    <dgm:cxn modelId="{9A5DB490-1415-4253-8A83-3BF66082D7EC}" type="presParOf" srcId="{0A0AE70A-9152-46CD-B910-726EA881DA0B}" destId="{4EA1BB5B-1840-4A35-80A0-5F744E1469AD}" srcOrd="0" destOrd="0" presId="urn:microsoft.com/office/officeart/2005/8/layout/bProcess4"/>
    <dgm:cxn modelId="{E38A6595-BBB0-4058-A391-BEE5C1CD0B9C}" type="presParOf" srcId="{0A0AE70A-9152-46CD-B910-726EA881DA0B}" destId="{D8366358-CE5B-4624-9A4D-F356585F1DE9}" srcOrd="1" destOrd="0" presId="urn:microsoft.com/office/officeart/2005/8/layout/bProcess4"/>
    <dgm:cxn modelId="{421F6948-6AF5-4A6B-98DE-A562938F23F2}" type="presParOf" srcId="{68A7AA29-A80F-48F7-9B38-0D51BB1CE901}" destId="{153B2C84-2BF2-4767-8DCF-615EEA657A0E}" srcOrd="1" destOrd="0" presId="urn:microsoft.com/office/officeart/2005/8/layout/bProcess4"/>
    <dgm:cxn modelId="{0DE5A8C2-4338-41D8-A446-984CB870B01B}" type="presParOf" srcId="{68A7AA29-A80F-48F7-9B38-0D51BB1CE901}" destId="{CBC2377B-4320-4DBD-9BF8-B18B8E816022}" srcOrd="2" destOrd="0" presId="urn:microsoft.com/office/officeart/2005/8/layout/bProcess4"/>
    <dgm:cxn modelId="{DA3F097C-9FFB-49BA-814A-8A137AC9897A}" type="presParOf" srcId="{CBC2377B-4320-4DBD-9BF8-B18B8E816022}" destId="{2B442F3E-36C3-47AB-B01B-6B7A2E132E1A}" srcOrd="0" destOrd="0" presId="urn:microsoft.com/office/officeart/2005/8/layout/bProcess4"/>
    <dgm:cxn modelId="{B2BF62A0-4256-4C44-8669-CDA02EF98E12}" type="presParOf" srcId="{CBC2377B-4320-4DBD-9BF8-B18B8E816022}" destId="{8CD78F6C-625A-480A-B0E2-C8016E0FBC32}" srcOrd="1" destOrd="0" presId="urn:microsoft.com/office/officeart/2005/8/layout/bProcess4"/>
    <dgm:cxn modelId="{13DA3FB2-C93F-4E4C-903F-770CE86FDD29}" type="presParOf" srcId="{68A7AA29-A80F-48F7-9B38-0D51BB1CE901}" destId="{470064DC-D302-41CC-8C93-63FB26734522}" srcOrd="3" destOrd="0" presId="urn:microsoft.com/office/officeart/2005/8/layout/bProcess4"/>
    <dgm:cxn modelId="{2E10D593-CD39-4720-AFB4-ADBDA65958A8}" type="presParOf" srcId="{68A7AA29-A80F-48F7-9B38-0D51BB1CE901}" destId="{6BDEFE72-27E7-49FF-BB0A-B11E9B958E12}" srcOrd="4" destOrd="0" presId="urn:microsoft.com/office/officeart/2005/8/layout/bProcess4"/>
    <dgm:cxn modelId="{2FCEC6DC-0A19-45CB-A659-F8298A0402F4}" type="presParOf" srcId="{6BDEFE72-27E7-49FF-BB0A-B11E9B958E12}" destId="{D7812B24-4306-4222-A8FF-5DCE10107732}" srcOrd="0" destOrd="0" presId="urn:microsoft.com/office/officeart/2005/8/layout/bProcess4"/>
    <dgm:cxn modelId="{3387E1E2-15FB-4025-95A4-5F2376D8E133}" type="presParOf" srcId="{6BDEFE72-27E7-49FF-BB0A-B11E9B958E12}" destId="{C9532514-15B2-4276-BF75-3462B35C1C80}" srcOrd="1" destOrd="0" presId="urn:microsoft.com/office/officeart/2005/8/layout/bProcess4"/>
    <dgm:cxn modelId="{09DD2630-1937-42E6-BE50-35B2135F93E1}" type="presParOf" srcId="{68A7AA29-A80F-48F7-9B38-0D51BB1CE901}" destId="{24B7ADAD-22C9-448B-8F16-74C6B21E597D}" srcOrd="5" destOrd="0" presId="urn:microsoft.com/office/officeart/2005/8/layout/bProcess4"/>
    <dgm:cxn modelId="{53C765CE-B42F-4640-A47B-99069399CCF8}" type="presParOf" srcId="{68A7AA29-A80F-48F7-9B38-0D51BB1CE901}" destId="{E8762A23-2E93-4FA7-BD20-6AB51DD438E1}" srcOrd="6" destOrd="0" presId="urn:microsoft.com/office/officeart/2005/8/layout/bProcess4"/>
    <dgm:cxn modelId="{DAEAE495-40AC-4726-8A0F-B4BE47F116A7}" type="presParOf" srcId="{E8762A23-2E93-4FA7-BD20-6AB51DD438E1}" destId="{35E8023F-3D96-41B1-9803-5C4B6F5C8724}" srcOrd="0" destOrd="0" presId="urn:microsoft.com/office/officeart/2005/8/layout/bProcess4"/>
    <dgm:cxn modelId="{0B242FE8-EF58-4DF5-B009-425B3E0A7FC5}" type="presParOf" srcId="{E8762A23-2E93-4FA7-BD20-6AB51DD438E1}" destId="{6409DD5F-A66B-49AA-81A6-42BA971FDDCE}" srcOrd="1" destOrd="0" presId="urn:microsoft.com/office/officeart/2005/8/layout/bProcess4"/>
    <dgm:cxn modelId="{67AF49DC-0616-4C95-A506-D2A061DA09B5}" type="presParOf" srcId="{68A7AA29-A80F-48F7-9B38-0D51BB1CE901}" destId="{099B3D85-D9A1-425E-86A4-FF0CEFEA0BCC}" srcOrd="7" destOrd="0" presId="urn:microsoft.com/office/officeart/2005/8/layout/bProcess4"/>
    <dgm:cxn modelId="{9AC6AE66-9875-40E8-8D09-CEE27AF1E2F2}" type="presParOf" srcId="{68A7AA29-A80F-48F7-9B38-0D51BB1CE901}" destId="{E066B41E-4192-46CD-A9D2-387224815384}" srcOrd="8" destOrd="0" presId="urn:microsoft.com/office/officeart/2005/8/layout/bProcess4"/>
    <dgm:cxn modelId="{683542A0-15E6-498C-8ADA-36831407871C}" type="presParOf" srcId="{E066B41E-4192-46CD-A9D2-387224815384}" destId="{43D62BE7-0A05-4949-A5E5-B18436B5C694}" srcOrd="0" destOrd="0" presId="urn:microsoft.com/office/officeart/2005/8/layout/bProcess4"/>
    <dgm:cxn modelId="{EDC2499D-F9F2-4ACB-87D1-03913D1765CB}" type="presParOf" srcId="{E066B41E-4192-46CD-A9D2-387224815384}" destId="{77FEAA50-9135-45B1-8CA4-7C6609CB8D1E}" srcOrd="1" destOrd="0" presId="urn:microsoft.com/office/officeart/2005/8/layout/bProcess4"/>
    <dgm:cxn modelId="{6264D994-3617-43B0-A0CB-11B7BFDCFD8D}" type="presParOf" srcId="{68A7AA29-A80F-48F7-9B38-0D51BB1CE901}" destId="{00B9FC30-A272-4BF1-8F7B-F02B872D455B}" srcOrd="9" destOrd="0" presId="urn:microsoft.com/office/officeart/2005/8/layout/bProcess4"/>
    <dgm:cxn modelId="{C8659F54-037C-46FA-A7EF-D108034FC3C3}" type="presParOf" srcId="{68A7AA29-A80F-48F7-9B38-0D51BB1CE901}" destId="{C2074CDE-877B-4969-9AED-DB194B39C419}" srcOrd="10" destOrd="0" presId="urn:microsoft.com/office/officeart/2005/8/layout/bProcess4"/>
    <dgm:cxn modelId="{E9F4DF1B-2E09-41F7-9566-FCECA2E14900}" type="presParOf" srcId="{C2074CDE-877B-4969-9AED-DB194B39C419}" destId="{F68680C1-B1D6-47E3-9A80-02DA60BAC0D2}" srcOrd="0" destOrd="0" presId="urn:microsoft.com/office/officeart/2005/8/layout/bProcess4"/>
    <dgm:cxn modelId="{4856941A-5CF6-4568-B1E6-438DE20DDE21}" type="presParOf" srcId="{C2074CDE-877B-4969-9AED-DB194B39C419}" destId="{7CD138B5-3303-4C4C-A206-81FD6F1AE339}" srcOrd="1" destOrd="0" presId="urn:microsoft.com/office/officeart/2005/8/layout/bProcess4"/>
    <dgm:cxn modelId="{EF61A93F-5F06-48D0-87E3-7B4E5092C068}" type="presParOf" srcId="{68A7AA29-A80F-48F7-9B38-0D51BB1CE901}" destId="{3DA0F498-F34B-4392-AB42-868466F32256}" srcOrd="11" destOrd="0" presId="urn:microsoft.com/office/officeart/2005/8/layout/bProcess4"/>
    <dgm:cxn modelId="{2639CCF9-C38B-4099-84C7-7720F1A88BD7}" type="presParOf" srcId="{68A7AA29-A80F-48F7-9B38-0D51BB1CE901}" destId="{FF56FDB6-8954-429E-A23E-859E96EA2C5E}" srcOrd="12" destOrd="0" presId="urn:microsoft.com/office/officeart/2005/8/layout/bProcess4"/>
    <dgm:cxn modelId="{EE0D7F4F-455F-47C6-9B9B-F5F753CAD086}" type="presParOf" srcId="{FF56FDB6-8954-429E-A23E-859E96EA2C5E}" destId="{1C43DDBF-365E-48A7-94BF-8B8FE8DC383A}" srcOrd="0" destOrd="0" presId="urn:microsoft.com/office/officeart/2005/8/layout/bProcess4"/>
    <dgm:cxn modelId="{72B9C3F1-65C7-43F8-80F6-039EC68DBC45}" type="presParOf" srcId="{FF56FDB6-8954-429E-A23E-859E96EA2C5E}" destId="{6A972FA3-F48A-4864-ADF0-CAF86C2E9932}" srcOrd="1" destOrd="0" presId="urn:microsoft.com/office/officeart/2005/8/layout/bProcess4"/>
    <dgm:cxn modelId="{111C9443-9061-490D-A2DE-97987BB15AC3}" type="presParOf" srcId="{68A7AA29-A80F-48F7-9B38-0D51BB1CE901}" destId="{EC762804-B4D2-4F1C-A0BD-B74B0D97FD2D}" srcOrd="13" destOrd="0" presId="urn:microsoft.com/office/officeart/2005/8/layout/bProcess4"/>
    <dgm:cxn modelId="{E3F656A4-594D-4ECA-B834-8C0B2EAACBFD}" type="presParOf" srcId="{68A7AA29-A80F-48F7-9B38-0D51BB1CE901}" destId="{A8D66F68-0AFA-4935-9C36-61D196850680}" srcOrd="14" destOrd="0" presId="urn:microsoft.com/office/officeart/2005/8/layout/bProcess4"/>
    <dgm:cxn modelId="{BE0A39B3-A33C-424D-AC33-45EBAF9D39DE}" type="presParOf" srcId="{A8D66F68-0AFA-4935-9C36-61D196850680}" destId="{B8633915-E26D-4C2F-9200-B4FFA08447AF}" srcOrd="0" destOrd="0" presId="urn:microsoft.com/office/officeart/2005/8/layout/bProcess4"/>
    <dgm:cxn modelId="{EE19AB58-D89C-496C-ADCA-182F399DF77B}" type="presParOf" srcId="{A8D66F68-0AFA-4935-9C36-61D196850680}" destId="{03B4E74C-16BC-45B1-94DB-F4F0DEB1EBDA}" srcOrd="1" destOrd="0" presId="urn:microsoft.com/office/officeart/2005/8/layout/bProcess4"/>
    <dgm:cxn modelId="{A0C5AAB2-821E-4C43-92C8-77041580EADD}" type="presParOf" srcId="{68A7AA29-A80F-48F7-9B38-0D51BB1CE901}" destId="{6B1F5988-1D25-4491-9005-1FEEAA013080}" srcOrd="15" destOrd="0" presId="urn:microsoft.com/office/officeart/2005/8/layout/bProcess4"/>
    <dgm:cxn modelId="{BB29677D-3530-4BF9-8D13-D058F33B9F78}" type="presParOf" srcId="{68A7AA29-A80F-48F7-9B38-0D51BB1CE901}" destId="{71565773-89D4-4F78-8FC7-B2646895B02A}" srcOrd="16" destOrd="0" presId="urn:microsoft.com/office/officeart/2005/8/layout/bProcess4"/>
    <dgm:cxn modelId="{D240A270-3819-4782-8822-0A1D42122790}" type="presParOf" srcId="{71565773-89D4-4F78-8FC7-B2646895B02A}" destId="{CF3A89FD-6FB1-4E65-BF8C-83E5F8D5BE50}" srcOrd="0" destOrd="0" presId="urn:microsoft.com/office/officeart/2005/8/layout/bProcess4"/>
    <dgm:cxn modelId="{349AE46C-946F-4CA4-B801-99E902EBD937}" type="presParOf" srcId="{71565773-89D4-4F78-8FC7-B2646895B02A}" destId="{512F5BDD-7247-4B50-886B-9EA051B1D80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C91EB-C02E-4D99-B823-B04729148710}">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760B33-5E3B-4A51-931D-6376E98FCAFF}">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Apply for AR status via ONS RAS</a:t>
          </a:r>
        </a:p>
      </dsp:txBody>
      <dsp:txXfrm>
        <a:off x="1048636" y="43038"/>
        <a:ext cx="2362462" cy="1383054"/>
      </dsp:txXfrm>
    </dsp:sp>
    <dsp:sp modelId="{A941834B-F25C-4907-9AFD-11C27748B0A6}">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2793BD-262A-44A0-8671-E85311B6B8F9}">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Attend Safe Researcher Training</a:t>
          </a:r>
        </a:p>
      </dsp:txBody>
      <dsp:txXfrm>
        <a:off x="1048636" y="1879428"/>
        <a:ext cx="2362462" cy="1383054"/>
      </dsp:txXfrm>
    </dsp:sp>
    <dsp:sp modelId="{777A7768-0E4D-4BA0-A106-A2FFC084366C}">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C74F2C-3632-4776-B74B-DFA0132FBBCE}">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Receive AR number</a:t>
          </a:r>
        </a:p>
      </dsp:txBody>
      <dsp:txXfrm>
        <a:off x="1048636" y="3715819"/>
        <a:ext cx="2362462" cy="1383054"/>
      </dsp:txXfrm>
    </dsp:sp>
    <dsp:sp modelId="{644AD713-D819-4065-BCC3-889AB08AE29F}">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E82D9-E417-486F-B163-78F87F0693DC}">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Locate dataset in catalogue; add to project</a:t>
          </a:r>
        </a:p>
      </dsp:txBody>
      <dsp:txXfrm>
        <a:off x="4305168" y="3715819"/>
        <a:ext cx="2362462" cy="1383054"/>
      </dsp:txXfrm>
    </dsp:sp>
    <dsp:sp modelId="{491FE80A-1FA1-4BB3-AAB0-FED80ED77CC3}">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FDD11C-60E9-4220-9A9F-E72EB6D94832}">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Complete and submit application documentation</a:t>
          </a:r>
        </a:p>
      </dsp:txBody>
      <dsp:txXfrm>
        <a:off x="4305168" y="1879428"/>
        <a:ext cx="2362462" cy="1383054"/>
      </dsp:txXfrm>
    </dsp:sp>
    <dsp:sp modelId="{4A8082A0-2038-4ABF-A3FA-7B300645757C}">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8CE6B0-4773-495D-8F28-CD9CC06242A5}">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Application documentation checked by UKDS</a:t>
          </a:r>
        </a:p>
      </dsp:txBody>
      <dsp:txXfrm>
        <a:off x="4305168" y="43038"/>
        <a:ext cx="2362462" cy="1383054"/>
      </dsp:txXfrm>
    </dsp:sp>
    <dsp:sp modelId="{E2405F31-872B-4701-9CFC-397EC1FEB5C9}">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FC4EB3-7C02-4C21-8443-D74A9488E5AA}">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Application sent to ONS for data owner approval*</a:t>
          </a:r>
        </a:p>
      </dsp:txBody>
      <dsp:txXfrm>
        <a:off x="7561700" y="43038"/>
        <a:ext cx="2362462" cy="1383054"/>
      </dsp:txXfrm>
    </dsp:sp>
    <dsp:sp modelId="{DD992C56-5EDF-4A06-A78C-10C1B3E0BB5B}">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4A541-6C0F-49FE-96F1-34BFE959CEC8}">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ONS send approval to UKDS</a:t>
          </a:r>
        </a:p>
      </dsp:txBody>
      <dsp:txXfrm>
        <a:off x="7561700" y="1879428"/>
        <a:ext cx="2362462" cy="1383054"/>
      </dsp:txXfrm>
    </dsp:sp>
    <dsp:sp modelId="{F50A2185-2843-481A-BA94-ABC60A5BA68B}">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UKDS submit application to RAP</a:t>
          </a:r>
        </a:p>
      </dsp:txBody>
      <dsp:txXfrm>
        <a:off x="7561700" y="3715819"/>
        <a:ext cx="2362462" cy="1383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B2C84-2BF2-4767-8DCF-615EEA657A0E}">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366358-CE5B-4624-9A4D-F356585F1DE9}">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considered by RAP</a:t>
          </a:r>
        </a:p>
      </dsp:txBody>
      <dsp:txXfrm>
        <a:off x="1048636" y="43038"/>
        <a:ext cx="2362462" cy="1383054"/>
      </dsp:txXfrm>
    </dsp:sp>
    <dsp:sp modelId="{470064DC-D302-41CC-8C93-63FB26734522}">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D78F6C-625A-480A-B0E2-C8016E0FBC32}">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UKSA return RAP decision to UKDS</a:t>
          </a:r>
        </a:p>
      </dsp:txBody>
      <dsp:txXfrm>
        <a:off x="1048636" y="1879428"/>
        <a:ext cx="2362462" cy="1383054"/>
      </dsp:txXfrm>
    </dsp:sp>
    <dsp:sp modelId="{24B7ADAD-22C9-448B-8F16-74C6B21E597D}">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32514-15B2-4276-BF75-3462B35C1C80}">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process approval</a:t>
          </a:r>
        </a:p>
      </dsp:txBody>
      <dsp:txXfrm>
        <a:off x="1048636" y="3715819"/>
        <a:ext cx="2362462" cy="1383054"/>
      </dsp:txXfrm>
    </dsp:sp>
    <dsp:sp modelId="{099B3D85-D9A1-425E-86A4-FF0CEFEA0BCC}">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09DD5F-A66B-49AA-81A6-42BA971FDDCE}">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check for any outstanding documentation</a:t>
          </a:r>
        </a:p>
      </dsp:txBody>
      <dsp:txXfrm>
        <a:off x="4305168" y="3715819"/>
        <a:ext cx="2362462" cy="1383054"/>
      </dsp:txXfrm>
    </dsp:sp>
    <dsp:sp modelId="{00B9FC30-A272-4BF1-8F7B-F02B872D455B}">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FEAA50-9135-45B1-8CA4-7C6609CB8D1E}">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check your device and set up Secure Lab account and project</a:t>
          </a:r>
        </a:p>
      </dsp:txBody>
      <dsp:txXfrm>
        <a:off x="4305168" y="1879428"/>
        <a:ext cx="2362462" cy="1383054"/>
      </dsp:txXfrm>
    </dsp:sp>
    <dsp:sp modelId="{3DA0F498-F34B-4392-AB42-868466F32256}">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D138B5-3303-4C4C-A206-81FD6F1AE339}">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you attended SRT with ONS, UKDS will ask you to complete service specific training</a:t>
          </a:r>
        </a:p>
      </dsp:txBody>
      <dsp:txXfrm>
        <a:off x="4305168" y="43038"/>
        <a:ext cx="2362462" cy="1383054"/>
      </dsp:txXfrm>
    </dsp:sp>
    <dsp:sp modelId="{EC762804-B4D2-4F1C-A0BD-B74B0D97FD2D}">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72FA3-F48A-4864-ADF0-CAF86C2E9932}">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process service-specific training result</a:t>
          </a:r>
        </a:p>
      </dsp:txBody>
      <dsp:txXfrm>
        <a:off x="7561700" y="43038"/>
        <a:ext cx="2362462" cy="1383054"/>
      </dsp:txXfrm>
    </dsp:sp>
    <dsp:sp modelId="{6B1F5988-1D25-4491-9005-1FEEAA013080}">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B4E74C-16BC-45B1-94DB-F4F0DEB1EBDA}">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complete final account checks and issue login details</a:t>
          </a:r>
        </a:p>
      </dsp:txBody>
      <dsp:txXfrm>
        <a:off x="7561700" y="1879428"/>
        <a:ext cx="2362462" cy="1383054"/>
      </dsp:txXfrm>
    </dsp:sp>
    <dsp:sp modelId="{512F5BDD-7247-4B50-886B-9EA051B1D801}">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a:t>
          </a:r>
          <a:r>
            <a:rPr lang="en-US" sz="1800" kern="1200" dirty="0" err="1"/>
            <a:t>finalise</a:t>
          </a:r>
          <a:r>
            <a:rPr lang="en-US" sz="1800" kern="1200" dirty="0"/>
            <a:t> project record</a:t>
          </a:r>
        </a:p>
      </dsp:txBody>
      <dsp:txXfrm>
        <a:off x="7561700" y="3715819"/>
        <a:ext cx="2362462" cy="138305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52136-306C-4703-BF06-D8529150C506}" type="datetimeFigureOut">
              <a:rPr lang="en-GB" smtClean="0"/>
              <a:t>19/05/2021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EEAF5F-AC25-4B97-9244-7425B9ED1240}" type="slidenum">
              <a:rPr lang="en-GB" smtClean="0"/>
              <a:t>‹#›</a:t>
            </a:fld>
            <a:endParaRPr lang="en-GB"/>
          </a:p>
        </p:txBody>
      </p:sp>
    </p:spTree>
    <p:extLst>
      <p:ext uri="{BB962C8B-B14F-4D97-AF65-F5344CB8AC3E}">
        <p14:creationId xmlns:p14="http://schemas.microsoft.com/office/powerpoint/2010/main" val="3673563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56407-28AD-4485-89C9-8E3A46811919}" type="datetimeFigureOut">
              <a:rPr lang="en-GB" smtClean="0"/>
              <a:t>19/05/2021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B5483-C2E4-4976-9321-FE6ABAFC98B1}" type="slidenum">
              <a:rPr lang="en-GB" smtClean="0"/>
              <a:t>‹#›</a:t>
            </a:fld>
            <a:endParaRPr lang="en-GB"/>
          </a:p>
        </p:txBody>
      </p:sp>
    </p:spTree>
    <p:extLst>
      <p:ext uri="{BB962C8B-B14F-4D97-AF65-F5344CB8AC3E}">
        <p14:creationId xmlns:p14="http://schemas.microsoft.com/office/powerpoint/2010/main" val="250673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a:t>
            </a:fld>
            <a:endParaRPr lang="en-GB"/>
          </a:p>
        </p:txBody>
      </p:sp>
    </p:spTree>
    <p:extLst>
      <p:ext uri="{BB962C8B-B14F-4D97-AF65-F5344CB8AC3E}">
        <p14:creationId xmlns:p14="http://schemas.microsoft.com/office/powerpoint/2010/main" val="3275335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Secure Access datasets must</a:t>
            </a:r>
            <a:r>
              <a:rPr lang="en-GB" baseline="0" dirty="0"/>
              <a:t> have a legal gateway for access in order to be used by researchers. For datasets in our collection that are owned by the ONS, such as the Labour Force Survey, the legal gateway is the Digital Economy Act, 2017 – DEA for short. Prior to the implementation of the DEA as a legal gateway, the default gateway for access to ONS-owned data was the Statistics and Registration Services Act, 2007.</a:t>
            </a:r>
          </a:p>
          <a:p>
            <a:endParaRPr lang="en-GB" baseline="0" dirty="0"/>
          </a:p>
          <a:p>
            <a:r>
              <a:rPr lang="en-GB" baseline="0" dirty="0"/>
              <a:t>Access is governed by the Code of Practice under the Research Strand of the DEA, which requires both researchers and their projects to be accredited, and for the trusted research environment that they will access the data within, to be accredited as a processor. Researchers must be accredited before they can have access to their project.</a:t>
            </a:r>
          </a:p>
          <a:p>
            <a:endParaRPr lang="en-GB" baseline="0" dirty="0"/>
          </a:p>
          <a:p>
            <a:r>
              <a:rPr lang="en-GB" baseline="0" dirty="0"/>
              <a:t>The body responsible for the implementation of the Code of Practice and the accreditation of researchers, projects and processors, is the UK Statistics Authority. The UK Data Archive was accredited as a processor by the Statistics Authority in 2020.</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44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a:t>
            </a:r>
            <a:r>
              <a:rPr lang="en-GB" baseline="0" dirty="0"/>
              <a:t>w we’ll walk through the application process. The process you’ll see on screen is for a researcher who is new to using our Secure Lab, is working alone and has never applied for ONS-owned data before.</a:t>
            </a:r>
          </a:p>
          <a:p>
            <a:endParaRPr lang="en-GB" baseline="0" dirty="0"/>
          </a:p>
          <a:p>
            <a:r>
              <a:rPr lang="en-GB" baseline="0" dirty="0"/>
              <a:t>The first step for a researcher is to apply for Accredited Researcher (AR for short) status. AR applications are managed by our colleagues at the ONS Secure Research Service, and researchers can apply for AR status via the ONS Research Accreditation Service (RAS for short).</a:t>
            </a:r>
          </a:p>
          <a:p>
            <a:endParaRPr lang="en-GB" baseline="0" dirty="0"/>
          </a:p>
          <a:p>
            <a:r>
              <a:rPr lang="en-GB" baseline="0" dirty="0"/>
              <a:t>Researchers must attend and pass Safe Researcher training before they can be awarded AR status. If you’re applying for access to LFS data in Secure Lab, we recommend that you book onto one of our Safe Researcher training courses, because we cover material specific to using the Secure Lab environment, but ONS will offer you the option within RAS to book onto one of their courses. If you attend training with ONS or another organisation that provides the Safe Researcher training, we will ask you to complete a short online course that covers the service-specific material that we deliver as part of our training sessions.</a:t>
            </a:r>
          </a:p>
          <a:p>
            <a:endParaRPr lang="en-GB" baseline="0" dirty="0"/>
          </a:p>
          <a:p>
            <a:r>
              <a:rPr lang="en-GB" baseline="0" dirty="0"/>
              <a:t>Once you’ve passed the training, ONS will send your AR number to you – keep a copy of this safe, as you will need to quote it on your project application.</a:t>
            </a:r>
          </a:p>
          <a:p>
            <a:endParaRPr lang="en-GB" baseline="0" dirty="0"/>
          </a:p>
          <a:p>
            <a:r>
              <a:rPr lang="en-GB" dirty="0"/>
              <a:t>You will then</a:t>
            </a:r>
            <a:r>
              <a:rPr lang="en-GB" baseline="0" dirty="0"/>
              <a:t> need to locate the Secure Access LFS dataset that you want to use via our online catalogue and follow the on-screen prompts to add it to your account and then to a project – if you’re not already registered and logged in, then the website will prompt you to register and login before you can add the data to a project.</a:t>
            </a:r>
          </a:p>
          <a:p>
            <a:endParaRPr lang="en-GB" baseline="0" dirty="0"/>
          </a:p>
          <a:p>
            <a:r>
              <a:rPr lang="en-GB" baseline="0" dirty="0"/>
              <a:t>Once you’ve added the dataset to a project, you will be able to download the application documents. The project application form contains guidance on completing the form – importantly, you should note that you will also need to supply evidence of institutional ethics approval and complete an ethics self-assessment form, both of which need to be submitted alongside your project application form. You will also need to complete and submit a Secure Access User Agreement, which needs to be countersigned by a legal representative from your institution – this doesn’t need to be sent at the same time as your application forms, but it’s best to get it in sooner rather than later. Similarly, you will also need to complete an online form with your IP address and other technical information, which is sent to our Technical Support team for checking.</a:t>
            </a:r>
          </a:p>
          <a:p>
            <a:endParaRPr lang="en-GB" baseline="0" dirty="0"/>
          </a:p>
          <a:p>
            <a:r>
              <a:rPr lang="en-GB" baseline="0" dirty="0"/>
              <a:t>We then triage your application, checking for feasibility and public benefit. This can involve some back and forth with you discussing the application, but once it’s passed our checks, we send it to the ONS for data owner approval.</a:t>
            </a:r>
          </a:p>
          <a:p>
            <a:endParaRPr lang="en-GB" baseline="0" dirty="0"/>
          </a:p>
          <a:p>
            <a:r>
              <a:rPr lang="en-GB" baseline="0" dirty="0"/>
              <a:t>Once the ONS return their approval decision, we then pass your application to the Statistics Authority’s Research Accreditation Panel (RAP for short), via their secretariat. </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818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RAP members are independent and appointed by the Statistics Authority: they will carefully scrutinise applications to ensure that they are feasible, provide public benefit and are ethically and methodologically sound. Some applications can be considered via a precedent process, which means that they can be considered by a sub-group of the panel, rather than being sent for full panel scrutiny. In precedent cases, the turnaround is quite quick and a decision can be reached within a couple of weeks. If an application has to go to full panel, it will be presented at the next full RAP meeting.</a:t>
            </a:r>
          </a:p>
          <a:p>
            <a:endParaRPr lang="en-GB" baseline="0" dirty="0"/>
          </a:p>
          <a:p>
            <a:r>
              <a:rPr lang="en-GB" baseline="0" dirty="0"/>
              <a:t>The RAP secretariat will relay RAP’s decision to us on whether the project can be accredited or not. Provided the application passes their scrutiny and is well completed and doesn’t require further clarifications or amendments, it should be accredited.</a:t>
            </a:r>
          </a:p>
          <a:p>
            <a:endParaRPr lang="en-GB" baseline="0" dirty="0"/>
          </a:p>
          <a:p>
            <a:r>
              <a:rPr lang="en-GB" baseline="0" dirty="0"/>
              <a:t>Once we receive the accreditation decision, we check if we’re missing any documentation from you – if anything is missing, we will let you know. Otherwise, it’s a straightforward case of confirming the application approval to you and handing over to our Technical Support team to finalise their checks and account and project set-up.</a:t>
            </a:r>
          </a:p>
          <a:p>
            <a:endParaRPr lang="en-GB" baseline="0" dirty="0"/>
          </a:p>
          <a:p>
            <a:r>
              <a:rPr lang="en-GB" baseline="0" dirty="0"/>
              <a:t>If you have submitted your technical information early on in the application process, Technical Support will likely have already contacted you to undertake their checks and begin the set-up process. If you leave submitting the details to this point, it can slow the last steps of the process down, but the team are quick at getting their checks done.</a:t>
            </a:r>
          </a:p>
          <a:p>
            <a:endParaRPr lang="en-GB" baseline="0" dirty="0"/>
          </a:p>
          <a:p>
            <a:r>
              <a:rPr lang="en-GB" baseline="0" dirty="0"/>
              <a:t>If you didn’t attend Safe Researcher training with us, then this is roughly the point in the process that we’d ask you to complete the short online service-specific training.</a:t>
            </a:r>
          </a:p>
          <a:p>
            <a:endParaRPr lang="en-GB" baseline="0" dirty="0"/>
          </a:p>
          <a:p>
            <a:r>
              <a:rPr lang="en-GB" baseline="0" dirty="0"/>
              <a:t>Once all of that is complete, the Technical Support team will issue your Secure Lab account and give you access to your project space. They then hand back to our team to finalise the project record, so you will then see the request in the project record area of your UK Data Service account changed from a ‘Request Access’ status to ‘Active’ and all the workflow steps in your request marked as complete.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60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we’ve covered already, it’s crucial that you submit all the required documents for the application – it’s best to submit these in one go, rather than sending them piecemeal.</a:t>
            </a:r>
          </a:p>
          <a:p>
            <a:endParaRPr lang="en-GB" baseline="0" dirty="0"/>
          </a:p>
          <a:p>
            <a:r>
              <a:rPr lang="en-GB" baseline="0" dirty="0"/>
              <a:t>Please follow the application guidance – we provide guidance at the front of the project application form on how to complete the various sections, so please make full use of that guidance. If you’re unsure on any sections and need help, please contact our Helpdesk and we’ll be happy to support you.</a:t>
            </a:r>
          </a:p>
          <a:p>
            <a:endParaRPr lang="en-GB" baseline="0" dirty="0"/>
          </a:p>
          <a:p>
            <a:r>
              <a:rPr lang="en-GB" baseline="0" dirty="0"/>
              <a:t>Please also ensure that your content is clearly written and can be easily understood by someone who doesn’t know your specialist research area – this will make it easier for the people screening and scrutinising your application, which in turn means that they can process and make decisions on your application sooner. Think of it as helping us to help you!</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792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a:t>
            </a:r>
            <a:r>
              <a:rPr lang="en-GB" baseline="0" dirty="0"/>
              <a:t> the DEA, projects must have a clearly defined scope. Scope is determined by the research questions and hypotheses that you want to answer and test, so setting these out really clearly again will help keep the processing of your application moving along.</a:t>
            </a:r>
          </a:p>
          <a:p>
            <a:endParaRPr lang="en-GB" baseline="0" dirty="0"/>
          </a:p>
          <a:p>
            <a:r>
              <a:rPr lang="en-GB" baseline="0" dirty="0"/>
              <a:t>Ensuring that you complete all sections of the forms fully, in line with the guidance, also helps us to process the application more quickly, as it minimises the likelihood of us having to return your forms to you asking for more information. </a:t>
            </a:r>
          </a:p>
          <a:p>
            <a:endParaRPr lang="en-GB" baseline="0" dirty="0"/>
          </a:p>
          <a:p>
            <a:r>
              <a:rPr lang="en-GB" baseline="0" dirty="0"/>
              <a:t>If we have to ask you to make any changes, we then have to completely re-screen your form, so please make sure that you address any and all feedback, and if you make changes to any sections that we haven’t asked you to change, please let us know. It will slow your application down if we have to re-screen it multiple times.</a:t>
            </a:r>
          </a:p>
          <a:p>
            <a:endParaRPr lang="en-GB" baseline="0" dirty="0"/>
          </a:p>
          <a:p>
            <a:r>
              <a:rPr lang="en-GB" baseline="0" dirty="0"/>
              <a:t>Lastly, please check your content thoroughly – we don’t provide a proof-reading service, but ensuring that your application has correct spelling, punctuation and grammar will help it along. A poorly completed application with typos slows our screening down and doesn’t look good to data owners or the RAP, so we recommend making sure that your forms are as perfect as possible.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413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747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B3314A-CFEC-48D4-BDF1-CC3C48A1C1F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98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GB" altLang="en-US" dirty="0"/>
              <a:t>The UK Data Service is a comprehensive resource funded by the ESRC. It is made up of the former services ESDS, Census.ac.uk, and the Secure Data Service.</a:t>
            </a:r>
          </a:p>
          <a:p>
            <a:pPr eaLnBrk="1" hangingPunct="1">
              <a:spcBef>
                <a:spcPct val="0"/>
              </a:spcBef>
            </a:pPr>
            <a:r>
              <a:rPr lang="en-GB" altLang="en-US" dirty="0"/>
              <a:t>We provide a single point of access to a wide range of social science data</a:t>
            </a:r>
          </a:p>
          <a:p>
            <a:pPr eaLnBrk="1" hangingPunct="1">
              <a:spcBef>
                <a:spcPct val="0"/>
              </a:spcBef>
            </a:pPr>
            <a:r>
              <a:rPr lang="en-GB" altLang="en-US" dirty="0"/>
              <a:t>As well as the data, we also provide support, training and guidance</a:t>
            </a:r>
          </a:p>
          <a:p>
            <a:pPr eaLnBrk="1" hangingPunct="1">
              <a:spcBef>
                <a:spcPct val="0"/>
              </a:spcBef>
            </a:pPr>
            <a:endParaRPr lang="en-GB" altLang="en-US" dirty="0"/>
          </a:p>
          <a:p>
            <a:pPr marL="0" indent="0">
              <a:buNone/>
            </a:pPr>
            <a:endParaRPr lang="en-GB" dirty="0">
              <a:latin typeface="Arial" panose="020B0604020202020204" pitchFamily="34" charset="0"/>
              <a:cs typeface="Arial" panose="020B0604020202020204" pitchFamily="34" charset="0"/>
            </a:endParaRPr>
          </a:p>
          <a:p>
            <a:pPr eaLnBrk="1" hangingPunct="1">
              <a:spcBef>
                <a:spcPct val="0"/>
              </a:spcBef>
            </a:pPr>
            <a:endParaRPr lang="en-GB" altLang="en-US" dirty="0"/>
          </a:p>
          <a:p>
            <a:pPr eaLnBrk="1" hangingPunct="1">
              <a:spcBef>
                <a:spcPct val="0"/>
              </a:spcBef>
            </a:pPr>
            <a:endParaRPr lang="en-GB" altLang="en-US" dirty="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32177" indent="-281607" eaLnBrk="0" hangingPunct="0">
              <a:spcBef>
                <a:spcPct val="30000"/>
              </a:spcBef>
              <a:defRPr sz="1200">
                <a:solidFill>
                  <a:schemeClr val="tx1"/>
                </a:solidFill>
                <a:latin typeface="Calibri" panose="020F0502020204030204" pitchFamily="34" charset="0"/>
              </a:defRPr>
            </a:lvl2pPr>
            <a:lvl3pPr marL="1126427" indent="-225285" eaLnBrk="0" hangingPunct="0">
              <a:spcBef>
                <a:spcPct val="30000"/>
              </a:spcBef>
              <a:defRPr sz="1200">
                <a:solidFill>
                  <a:schemeClr val="tx1"/>
                </a:solidFill>
                <a:latin typeface="Calibri" panose="020F0502020204030204" pitchFamily="34" charset="0"/>
              </a:defRPr>
            </a:lvl3pPr>
            <a:lvl4pPr marL="1576997" indent="-225285" eaLnBrk="0" hangingPunct="0">
              <a:spcBef>
                <a:spcPct val="30000"/>
              </a:spcBef>
              <a:defRPr sz="1200">
                <a:solidFill>
                  <a:schemeClr val="tx1"/>
                </a:solidFill>
                <a:latin typeface="Calibri" panose="020F0502020204030204" pitchFamily="34" charset="0"/>
              </a:defRPr>
            </a:lvl4pPr>
            <a:lvl5pPr marL="2027568" indent="-225285" eaLnBrk="0" hangingPunct="0">
              <a:spcBef>
                <a:spcPct val="30000"/>
              </a:spcBef>
              <a:defRPr sz="1200">
                <a:solidFill>
                  <a:schemeClr val="tx1"/>
                </a:solidFill>
                <a:latin typeface="Calibri" panose="020F0502020204030204" pitchFamily="34" charset="0"/>
              </a:defRPr>
            </a:lvl5pPr>
            <a:lvl6pPr marL="2478138" indent="-225285" eaLnBrk="0" fontAlgn="base" hangingPunct="0">
              <a:spcBef>
                <a:spcPct val="30000"/>
              </a:spcBef>
              <a:spcAft>
                <a:spcPct val="0"/>
              </a:spcAft>
              <a:defRPr sz="1200">
                <a:solidFill>
                  <a:schemeClr val="tx1"/>
                </a:solidFill>
                <a:latin typeface="Calibri" panose="020F0502020204030204" pitchFamily="34" charset="0"/>
              </a:defRPr>
            </a:lvl6pPr>
            <a:lvl7pPr marL="2928709" indent="-225285" eaLnBrk="0" fontAlgn="base" hangingPunct="0">
              <a:spcBef>
                <a:spcPct val="30000"/>
              </a:spcBef>
              <a:spcAft>
                <a:spcPct val="0"/>
              </a:spcAft>
              <a:defRPr sz="1200">
                <a:solidFill>
                  <a:schemeClr val="tx1"/>
                </a:solidFill>
                <a:latin typeface="Calibri" panose="020F0502020204030204" pitchFamily="34" charset="0"/>
              </a:defRPr>
            </a:lvl7pPr>
            <a:lvl8pPr marL="3379280" indent="-225285" eaLnBrk="0" fontAlgn="base" hangingPunct="0">
              <a:spcBef>
                <a:spcPct val="30000"/>
              </a:spcBef>
              <a:spcAft>
                <a:spcPct val="0"/>
              </a:spcAft>
              <a:defRPr sz="1200">
                <a:solidFill>
                  <a:schemeClr val="tx1"/>
                </a:solidFill>
                <a:latin typeface="Calibri" panose="020F0502020204030204" pitchFamily="34" charset="0"/>
              </a:defRPr>
            </a:lvl8pPr>
            <a:lvl9pPr marL="3829850" indent="-22528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B965C04-13AA-404D-97C9-AE2231FEEC42}" type="slidenum">
              <a:rPr lang="en-GB" altLang="en-US"/>
              <a:pPr eaLnBrk="1" hangingPunct="1">
                <a:spcBef>
                  <a:spcPct val="0"/>
                </a:spcBef>
              </a:pPr>
              <a:t>3</a:t>
            </a:fld>
            <a:endParaRPr lang="en-GB" altLang="en-US"/>
          </a:p>
        </p:txBody>
      </p:sp>
    </p:spTree>
    <p:extLst>
      <p:ext uri="{BB962C8B-B14F-4D97-AF65-F5344CB8AC3E}">
        <p14:creationId xmlns:p14="http://schemas.microsoft.com/office/powerpoint/2010/main" val="153980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4</a:t>
            </a:fld>
            <a:endParaRPr lang="en-GB"/>
          </a:p>
        </p:txBody>
      </p:sp>
    </p:spTree>
    <p:extLst>
      <p:ext uri="{BB962C8B-B14F-4D97-AF65-F5344CB8AC3E}">
        <p14:creationId xmlns:p14="http://schemas.microsoft.com/office/powerpoint/2010/main" val="360207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them through a link. </a:t>
            </a:r>
          </a:p>
        </p:txBody>
      </p:sp>
      <p:sp>
        <p:nvSpPr>
          <p:cNvPr id="4" name="Slide Number Placeholder 3"/>
          <p:cNvSpPr>
            <a:spLocks noGrp="1"/>
          </p:cNvSpPr>
          <p:nvPr>
            <p:ph type="sldNum" sz="quarter" idx="5"/>
          </p:nvPr>
        </p:nvSpPr>
        <p:spPr/>
        <p:txBody>
          <a:bodyPr/>
          <a:lstStyle/>
          <a:p>
            <a:fld id="{60FB5483-C2E4-4976-9321-FE6ABAFC98B1}" type="slidenum">
              <a:rPr lang="en-GB" smtClean="0"/>
              <a:t>5</a:t>
            </a:fld>
            <a:endParaRPr lang="en-GB"/>
          </a:p>
        </p:txBody>
      </p:sp>
    </p:spTree>
    <p:extLst>
      <p:ext uri="{BB962C8B-B14F-4D97-AF65-F5344CB8AC3E}">
        <p14:creationId xmlns:p14="http://schemas.microsoft.com/office/powerpoint/2010/main" val="1292563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6</a:t>
            </a:fld>
            <a:endParaRPr lang="en-GB"/>
          </a:p>
        </p:txBody>
      </p:sp>
    </p:spTree>
    <p:extLst>
      <p:ext uri="{BB962C8B-B14F-4D97-AF65-F5344CB8AC3E}">
        <p14:creationId xmlns:p14="http://schemas.microsoft.com/office/powerpoint/2010/main" val="390422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8</a:t>
            </a:fld>
            <a:endParaRPr lang="en-GB"/>
          </a:p>
        </p:txBody>
      </p:sp>
    </p:spTree>
    <p:extLst>
      <p:ext uri="{BB962C8B-B14F-4D97-AF65-F5344CB8AC3E}">
        <p14:creationId xmlns:p14="http://schemas.microsoft.com/office/powerpoint/2010/main" val="42426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9</a:t>
            </a:fld>
            <a:endParaRPr lang="en-GB"/>
          </a:p>
        </p:txBody>
      </p:sp>
    </p:spTree>
    <p:extLst>
      <p:ext uri="{BB962C8B-B14F-4D97-AF65-F5344CB8AC3E}">
        <p14:creationId xmlns:p14="http://schemas.microsoft.com/office/powerpoint/2010/main" val="91919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10</a:t>
            </a:fld>
            <a:endParaRPr lang="en-GB"/>
          </a:p>
        </p:txBody>
      </p:sp>
    </p:spTree>
    <p:extLst>
      <p:ext uri="{BB962C8B-B14F-4D97-AF65-F5344CB8AC3E}">
        <p14:creationId xmlns:p14="http://schemas.microsoft.com/office/powerpoint/2010/main" val="80699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12</a:t>
            </a:fld>
            <a:endParaRPr lang="en-GB"/>
          </a:p>
        </p:txBody>
      </p:sp>
    </p:spTree>
    <p:extLst>
      <p:ext uri="{BB962C8B-B14F-4D97-AF65-F5344CB8AC3E}">
        <p14:creationId xmlns:p14="http://schemas.microsoft.com/office/powerpoint/2010/main" val="540774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35360" y="1772817"/>
            <a:ext cx="9697077" cy="1440159"/>
          </a:xfrm>
        </p:spPr>
        <p:txBody>
          <a:bodyPr>
            <a:normAutofit/>
          </a:bodyPr>
          <a:lstStyle>
            <a:lvl1pPr algn="l">
              <a:defRPr sz="4500" b="0" i="0" baseline="0">
                <a:latin typeface="Arial" panose="020B0604020202020204" pitchFamily="34" charset="0"/>
              </a:defRPr>
            </a:lvl1pPr>
          </a:lstStyle>
          <a:p>
            <a:r>
              <a:rPr lang="en-US" dirty="0"/>
              <a:t>Insert title here (45pt)</a:t>
            </a:r>
            <a:endParaRPr lang="en-GB" dirty="0"/>
          </a:p>
        </p:txBody>
      </p:sp>
      <p:sp>
        <p:nvSpPr>
          <p:cNvPr id="17" name="Subtitle 2"/>
          <p:cNvSpPr>
            <a:spLocks noGrp="1"/>
          </p:cNvSpPr>
          <p:nvPr>
            <p:ph type="subTitle" idx="1" hasCustomPrompt="1"/>
          </p:nvPr>
        </p:nvSpPr>
        <p:spPr>
          <a:xfrm>
            <a:off x="406401" y="3717033"/>
            <a:ext cx="8929959" cy="681681"/>
          </a:xfrm>
        </p:spPr>
        <p:txBody>
          <a:bodyPr>
            <a:normAutofit/>
          </a:bodyPr>
          <a:lstStyle>
            <a:lvl1pPr marL="0" indent="0" algn="l">
              <a:buNone/>
              <a:defRPr sz="32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Insert Name and Job Title on separate lines, 32pt</a:t>
            </a:r>
            <a:endParaRPr lang="en-GB" dirty="0"/>
          </a:p>
        </p:txBody>
      </p:sp>
      <p:sp>
        <p:nvSpPr>
          <p:cNvPr id="22" name="Content Placeholder 21"/>
          <p:cNvSpPr>
            <a:spLocks noGrp="1"/>
          </p:cNvSpPr>
          <p:nvPr>
            <p:ph sz="quarter" idx="10" hasCustomPrompt="1"/>
          </p:nvPr>
        </p:nvSpPr>
        <p:spPr>
          <a:xfrm>
            <a:off x="406402" y="4868810"/>
            <a:ext cx="9217990" cy="1008462"/>
          </a:xfrm>
        </p:spPr>
        <p:txBody>
          <a:bodyPr>
            <a:noAutofit/>
          </a:bodyPr>
          <a:lstStyle>
            <a:lvl1pPr marL="0" indent="0">
              <a:buNone/>
              <a:defRPr sz="3200" baseline="0">
                <a:latin typeface="Arial" panose="020B0604020202020204" pitchFamily="34" charset="0"/>
              </a:defRPr>
            </a:lvl1pPr>
          </a:lstStyle>
          <a:p>
            <a:pPr lvl="0"/>
            <a:r>
              <a:rPr lang="en-GB" dirty="0"/>
              <a:t>Name of meeting and place followed by date on a separate line, 32pt</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384" y="6498098"/>
            <a:ext cx="987151" cy="171261"/>
          </a:xfrm>
          <a:prstGeom prst="rect">
            <a:avLst/>
          </a:prstGeom>
        </p:spPr>
      </p:pic>
      <p:pic>
        <p:nvPicPr>
          <p:cNvPr id="4" name="Picture 3" descr="UK Data Service logo" title="UK Data Service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9745" y="575904"/>
            <a:ext cx="2803927" cy="667256"/>
          </a:xfrm>
          <a:prstGeom prst="rect">
            <a:avLst/>
          </a:prstGeom>
        </p:spPr>
      </p:pic>
    </p:spTree>
    <p:extLst>
      <p:ext uri="{BB962C8B-B14F-4D97-AF65-F5344CB8AC3E}">
        <p14:creationId xmlns:p14="http://schemas.microsoft.com/office/powerpoint/2010/main" val="422033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a:t>Slide title here (sentence case, 45pt)</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3800" baseline="0">
                <a:latin typeface="Arial" panose="020B0604020202020204" pitchFamily="34" charset="0"/>
              </a:defRPr>
            </a:lvl1pPr>
            <a:lvl2pPr marL="557213" indent="-214313">
              <a:buFont typeface="Arial" pitchFamily="34" charset="0"/>
              <a:buChar char="•"/>
              <a:defRPr sz="3600" baseline="0">
                <a:latin typeface="Arial" panose="020B0604020202020204" pitchFamily="34" charset="0"/>
              </a:defRPr>
            </a:lvl2pPr>
            <a:lvl3pPr marL="942975" indent="-257175">
              <a:buFont typeface="Arial" pitchFamily="34" charset="0"/>
              <a:buChar char="•"/>
              <a:defRPr sz="3200" baseline="0">
                <a:latin typeface="Arial" panose="020B0604020202020204" pitchFamily="34" charset="0"/>
              </a:defRPr>
            </a:lvl3pPr>
          </a:lstStyle>
          <a:p>
            <a:r>
              <a:rPr lang="en-GB" dirty="0"/>
              <a:t>Bullet points are in sentence case (38pt)</a:t>
            </a:r>
          </a:p>
          <a:p>
            <a:pPr lvl="1"/>
            <a:r>
              <a:rPr lang="en-US" dirty="0"/>
              <a:t>Even second level points (36pt)</a:t>
            </a:r>
          </a:p>
          <a:p>
            <a:pPr lvl="2"/>
            <a:r>
              <a:rPr lang="en-US" dirty="0"/>
              <a:t>Third level (no smaller than 32pt for widescreen)</a:t>
            </a:r>
          </a:p>
        </p:txBody>
      </p:sp>
    </p:spTree>
    <p:extLst>
      <p:ext uri="{BB962C8B-B14F-4D97-AF65-F5344CB8AC3E}">
        <p14:creationId xmlns:p14="http://schemas.microsoft.com/office/powerpoint/2010/main" val="174342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SLIDE_with-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a:t>Slide title here (sentence case, 45pt)</a:t>
            </a:r>
            <a:endParaRPr lang="en-GB" dirty="0"/>
          </a:p>
        </p:txBody>
      </p:sp>
      <p:sp>
        <p:nvSpPr>
          <p:cNvPr id="7" name="Table Placeholder 6"/>
          <p:cNvSpPr>
            <a:spLocks noGrp="1"/>
          </p:cNvSpPr>
          <p:nvPr>
            <p:ph type="tbl" sz="quarter" idx="10" hasCustomPrompt="1"/>
          </p:nvPr>
        </p:nvSpPr>
        <p:spPr>
          <a:xfrm>
            <a:off x="310071" y="1556792"/>
            <a:ext cx="11018440" cy="5099050"/>
          </a:xfrm>
        </p:spPr>
        <p:txBody>
          <a:bodyPr>
            <a:normAutofit/>
          </a:bodyPr>
          <a:lstStyle>
            <a:lvl1pPr>
              <a:defRPr sz="3800"/>
            </a:lvl1pPr>
          </a:lstStyle>
          <a:p>
            <a:r>
              <a:rPr lang="en-GB" dirty="0"/>
              <a:t>Insert table title (38pt)</a:t>
            </a:r>
          </a:p>
        </p:txBody>
      </p:sp>
      <p:graphicFrame>
        <p:nvGraphicFramePr>
          <p:cNvPr id="8" name="Table 7"/>
          <p:cNvGraphicFramePr>
            <a:graphicFrameLocks noGrp="1"/>
          </p:cNvGraphicFramePr>
          <p:nvPr userDrawn="1"/>
        </p:nvGraphicFramePr>
        <p:xfrm>
          <a:off x="623392" y="2492896"/>
          <a:ext cx="8128000" cy="148336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199538263"/>
                    </a:ext>
                  </a:extLst>
                </a:gridCol>
                <a:gridCol w="2032000">
                  <a:extLst>
                    <a:ext uri="{9D8B030D-6E8A-4147-A177-3AD203B41FA5}">
                      <a16:colId xmlns:a16="http://schemas.microsoft.com/office/drawing/2014/main" val="4081254402"/>
                    </a:ext>
                  </a:extLst>
                </a:gridCol>
                <a:gridCol w="2032000">
                  <a:extLst>
                    <a:ext uri="{9D8B030D-6E8A-4147-A177-3AD203B41FA5}">
                      <a16:colId xmlns:a16="http://schemas.microsoft.com/office/drawing/2014/main" val="4201696562"/>
                    </a:ext>
                  </a:extLst>
                </a:gridCol>
                <a:gridCol w="2032000">
                  <a:extLst>
                    <a:ext uri="{9D8B030D-6E8A-4147-A177-3AD203B41FA5}">
                      <a16:colId xmlns:a16="http://schemas.microsoft.com/office/drawing/2014/main" val="4248670247"/>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8505858"/>
                  </a:ext>
                </a:extLst>
              </a:tr>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586821533"/>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825856158"/>
                  </a:ext>
                </a:extLst>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502191922"/>
                  </a:ext>
                </a:extLst>
              </a:tr>
            </a:tbl>
          </a:graphicData>
        </a:graphic>
      </p:graphicFrame>
    </p:spTree>
    <p:extLst>
      <p:ext uri="{BB962C8B-B14F-4D97-AF65-F5344CB8AC3E}">
        <p14:creationId xmlns:p14="http://schemas.microsoft.com/office/powerpoint/2010/main" val="76371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sp>
        <p:nvSpPr>
          <p:cNvPr id="9" name="Content Placeholder 8"/>
          <p:cNvSpPr>
            <a:spLocks noGrp="1"/>
          </p:cNvSpPr>
          <p:nvPr>
            <p:ph sz="quarter" idx="14" hasCustomPrompt="1"/>
          </p:nvPr>
        </p:nvSpPr>
        <p:spPr>
          <a:xfrm>
            <a:off x="623394" y="2420888"/>
            <a:ext cx="6720417" cy="576064"/>
          </a:xfrm>
        </p:spPr>
        <p:txBody>
          <a:bodyPr>
            <a:noAutofit/>
          </a:bodyPr>
          <a:lstStyle>
            <a:lvl1pPr marL="0" indent="0">
              <a:buNone/>
              <a:defRPr sz="3200" baseline="0">
                <a:solidFill>
                  <a:schemeClr val="tx1"/>
                </a:solidFill>
                <a:latin typeface="Arial" panose="020B0604020202020204"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624417" y="3213103"/>
            <a:ext cx="6720416" cy="576263"/>
          </a:xfrm>
        </p:spPr>
        <p:txBody>
          <a:bodyPr>
            <a:noAutofit/>
          </a:bodyPr>
          <a:lstStyle>
            <a:lvl1pPr marL="0" indent="0">
              <a:buNone/>
              <a:defRPr sz="3200" baseline="0">
                <a:latin typeface="Arial" panose="020B0604020202020204" pitchFamily="34" charset="0"/>
              </a:defRPr>
            </a:lvl1pPr>
          </a:lstStyle>
          <a:p>
            <a:pPr lvl="0"/>
            <a:r>
              <a:rPr lang="en-GB" dirty="0"/>
              <a:t>Name</a:t>
            </a:r>
          </a:p>
        </p:txBody>
      </p:sp>
      <p:sp>
        <p:nvSpPr>
          <p:cNvPr id="4" name="Content Placeholder 3"/>
          <p:cNvSpPr>
            <a:spLocks noGrp="1"/>
          </p:cNvSpPr>
          <p:nvPr>
            <p:ph sz="quarter" idx="16" hasCustomPrompt="1"/>
          </p:nvPr>
        </p:nvSpPr>
        <p:spPr>
          <a:xfrm>
            <a:off x="624417" y="4076703"/>
            <a:ext cx="6720416" cy="720725"/>
          </a:xfrm>
        </p:spPr>
        <p:txBody>
          <a:bodyPr>
            <a:normAutofit/>
          </a:bodyPr>
          <a:lstStyle>
            <a:lvl1pPr marL="0" indent="0">
              <a:buFontTx/>
              <a:buNone/>
              <a:defRPr sz="3200"/>
            </a:lvl1pPr>
          </a:lstStyle>
          <a:p>
            <a:pPr lvl="0"/>
            <a:r>
              <a:rPr lang="en-GB" dirty="0"/>
              <a:t>Email</a:t>
            </a:r>
          </a:p>
        </p:txBody>
      </p:sp>
      <p:pic>
        <p:nvPicPr>
          <p:cNvPr id="7" name="Picture 6" descr="UK Data Service logo" title="UK Data Service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768408" y="6125671"/>
            <a:ext cx="1872208" cy="445533"/>
          </a:xfrm>
          <a:prstGeom prst="rect">
            <a:avLst/>
          </a:prstGeom>
          <a:noFill/>
        </p:spPr>
      </p:pic>
      <p:sp>
        <p:nvSpPr>
          <p:cNvPr id="8" name="Title 8"/>
          <p:cNvSpPr>
            <a:spLocks noGrp="1"/>
          </p:cNvSpPr>
          <p:nvPr>
            <p:ph type="title" hasCustomPrompt="1"/>
          </p:nvPr>
        </p:nvSpPr>
        <p:spPr>
          <a:xfrm>
            <a:off x="602122" y="404664"/>
            <a:ext cx="9697077" cy="1440159"/>
          </a:xfrm>
        </p:spPr>
        <p:txBody>
          <a:bodyPr>
            <a:normAutofit/>
          </a:bodyPr>
          <a:lstStyle>
            <a:lvl1pPr algn="l">
              <a:defRPr sz="4500" b="0" i="0" baseline="0">
                <a:latin typeface="Arial" panose="020B0604020202020204" pitchFamily="34" charset="0"/>
              </a:defRPr>
            </a:lvl1pPr>
          </a:lstStyle>
          <a:p>
            <a:r>
              <a:rPr lang="en-US" dirty="0"/>
              <a:t>Questions</a:t>
            </a:r>
            <a:endParaRPr lang="en-GB" dirty="0"/>
          </a:p>
        </p:txBody>
      </p:sp>
    </p:spTree>
    <p:extLst>
      <p:ext uri="{BB962C8B-B14F-4D97-AF65-F5344CB8AC3E}">
        <p14:creationId xmlns:p14="http://schemas.microsoft.com/office/powerpoint/2010/main" val="831318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dirty="0"/>
          </a:p>
        </p:txBody>
      </p:sp>
    </p:spTree>
    <p:extLst>
      <p:ext uri="{BB962C8B-B14F-4D97-AF65-F5344CB8AC3E}">
        <p14:creationId xmlns:p14="http://schemas.microsoft.com/office/powerpoint/2010/main" val="34723631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ctr" defTabSz="685800" rtl="0" eaLnBrk="1" latinLnBrk="0" hangingPunct="1">
        <a:spcBef>
          <a:spcPct val="0"/>
        </a:spcBef>
        <a:buNone/>
        <a:defRPr sz="45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36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34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i.org/10.5255/UKDA-SN-8738-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ukdataservice.ac.uk/use-data/secure-lab/how-it-works.aspx"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asd.eu/en/available-data-on-casd/" TargetMode="External"/><Relationship Id="rId2" Type="http://schemas.openxmlformats.org/officeDocument/2006/relationships/hyperlink" Target="https://fdz.iab.de/en/FDZ_Overview_of_Data.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ta.ukdataservice.ac.uk/datacatalogue/series/series?id=20000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eta.ukdataservice.ac.uk/datacatalogue/series/series?id=20000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ta.ukdataservice.ac.uk/datacatalogue/studies/study?id=877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Accessing LFS and APS data via the UK Data Service </a:t>
            </a:r>
            <a:endParaRPr lang="en-GB" dirty="0"/>
          </a:p>
        </p:txBody>
      </p:sp>
      <p:sp>
        <p:nvSpPr>
          <p:cNvPr id="3" name="Subtitle 2"/>
          <p:cNvSpPr>
            <a:spLocks noGrp="1"/>
          </p:cNvSpPr>
          <p:nvPr>
            <p:ph type="subTitle" idx="1"/>
          </p:nvPr>
        </p:nvSpPr>
        <p:spPr/>
        <p:txBody>
          <a:bodyPr>
            <a:normAutofit fontScale="62500" lnSpcReduction="20000"/>
          </a:bodyPr>
          <a:lstStyle/>
          <a:p>
            <a:r>
              <a:rPr lang="en-GB" dirty="0"/>
              <a:t>Jen Buckley</a:t>
            </a:r>
          </a:p>
          <a:p>
            <a:r>
              <a:rPr lang="en-GB" dirty="0"/>
              <a:t>UK Data Service, User Support and Training </a:t>
            </a:r>
          </a:p>
        </p:txBody>
      </p:sp>
      <p:sp>
        <p:nvSpPr>
          <p:cNvPr id="4" name="Content Placeholder 3"/>
          <p:cNvSpPr>
            <a:spLocks noGrp="1"/>
          </p:cNvSpPr>
          <p:nvPr>
            <p:ph sz="quarter" idx="10"/>
          </p:nvPr>
        </p:nvSpPr>
        <p:spPr/>
        <p:txBody>
          <a:bodyPr/>
          <a:lstStyle/>
          <a:p>
            <a:r>
              <a:rPr lang="en-GB" sz="2400" dirty="0"/>
              <a:t>Introduction to the Labour Force Survey and Annual Population Survey </a:t>
            </a:r>
          </a:p>
          <a:p>
            <a:r>
              <a:rPr lang="en-GB" sz="2400" dirty="0"/>
              <a:t>20</a:t>
            </a:r>
            <a:r>
              <a:rPr lang="en-GB" sz="2400" baseline="30000" dirty="0"/>
              <a:t>th</a:t>
            </a:r>
            <a:r>
              <a:rPr lang="en-GB" sz="2400" dirty="0"/>
              <a:t> May 2021</a:t>
            </a:r>
          </a:p>
        </p:txBody>
      </p:sp>
      <p:sp>
        <p:nvSpPr>
          <p:cNvPr id="5" name="Rectangle 4"/>
          <p:cNvSpPr/>
          <p:nvPr/>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a:t>
            </a:r>
            <a:r>
              <a:rPr lang="en-GB" sz="900" dirty="0">
                <a:solidFill>
                  <a:prstClr val="black"/>
                </a:solidFill>
                <a:latin typeface="Arial" panose="020B0604020202020204" pitchFamily="34" charset="0"/>
                <a:cs typeface="Arial" panose="020B0604020202020204" pitchFamily="34" charset="0"/>
              </a:rPr>
              <a:t>2021</a:t>
            </a: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UK Data Service. Created by UK Data Service, University of Manchester. </a:t>
            </a:r>
            <a:endParaRPr lang="en-GB" sz="900" dirty="0"/>
          </a:p>
        </p:txBody>
      </p:sp>
    </p:spTree>
    <p:extLst>
      <p:ext uri="{BB962C8B-B14F-4D97-AF65-F5344CB8AC3E}">
        <p14:creationId xmlns:p14="http://schemas.microsoft.com/office/powerpoint/2010/main" val="302245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9C76-A3C0-4574-9A4A-4C17D6CC469C}"/>
              </a:ext>
            </a:extLst>
          </p:cNvPr>
          <p:cNvSpPr>
            <a:spLocks noGrp="1"/>
          </p:cNvSpPr>
          <p:nvPr>
            <p:ph type="title"/>
          </p:nvPr>
        </p:nvSpPr>
        <p:spPr/>
        <p:txBody>
          <a:bodyPr/>
          <a:lstStyle/>
          <a:p>
            <a:r>
              <a:rPr lang="en-GB" dirty="0"/>
              <a:t>Cite data</a:t>
            </a:r>
          </a:p>
        </p:txBody>
      </p:sp>
      <p:sp>
        <p:nvSpPr>
          <p:cNvPr id="3" name="Content Placeholder 2">
            <a:extLst>
              <a:ext uri="{FF2B5EF4-FFF2-40B4-BE49-F238E27FC236}">
                <a16:creationId xmlns:a16="http://schemas.microsoft.com/office/drawing/2014/main" id="{F713E94A-B06F-42A8-9839-679FD4251A90}"/>
              </a:ext>
            </a:extLst>
          </p:cNvPr>
          <p:cNvSpPr>
            <a:spLocks noGrp="1"/>
          </p:cNvSpPr>
          <p:nvPr>
            <p:ph idx="1"/>
          </p:nvPr>
        </p:nvSpPr>
        <p:spPr/>
        <p:txBody>
          <a:bodyPr/>
          <a:lstStyle/>
          <a:p>
            <a:r>
              <a:rPr lang="en-GB" dirty="0"/>
              <a:t>Citations on catalogue page</a:t>
            </a:r>
          </a:p>
          <a:p>
            <a:r>
              <a:rPr lang="en-GB" dirty="0"/>
              <a:t>For multiple datasets, cite from the series page:</a:t>
            </a:r>
          </a:p>
          <a:p>
            <a:pPr lvl="1"/>
            <a:r>
              <a:rPr lang="en-GB" sz="2400" dirty="0">
                <a:effectLst/>
                <a:latin typeface="Calibri" panose="020F0502020204030204" pitchFamily="34" charset="0"/>
                <a:ea typeface="Calibri" panose="020F0502020204030204" pitchFamily="34" charset="0"/>
                <a:cs typeface="Times New Roman" panose="02020603050405020304" pitchFamily="18" charset="0"/>
              </a:rPr>
              <a:t>Office for National Statistics, Social Survey Division, Northern Ireland Statistics and Research Agency, Central Survey Unit. (2021).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Quarterly Labour Force Survey</a:t>
            </a:r>
            <a:r>
              <a:rPr lang="en-GB" sz="2400" dirty="0">
                <a:effectLst/>
                <a:latin typeface="Calibri" panose="020F0502020204030204" pitchFamily="34" charset="0"/>
                <a:ea typeface="Calibri" panose="020F0502020204030204" pitchFamily="34" charset="0"/>
                <a:cs typeface="Times New Roman" panose="02020603050405020304" pitchFamily="18" charset="0"/>
              </a:rPr>
              <a:t>, 1992-2020. [data collection]. UK Data Service. Series page: </a:t>
            </a:r>
            <a:r>
              <a:rPr lang="en-GB"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http://doi.org/10.5255/UKDA-SN-8738-2</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solidFill>
                <a:srgbClr val="FF0000"/>
              </a:solidFill>
            </a:endParaRPr>
          </a:p>
          <a:p>
            <a:endParaRPr lang="en-GB" dirty="0">
              <a:solidFill>
                <a:srgbClr val="FF0000"/>
              </a:solidFill>
            </a:endParaRPr>
          </a:p>
        </p:txBody>
      </p:sp>
    </p:spTree>
    <p:extLst>
      <p:ext uri="{BB962C8B-B14F-4D97-AF65-F5344CB8AC3E}">
        <p14:creationId xmlns:p14="http://schemas.microsoft.com/office/powerpoint/2010/main" val="2536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F8CDB3-BB7E-477B-A559-24CCF3F9B05D}"/>
              </a:ext>
            </a:extLst>
          </p:cNvPr>
          <p:cNvSpPr>
            <a:spLocks noGrp="1"/>
          </p:cNvSpPr>
          <p:nvPr>
            <p:ph type="title"/>
          </p:nvPr>
        </p:nvSpPr>
        <p:spPr/>
        <p:txBody>
          <a:bodyPr/>
          <a:lstStyle/>
          <a:p>
            <a:r>
              <a:rPr lang="en-GB" dirty="0"/>
              <a:t>Questions</a:t>
            </a:r>
          </a:p>
        </p:txBody>
      </p:sp>
      <p:sp>
        <p:nvSpPr>
          <p:cNvPr id="7" name="Content Placeholder 6">
            <a:extLst>
              <a:ext uri="{FF2B5EF4-FFF2-40B4-BE49-F238E27FC236}">
                <a16:creationId xmlns:a16="http://schemas.microsoft.com/office/drawing/2014/main" id="{A6394BDB-F3E3-4C5F-BE31-110DAB31DF6C}"/>
              </a:ext>
            </a:extLst>
          </p:cNvPr>
          <p:cNvSpPr>
            <a:spLocks noGrp="1"/>
          </p:cNvSpPr>
          <p:nvPr>
            <p:ph sz="quarter" idx="14"/>
          </p:nvPr>
        </p:nvSpPr>
        <p:spPr/>
        <p:txBody>
          <a:bodyPr/>
          <a:lstStyle/>
          <a:p>
            <a:endParaRPr lang="en-GB"/>
          </a:p>
        </p:txBody>
      </p:sp>
      <p:sp>
        <p:nvSpPr>
          <p:cNvPr id="8" name="Content Placeholder 7">
            <a:extLst>
              <a:ext uri="{FF2B5EF4-FFF2-40B4-BE49-F238E27FC236}">
                <a16:creationId xmlns:a16="http://schemas.microsoft.com/office/drawing/2014/main" id="{C6E68728-5A87-4FDF-BE47-D9C36D780A94}"/>
              </a:ext>
            </a:extLst>
          </p:cNvPr>
          <p:cNvSpPr>
            <a:spLocks noGrp="1"/>
          </p:cNvSpPr>
          <p:nvPr>
            <p:ph sz="quarter" idx="15"/>
          </p:nvPr>
        </p:nvSpPr>
        <p:spPr/>
        <p:txBody>
          <a:bodyPr/>
          <a:lstStyle/>
          <a:p>
            <a:r>
              <a:rPr lang="en-GB" dirty="0"/>
              <a:t>Jen Buckley</a:t>
            </a:r>
          </a:p>
        </p:txBody>
      </p:sp>
      <p:sp>
        <p:nvSpPr>
          <p:cNvPr id="9" name="Content Placeholder 8">
            <a:extLst>
              <a:ext uri="{FF2B5EF4-FFF2-40B4-BE49-F238E27FC236}">
                <a16:creationId xmlns:a16="http://schemas.microsoft.com/office/drawing/2014/main" id="{CBFFC96F-2261-4CFB-8E49-E63DF13BAD76}"/>
              </a:ext>
            </a:extLst>
          </p:cNvPr>
          <p:cNvSpPr>
            <a:spLocks noGrp="1"/>
          </p:cNvSpPr>
          <p:nvPr>
            <p:ph sz="quarter" idx="16"/>
          </p:nvPr>
        </p:nvSpPr>
        <p:spPr/>
        <p:txBody>
          <a:bodyPr/>
          <a:lstStyle/>
          <a:p>
            <a:r>
              <a:rPr lang="en-GB" dirty="0"/>
              <a:t>Jennifer.buckley@manchester.ac.uk</a:t>
            </a:r>
          </a:p>
        </p:txBody>
      </p:sp>
    </p:spTree>
    <p:extLst>
      <p:ext uri="{BB962C8B-B14F-4D97-AF65-F5344CB8AC3E}">
        <p14:creationId xmlns:p14="http://schemas.microsoft.com/office/powerpoint/2010/main" val="169411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do you do if you think you need Secure Access data?</a:t>
            </a:r>
          </a:p>
        </p:txBody>
      </p:sp>
      <p:sp>
        <p:nvSpPr>
          <p:cNvPr id="3" name="Subtitle 2"/>
          <p:cNvSpPr>
            <a:spLocks noGrp="1"/>
          </p:cNvSpPr>
          <p:nvPr>
            <p:ph type="subTitle" idx="1"/>
          </p:nvPr>
        </p:nvSpPr>
        <p:spPr>
          <a:xfrm>
            <a:off x="406401" y="3573017"/>
            <a:ext cx="8929959" cy="825698"/>
          </a:xfrm>
        </p:spPr>
        <p:txBody>
          <a:bodyPr>
            <a:normAutofit fontScale="77500" lnSpcReduction="20000"/>
          </a:bodyPr>
          <a:lstStyle/>
          <a:p>
            <a:r>
              <a:rPr lang="en-GB" dirty="0"/>
              <a:t>Maddison A. Jones, Data Access Services</a:t>
            </a:r>
          </a:p>
          <a:p>
            <a:r>
              <a:rPr lang="en-GB" dirty="0"/>
              <a:t>Alix Taylor, Data Access Services</a:t>
            </a:r>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p>
          <a:p>
            <a:r>
              <a:rPr lang="en-GB" sz="2400" dirty="0"/>
              <a:t>20 May 2021</a:t>
            </a:r>
          </a:p>
        </p:txBody>
      </p:sp>
      <p:sp>
        <p:nvSpPr>
          <p:cNvPr id="5" name="Rectangle 4"/>
          <p:cNvSpPr/>
          <p:nvPr/>
        </p:nvSpPr>
        <p:spPr>
          <a:xfrm>
            <a:off x="466048" y="6237312"/>
            <a:ext cx="6734539"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2021 UK Data Service. Created by UK Data Archive, University of Essex</a:t>
            </a:r>
            <a:endParaRPr kumimoji="0" lang="en-GB" sz="9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0152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What we’ll cover</a:t>
            </a:r>
          </a:p>
        </p:txBody>
      </p:sp>
      <p:sp>
        <p:nvSpPr>
          <p:cNvPr id="9" name="Content Placeholder 8"/>
          <p:cNvSpPr>
            <a:spLocks noGrp="1"/>
          </p:cNvSpPr>
          <p:nvPr>
            <p:ph idx="1"/>
          </p:nvPr>
        </p:nvSpPr>
        <p:spPr/>
        <p:txBody>
          <a:bodyPr/>
          <a:lstStyle/>
          <a:p>
            <a:r>
              <a:rPr lang="en-GB" dirty="0"/>
              <a:t>What’s available in the Secure Access versions</a:t>
            </a:r>
          </a:p>
          <a:p>
            <a:r>
              <a:rPr lang="en-GB" dirty="0"/>
              <a:t>Legal gateway for access</a:t>
            </a:r>
          </a:p>
          <a:p>
            <a:r>
              <a:rPr lang="en-GB" dirty="0"/>
              <a:t>How to apply</a:t>
            </a:r>
          </a:p>
          <a:p>
            <a:r>
              <a:rPr lang="en-GB" dirty="0"/>
              <a:t>Tips for a good application</a:t>
            </a:r>
          </a:p>
        </p:txBody>
      </p:sp>
    </p:spTree>
    <p:extLst>
      <p:ext uri="{BB962C8B-B14F-4D97-AF65-F5344CB8AC3E}">
        <p14:creationId xmlns:p14="http://schemas.microsoft.com/office/powerpoint/2010/main" val="12787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Secure Access vs. End User Licence</a:t>
            </a:r>
          </a:p>
        </p:txBody>
      </p:sp>
      <p:sp>
        <p:nvSpPr>
          <p:cNvPr id="3" name="Content Placeholder 2"/>
          <p:cNvSpPr>
            <a:spLocks noGrp="1"/>
          </p:cNvSpPr>
          <p:nvPr>
            <p:ph idx="1"/>
          </p:nvPr>
        </p:nvSpPr>
        <p:spPr/>
        <p:txBody>
          <a:bodyPr/>
          <a:lstStyle/>
          <a:p>
            <a:r>
              <a:rPr lang="en-GB" dirty="0"/>
              <a:t>More detailed variables</a:t>
            </a:r>
          </a:p>
          <a:p>
            <a:r>
              <a:rPr lang="en-GB" dirty="0"/>
              <a:t>Check catalogue records</a:t>
            </a:r>
          </a:p>
          <a:p>
            <a:r>
              <a:rPr lang="en-GB" dirty="0"/>
              <a:t>Check data dictionaries</a:t>
            </a:r>
          </a:p>
          <a:p>
            <a:r>
              <a:rPr lang="en-GB" dirty="0"/>
              <a:t>Data defined as ‘personal’ by the Office for National Statistics (ONS)</a:t>
            </a:r>
          </a:p>
          <a:p>
            <a:endParaRPr lang="en-GB" dirty="0"/>
          </a:p>
        </p:txBody>
      </p:sp>
    </p:spTree>
    <p:extLst>
      <p:ext uri="{BB962C8B-B14F-4D97-AF65-F5344CB8AC3E}">
        <p14:creationId xmlns:p14="http://schemas.microsoft.com/office/powerpoint/2010/main" val="340618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Legal gateway for access</a:t>
            </a:r>
          </a:p>
        </p:txBody>
      </p:sp>
      <p:sp>
        <p:nvSpPr>
          <p:cNvPr id="3" name="Content Placeholder 2"/>
          <p:cNvSpPr>
            <a:spLocks noGrp="1"/>
          </p:cNvSpPr>
          <p:nvPr>
            <p:ph idx="1"/>
          </p:nvPr>
        </p:nvSpPr>
        <p:spPr/>
        <p:txBody>
          <a:bodyPr/>
          <a:lstStyle/>
          <a:p>
            <a:r>
              <a:rPr lang="en-GB" dirty="0"/>
              <a:t>Digital Economy Act (DEA, 2017)</a:t>
            </a:r>
          </a:p>
          <a:p>
            <a:r>
              <a:rPr lang="en-GB" dirty="0"/>
              <a:t>Accredited Researchers</a:t>
            </a:r>
          </a:p>
          <a:p>
            <a:r>
              <a:rPr lang="en-GB" dirty="0"/>
              <a:t>Accredited Projects</a:t>
            </a:r>
          </a:p>
          <a:p>
            <a:r>
              <a:rPr lang="en-GB" dirty="0"/>
              <a:t>Accredited Processors</a:t>
            </a:r>
          </a:p>
        </p:txBody>
      </p:sp>
    </p:spTree>
    <p:extLst>
      <p:ext uri="{BB962C8B-B14F-4D97-AF65-F5344CB8AC3E}">
        <p14:creationId xmlns:p14="http://schemas.microsoft.com/office/powerpoint/2010/main" val="378394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apply</a:t>
            </a:r>
          </a:p>
        </p:txBody>
      </p:sp>
      <p:graphicFrame>
        <p:nvGraphicFramePr>
          <p:cNvPr id="4" name="Content Placeholder 3"/>
          <p:cNvGraphicFramePr>
            <a:graphicFrameLocks noGrp="1"/>
          </p:cNvGraphicFramePr>
          <p:nvPr>
            <p:ph idx="1"/>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630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apply (continued)</a:t>
            </a:r>
          </a:p>
        </p:txBody>
      </p:sp>
      <p:graphicFrame>
        <p:nvGraphicFramePr>
          <p:cNvPr id="4" name="Content Placeholder 4"/>
          <p:cNvGraphicFramePr>
            <a:graphicFrameLocks noGrp="1"/>
          </p:cNvGraphicFramePr>
          <p:nvPr>
            <p:ph idx="1"/>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86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for a good application</a:t>
            </a:r>
          </a:p>
        </p:txBody>
      </p:sp>
      <p:sp>
        <p:nvSpPr>
          <p:cNvPr id="3" name="Content Placeholder 2"/>
          <p:cNvSpPr>
            <a:spLocks noGrp="1"/>
          </p:cNvSpPr>
          <p:nvPr>
            <p:ph idx="1"/>
          </p:nvPr>
        </p:nvSpPr>
        <p:spPr/>
        <p:txBody>
          <a:bodyPr/>
          <a:lstStyle/>
          <a:p>
            <a:r>
              <a:rPr lang="en-GB" dirty="0"/>
              <a:t>Submit all required documents</a:t>
            </a:r>
          </a:p>
          <a:p>
            <a:r>
              <a:rPr lang="en-GB" dirty="0"/>
              <a:t>Follow application guidance</a:t>
            </a:r>
          </a:p>
          <a:p>
            <a:r>
              <a:rPr lang="en-GB" dirty="0"/>
              <a:t>Use clear, concise language</a:t>
            </a:r>
          </a:p>
          <a:p>
            <a:r>
              <a:rPr lang="en-GB" dirty="0"/>
              <a:t>Write for people that don’t know your subject</a:t>
            </a:r>
          </a:p>
        </p:txBody>
      </p:sp>
    </p:spTree>
    <p:extLst>
      <p:ext uri="{BB962C8B-B14F-4D97-AF65-F5344CB8AC3E}">
        <p14:creationId xmlns:p14="http://schemas.microsoft.com/office/powerpoint/2010/main" val="3157076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Tips for a good application (continued)</a:t>
            </a:r>
          </a:p>
        </p:txBody>
      </p:sp>
      <p:sp>
        <p:nvSpPr>
          <p:cNvPr id="3" name="Content Placeholder 2"/>
          <p:cNvSpPr>
            <a:spLocks noGrp="1"/>
          </p:cNvSpPr>
          <p:nvPr>
            <p:ph idx="1"/>
          </p:nvPr>
        </p:nvSpPr>
        <p:spPr/>
        <p:txBody>
          <a:bodyPr/>
          <a:lstStyle/>
          <a:p>
            <a:r>
              <a:rPr lang="en-GB" dirty="0"/>
              <a:t>Set out specific research questions/hypotheses</a:t>
            </a:r>
          </a:p>
          <a:p>
            <a:r>
              <a:rPr lang="en-GB" dirty="0"/>
              <a:t>Complete all sections fully</a:t>
            </a:r>
          </a:p>
          <a:p>
            <a:r>
              <a:rPr lang="en-GB" dirty="0"/>
              <a:t>Address any and all feedback</a:t>
            </a:r>
          </a:p>
          <a:p>
            <a:r>
              <a:rPr lang="en-GB" dirty="0"/>
              <a:t>Check, double-check and triple-check content</a:t>
            </a:r>
          </a:p>
          <a:p>
            <a:endParaRPr lang="en-GB" dirty="0"/>
          </a:p>
          <a:p>
            <a:endParaRPr lang="en-GB" dirty="0"/>
          </a:p>
        </p:txBody>
      </p:sp>
    </p:spTree>
    <p:extLst>
      <p:ext uri="{BB962C8B-B14F-4D97-AF65-F5344CB8AC3E}">
        <p14:creationId xmlns:p14="http://schemas.microsoft.com/office/powerpoint/2010/main" val="251072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ED30-AD14-4EDD-BF53-7DF62FA70E1F}"/>
              </a:ext>
            </a:extLst>
          </p:cNvPr>
          <p:cNvSpPr>
            <a:spLocks noGrp="1"/>
          </p:cNvSpPr>
          <p:nvPr>
            <p:ph type="title"/>
          </p:nvPr>
        </p:nvSpPr>
        <p:spPr/>
        <p:txBody>
          <a:bodyPr/>
          <a:lstStyle/>
          <a:p>
            <a:r>
              <a:rPr lang="en-GB" dirty="0"/>
              <a:t>What we’ll cover	</a:t>
            </a:r>
          </a:p>
        </p:txBody>
      </p:sp>
      <p:sp>
        <p:nvSpPr>
          <p:cNvPr id="3" name="Content Placeholder 2">
            <a:extLst>
              <a:ext uri="{FF2B5EF4-FFF2-40B4-BE49-F238E27FC236}">
                <a16:creationId xmlns:a16="http://schemas.microsoft.com/office/drawing/2014/main" id="{BB0439B0-A699-4D50-8C02-64EA45625757}"/>
              </a:ext>
            </a:extLst>
          </p:cNvPr>
          <p:cNvSpPr>
            <a:spLocks noGrp="1"/>
          </p:cNvSpPr>
          <p:nvPr>
            <p:ph idx="1"/>
          </p:nvPr>
        </p:nvSpPr>
        <p:spPr/>
        <p:txBody>
          <a:bodyPr/>
          <a:lstStyle/>
          <a:p>
            <a:r>
              <a:rPr lang="en-GB" dirty="0"/>
              <a:t>Introduction and accessing EUL data </a:t>
            </a:r>
          </a:p>
          <a:p>
            <a:r>
              <a:rPr lang="en-GB" dirty="0"/>
              <a:t>What do you do if you think you need Secure Access data?</a:t>
            </a:r>
          </a:p>
          <a:p>
            <a:r>
              <a:rPr lang="en-GB" dirty="0"/>
              <a:t>Remote access to controlled data via the UK Data Service’s Secure Lab</a:t>
            </a:r>
          </a:p>
        </p:txBody>
      </p:sp>
    </p:spTree>
    <p:extLst>
      <p:ext uri="{BB962C8B-B14F-4D97-AF65-F5344CB8AC3E}">
        <p14:creationId xmlns:p14="http://schemas.microsoft.com/office/powerpoint/2010/main" val="194224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a:p>
        </p:txBody>
      </p:sp>
      <p:sp>
        <p:nvSpPr>
          <p:cNvPr id="3" name="Content Placeholder 2"/>
          <p:cNvSpPr>
            <a:spLocks noGrp="1"/>
          </p:cNvSpPr>
          <p:nvPr>
            <p:ph sz="quarter" idx="15"/>
          </p:nvPr>
        </p:nvSpPr>
        <p:spPr/>
        <p:txBody>
          <a:bodyPr/>
          <a:lstStyle/>
          <a:p>
            <a:endParaRPr lang="en-GB"/>
          </a:p>
        </p:txBody>
      </p:sp>
      <p:sp>
        <p:nvSpPr>
          <p:cNvPr id="4" name="Content Placeholder 3"/>
          <p:cNvSpPr>
            <a:spLocks noGrp="1"/>
          </p:cNvSpPr>
          <p:nvPr>
            <p:ph sz="quarter" idx="16"/>
          </p:nvPr>
        </p:nvSpPr>
        <p:spPr/>
        <p:txBody>
          <a:bodyPr/>
          <a:lstStyle/>
          <a:p>
            <a:endParaRPr lang="en-GB"/>
          </a:p>
        </p:txBody>
      </p:sp>
      <p:sp>
        <p:nvSpPr>
          <p:cNvPr id="5" name="Title 4"/>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377216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Remote access to controlled data via the UK Data Service’s Secure Lab</a:t>
            </a:r>
          </a:p>
        </p:txBody>
      </p:sp>
      <p:sp>
        <p:nvSpPr>
          <p:cNvPr id="3" name="Subtitle 2"/>
          <p:cNvSpPr>
            <a:spLocks noGrp="1"/>
          </p:cNvSpPr>
          <p:nvPr>
            <p:ph type="subTitle" idx="1"/>
          </p:nvPr>
        </p:nvSpPr>
        <p:spPr/>
        <p:txBody>
          <a:bodyPr>
            <a:normAutofit/>
          </a:bodyPr>
          <a:lstStyle/>
          <a:p>
            <a:r>
              <a:rPr lang="en-GB" dirty="0"/>
              <a:t>Beate Lichtwardt, User Support and Training</a:t>
            </a:r>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p>
          <a:p>
            <a:r>
              <a:rPr lang="en-GB" sz="2400" dirty="0"/>
              <a:t>20 May 2021</a:t>
            </a:r>
          </a:p>
        </p:txBody>
      </p:sp>
      <p:sp>
        <p:nvSpPr>
          <p:cNvPr id="5" name="Rectangle 4"/>
          <p:cNvSpPr/>
          <p:nvPr/>
        </p:nvSpPr>
        <p:spPr>
          <a:xfrm>
            <a:off x="466048" y="6237312"/>
            <a:ext cx="6734539"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2021 UK Data Service. Created by UK Data Archive, University of Essex</a:t>
            </a:r>
            <a:endParaRPr kumimoji="0" lang="en-GB" sz="9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79908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Roadmap</a:t>
            </a:r>
          </a:p>
        </p:txBody>
      </p:sp>
      <p:sp>
        <p:nvSpPr>
          <p:cNvPr id="9" name="Content Placeholder 8"/>
          <p:cNvSpPr>
            <a:spLocks noGrp="1"/>
          </p:cNvSpPr>
          <p:nvPr>
            <p:ph idx="1"/>
          </p:nvPr>
        </p:nvSpPr>
        <p:spPr/>
        <p:txBody>
          <a:bodyPr>
            <a:normAutofit/>
          </a:bodyPr>
          <a:lstStyle/>
          <a:p>
            <a:r>
              <a:rPr lang="en-GB" sz="3200" dirty="0"/>
              <a:t>How does it work – Remote access to Secure Lab data, Security Philosophy</a:t>
            </a:r>
            <a:br>
              <a:rPr lang="en-GB" sz="3200" dirty="0"/>
            </a:br>
            <a:endParaRPr lang="en-GB" sz="800" dirty="0"/>
          </a:p>
          <a:p>
            <a:r>
              <a:rPr lang="en-GB" sz="3200" dirty="0"/>
              <a:t>Available software in Secure Lab </a:t>
            </a:r>
            <a:br>
              <a:rPr lang="en-GB" sz="3200" dirty="0"/>
            </a:br>
            <a:endParaRPr lang="en-GB" sz="800" dirty="0"/>
          </a:p>
          <a:p>
            <a:r>
              <a:rPr lang="en-GB" sz="3200" dirty="0"/>
              <a:t>Importing and linking data</a:t>
            </a:r>
            <a:br>
              <a:rPr lang="en-GB" sz="3200" dirty="0"/>
            </a:br>
            <a:endParaRPr lang="en-GB" sz="800" dirty="0"/>
          </a:p>
          <a:p>
            <a:r>
              <a:rPr lang="en-GB" sz="3200" dirty="0"/>
              <a:t>Using Secure Lab efficiently</a:t>
            </a:r>
            <a:br>
              <a:rPr lang="en-GB" sz="3200" dirty="0"/>
            </a:br>
            <a:endParaRPr lang="en-GB" sz="800" dirty="0"/>
          </a:p>
          <a:p>
            <a:r>
              <a:rPr lang="en-GB" sz="3200" dirty="0"/>
              <a:t>Accessing international controlled data for </a:t>
            </a:r>
            <a:r>
              <a:rPr lang="en-GB" sz="3200"/>
              <a:t>comparative research </a:t>
            </a:r>
            <a:endParaRPr lang="en-GB" sz="3200" dirty="0"/>
          </a:p>
        </p:txBody>
      </p:sp>
    </p:spTree>
    <p:extLst>
      <p:ext uri="{BB962C8B-B14F-4D97-AF65-F5344CB8AC3E}">
        <p14:creationId xmlns:p14="http://schemas.microsoft.com/office/powerpoint/2010/main" val="410823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cs typeface="Arial" panose="020B0604020202020204" pitchFamily="34" charset="0"/>
              </a:rPr>
              <a:t>Remote access to Secure Lab data</a:t>
            </a:r>
          </a:p>
        </p:txBody>
      </p:sp>
      <p:sp>
        <p:nvSpPr>
          <p:cNvPr id="7" name="Rectangle 6"/>
          <p:cNvSpPr/>
          <p:nvPr/>
        </p:nvSpPr>
        <p:spPr>
          <a:xfrm>
            <a:off x="5879978" y="5157192"/>
            <a:ext cx="2016223"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8" name="Picture 7"/>
          <p:cNvPicPr>
            <a:picLocks noChangeAspect="1"/>
          </p:cNvPicPr>
          <p:nvPr/>
        </p:nvPicPr>
        <p:blipFill>
          <a:blip r:embed="rId3"/>
          <a:stretch>
            <a:fillRect/>
          </a:stretch>
        </p:blipFill>
        <p:spPr>
          <a:xfrm>
            <a:off x="551384" y="1545131"/>
            <a:ext cx="6912769" cy="2922118"/>
          </a:xfrm>
          <a:prstGeom prst="rect">
            <a:avLst/>
          </a:prstGeom>
          <a:ln w="3175">
            <a:solidFill>
              <a:schemeClr val="tx1"/>
            </a:solidFill>
          </a:ln>
        </p:spPr>
      </p:pic>
      <p:sp>
        <p:nvSpPr>
          <p:cNvPr id="4" name="TextBox 3"/>
          <p:cNvSpPr txBox="1"/>
          <p:nvPr/>
        </p:nvSpPr>
        <p:spPr>
          <a:xfrm>
            <a:off x="551384" y="4869160"/>
            <a:ext cx="6912769"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Access via web-based interface that uses secure encrypted Citrix Virtual Private Network technology</a:t>
            </a:r>
            <a:b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GB"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Data not downloadable, access remotely from organisational desktop (or UKDA Safe Room)</a:t>
            </a:r>
            <a:b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GB"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Outputs subject to Statistical Disclosure Control (SDC) process</a:t>
            </a:r>
          </a:p>
        </p:txBody>
      </p:sp>
    </p:spTree>
    <p:extLst>
      <p:ext uri="{BB962C8B-B14F-4D97-AF65-F5344CB8AC3E}">
        <p14:creationId xmlns:p14="http://schemas.microsoft.com/office/powerpoint/2010/main" val="2440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11593288" cy="1143000"/>
          </a:xfrm>
        </p:spPr>
        <p:txBody>
          <a:bodyPr>
            <a:noAutofit/>
          </a:bodyPr>
          <a:lstStyle/>
          <a:p>
            <a:r>
              <a:rPr lang="en-GB" dirty="0"/>
              <a:t>Security Philosophy: </a:t>
            </a:r>
            <a:r>
              <a:rPr lang="en-GB" dirty="0">
                <a:solidFill>
                  <a:srgbClr val="00B050"/>
                </a:solidFill>
              </a:rPr>
              <a:t>Five Safes framework</a:t>
            </a:r>
            <a:endParaRPr lang="en-GB" dirty="0"/>
          </a:p>
        </p:txBody>
      </p:sp>
      <p:sp>
        <p:nvSpPr>
          <p:cNvPr id="3" name="Content Placeholder 2"/>
          <p:cNvSpPr>
            <a:spLocks noGrp="1"/>
          </p:cNvSpPr>
          <p:nvPr>
            <p:ph idx="1"/>
          </p:nvPr>
        </p:nvSpPr>
        <p:spPr/>
        <p:txBody>
          <a:bodyPr>
            <a:normAutofit/>
          </a:bodyPr>
          <a:lstStyle/>
          <a:p>
            <a:r>
              <a:rPr lang="en-GB" sz="2400" dirty="0">
                <a:solidFill>
                  <a:srgbClr val="00B050"/>
                </a:solidFill>
              </a:rPr>
              <a:t>Safe data</a:t>
            </a:r>
            <a:r>
              <a:rPr lang="en-GB" sz="2400" dirty="0"/>
              <a:t>: 		data is treated to protect any confidentiality concerns</a:t>
            </a:r>
            <a:br>
              <a:rPr lang="en-GB" sz="2400" dirty="0"/>
            </a:br>
            <a:endParaRPr lang="en-GB" sz="2400" dirty="0"/>
          </a:p>
          <a:p>
            <a:r>
              <a:rPr lang="en-GB" sz="2400" dirty="0">
                <a:solidFill>
                  <a:srgbClr val="00B050"/>
                </a:solidFill>
              </a:rPr>
              <a:t>Safe projects</a:t>
            </a:r>
            <a:r>
              <a:rPr lang="en-GB" sz="2400" dirty="0"/>
              <a:t>: 	research projects are approved by data owners for the </a:t>
            </a:r>
            <a:br>
              <a:rPr lang="en-GB" sz="2400" dirty="0"/>
            </a:br>
            <a:r>
              <a:rPr lang="en-GB" sz="2400" dirty="0"/>
              <a:t>				public good</a:t>
            </a:r>
            <a:br>
              <a:rPr lang="en-GB" sz="2400" dirty="0"/>
            </a:br>
            <a:endParaRPr lang="en-GB" sz="2400" dirty="0"/>
          </a:p>
          <a:p>
            <a:r>
              <a:rPr lang="en-GB" sz="2400" dirty="0">
                <a:solidFill>
                  <a:srgbClr val="00B050"/>
                </a:solidFill>
              </a:rPr>
              <a:t>Safe people</a:t>
            </a:r>
            <a:r>
              <a:rPr lang="en-GB" sz="2400" dirty="0"/>
              <a:t>: 		researchers are trained and authorised to use data safely</a:t>
            </a:r>
            <a:br>
              <a:rPr lang="en-GB" sz="2400" dirty="0"/>
            </a:br>
            <a:endParaRPr lang="en-GB" sz="2400" dirty="0"/>
          </a:p>
          <a:p>
            <a:r>
              <a:rPr lang="en-GB" sz="2400" dirty="0">
                <a:solidFill>
                  <a:srgbClr val="00B050"/>
                </a:solidFill>
              </a:rPr>
              <a:t>Safe settings</a:t>
            </a:r>
            <a:r>
              <a:rPr lang="en-GB" sz="2400" dirty="0"/>
              <a:t>: 	a Secure Lab environment prevents unauthorised use</a:t>
            </a:r>
            <a:br>
              <a:rPr lang="en-GB" sz="2400" dirty="0"/>
            </a:br>
            <a:endParaRPr lang="en-GB" sz="2400" dirty="0"/>
          </a:p>
          <a:p>
            <a:r>
              <a:rPr lang="en-GB" sz="2400" dirty="0">
                <a:solidFill>
                  <a:srgbClr val="00B050"/>
                </a:solidFill>
              </a:rPr>
              <a:t>Safe outputs</a:t>
            </a:r>
            <a:r>
              <a:rPr lang="en-GB" sz="2400" dirty="0"/>
              <a:t>: 	screened and approved outputs that are non-</a:t>
            </a:r>
            <a:r>
              <a:rPr lang="en-GB" sz="2400" dirty="0" err="1"/>
              <a:t>disclosive</a:t>
            </a:r>
            <a:br>
              <a:rPr lang="en-GB" sz="2400" dirty="0"/>
            </a:br>
            <a:endParaRPr lang="en-GB" sz="2400" dirty="0"/>
          </a:p>
          <a:p>
            <a:endParaRPr lang="en-GB" dirty="0"/>
          </a:p>
        </p:txBody>
      </p:sp>
    </p:spTree>
    <p:extLst>
      <p:ext uri="{BB962C8B-B14F-4D97-AF65-F5344CB8AC3E}">
        <p14:creationId xmlns:p14="http://schemas.microsoft.com/office/powerpoint/2010/main" val="3392004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cs typeface="Arial" panose="020B0604020202020204" pitchFamily="34" charset="0"/>
              </a:rPr>
              <a:t>Available software in Secure Lab</a:t>
            </a:r>
            <a:endParaRPr lang="en-GB" dirty="0"/>
          </a:p>
        </p:txBody>
      </p:sp>
      <p:pic>
        <p:nvPicPr>
          <p:cNvPr id="8" name="Content Placeholder 7"/>
          <p:cNvPicPr>
            <a:picLocks noGrp="1" noChangeAspect="1"/>
          </p:cNvPicPr>
          <p:nvPr>
            <p:ph idx="1"/>
          </p:nvPr>
        </p:nvPicPr>
        <p:blipFill>
          <a:blip r:embed="rId2"/>
          <a:stretch>
            <a:fillRect/>
          </a:stretch>
        </p:blipFill>
        <p:spPr>
          <a:xfrm>
            <a:off x="370812" y="1628800"/>
            <a:ext cx="2822693" cy="3688400"/>
          </a:xfrm>
          <a:prstGeom prst="rect">
            <a:avLst/>
          </a:prstGeom>
        </p:spPr>
      </p:pic>
      <p:sp>
        <p:nvSpPr>
          <p:cNvPr id="11" name="TextBox 10"/>
          <p:cNvSpPr txBox="1"/>
          <p:nvPr/>
        </p:nvSpPr>
        <p:spPr>
          <a:xfrm>
            <a:off x="3575720" y="1628800"/>
            <a:ext cx="2668661" cy="3647152"/>
          </a:xfrm>
          <a:prstGeom prst="rect">
            <a:avLst/>
          </a:prstGeom>
          <a:noFill/>
          <a:ln w="31750">
            <a:solidFill>
              <a:srgbClr val="FF0000"/>
            </a:solidFill>
          </a:ln>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MLwiN</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Anaconda3 (</a:t>
            </a: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inc.</a:t>
            </a: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Python)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Acrobat Reader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Winzip</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7zip</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Explorer</a:t>
            </a:r>
          </a:p>
        </p:txBody>
      </p:sp>
      <p:sp>
        <p:nvSpPr>
          <p:cNvPr id="12" name="TextBox 11"/>
          <p:cNvSpPr txBox="1"/>
          <p:nvPr/>
        </p:nvSpPr>
        <p:spPr>
          <a:xfrm>
            <a:off x="6626596" y="1611611"/>
            <a:ext cx="2668661" cy="3647152"/>
          </a:xfrm>
          <a:prstGeom prst="rect">
            <a:avLst/>
          </a:prstGeom>
          <a:noFill/>
          <a:ln w="31750">
            <a:solidFill>
              <a:srgbClr val="FF0000"/>
            </a:solidFill>
          </a:ln>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Qtconsole</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Spyder</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Notepad++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Access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Excel</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PowerPoint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Word</a:t>
            </a:r>
          </a:p>
        </p:txBody>
      </p:sp>
    </p:spTree>
    <p:extLst>
      <p:ext uri="{BB962C8B-B14F-4D97-AF65-F5344CB8AC3E}">
        <p14:creationId xmlns:p14="http://schemas.microsoft.com/office/powerpoint/2010/main" val="119997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and linking data - Secure Lab</a:t>
            </a:r>
          </a:p>
        </p:txBody>
      </p:sp>
      <p:sp>
        <p:nvSpPr>
          <p:cNvPr id="3" name="Content Placeholder 2"/>
          <p:cNvSpPr>
            <a:spLocks noGrp="1"/>
          </p:cNvSpPr>
          <p:nvPr>
            <p:ph idx="1"/>
          </p:nvPr>
        </p:nvSpPr>
        <p:spPr/>
        <p:txBody>
          <a:bodyPr>
            <a:normAutofit/>
          </a:bodyPr>
          <a:lstStyle/>
          <a:p>
            <a:r>
              <a:rPr lang="en-GB" sz="3200" dirty="0"/>
              <a:t>External data can be imported into the Secure Lab project area of a researcher and linked to ONS business data </a:t>
            </a:r>
            <a:br>
              <a:rPr lang="en-GB" sz="3200" dirty="0"/>
            </a:br>
            <a:r>
              <a:rPr lang="en-GB" sz="3200" dirty="0">
                <a:solidFill>
                  <a:srgbClr val="FF0000"/>
                </a:solidFill>
              </a:rPr>
              <a:t>!</a:t>
            </a:r>
            <a:r>
              <a:rPr lang="en-GB" sz="3200" dirty="0"/>
              <a:t> </a:t>
            </a:r>
            <a:r>
              <a:rPr lang="en-GB" sz="3200" dirty="0">
                <a:solidFill>
                  <a:srgbClr val="FF0000"/>
                </a:solidFill>
              </a:rPr>
              <a:t>Permission is required from the Secure Access data owner and the external data owner !</a:t>
            </a:r>
            <a:br>
              <a:rPr lang="en-GB" sz="3200" dirty="0">
                <a:solidFill>
                  <a:srgbClr val="FF0000"/>
                </a:solidFill>
              </a:rPr>
            </a:br>
            <a:endParaRPr lang="en-GB" sz="3200" dirty="0">
              <a:solidFill>
                <a:srgbClr val="FF0000"/>
              </a:solidFill>
            </a:endParaRPr>
          </a:p>
          <a:p>
            <a:r>
              <a:rPr lang="en-GB" sz="3200" dirty="0"/>
              <a:t>ONS business data can be linked to one another in Secure Lab</a:t>
            </a:r>
          </a:p>
          <a:p>
            <a:endParaRPr lang="en-GB" sz="2800" dirty="0"/>
          </a:p>
        </p:txBody>
      </p:sp>
    </p:spTree>
    <p:extLst>
      <p:ext uri="{BB962C8B-B14F-4D97-AF65-F5344CB8AC3E}">
        <p14:creationId xmlns:p14="http://schemas.microsoft.com/office/powerpoint/2010/main" val="12512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Secure Lab efficiently</a:t>
            </a:r>
          </a:p>
        </p:txBody>
      </p:sp>
      <p:pic>
        <p:nvPicPr>
          <p:cNvPr id="4" name="Content Placeholder 3"/>
          <p:cNvPicPr>
            <a:picLocks noGrp="1" noChangeAspect="1"/>
          </p:cNvPicPr>
          <p:nvPr>
            <p:ph idx="1"/>
          </p:nvPr>
        </p:nvPicPr>
        <p:blipFill>
          <a:blip r:embed="rId2"/>
          <a:stretch>
            <a:fillRect/>
          </a:stretch>
        </p:blipFill>
        <p:spPr>
          <a:xfrm>
            <a:off x="2423592" y="1523157"/>
            <a:ext cx="6101283" cy="4767311"/>
          </a:xfrm>
          <a:prstGeom prst="rect">
            <a:avLst/>
          </a:prstGeom>
          <a:ln w="3175">
            <a:solidFill>
              <a:schemeClr val="tx1"/>
            </a:solidFill>
          </a:ln>
        </p:spPr>
      </p:pic>
      <p:sp>
        <p:nvSpPr>
          <p:cNvPr id="5" name="TextBox 4"/>
          <p:cNvSpPr txBox="1"/>
          <p:nvPr/>
        </p:nvSpPr>
        <p:spPr>
          <a:xfrm>
            <a:off x="2423592" y="6409976"/>
            <a:ext cx="79208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hlinkClick r:id="rId3"/>
              </a:rPr>
              <a:t>https://www.ukdataservice.ac.uk/use-data/secure-lab/how-it-works.aspx</a:t>
            </a:r>
            <a:r>
              <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rPr>
              <a:t> </a:t>
            </a:r>
          </a:p>
        </p:txBody>
      </p:sp>
    </p:spTree>
    <p:extLst>
      <p:ext uri="{BB962C8B-B14F-4D97-AF65-F5344CB8AC3E}">
        <p14:creationId xmlns:p14="http://schemas.microsoft.com/office/powerpoint/2010/main" val="301612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Accessing international controlled data for comparative research</a:t>
            </a:r>
          </a:p>
        </p:txBody>
      </p:sp>
      <p:sp>
        <p:nvSpPr>
          <p:cNvPr id="3" name="Content Placeholder 2"/>
          <p:cNvSpPr>
            <a:spLocks noGrp="1"/>
          </p:cNvSpPr>
          <p:nvPr>
            <p:ph idx="1"/>
          </p:nvPr>
        </p:nvSpPr>
        <p:spPr>
          <a:xfrm>
            <a:off x="380300" y="1988840"/>
            <a:ext cx="10972800" cy="4795786"/>
          </a:xfrm>
        </p:spPr>
        <p:txBody>
          <a:bodyPr>
            <a:normAutofit lnSpcReduction="10000"/>
          </a:bodyPr>
          <a:lstStyle/>
          <a:p>
            <a:pPr marL="0" indent="0">
              <a:buNone/>
            </a:pPr>
            <a:r>
              <a:rPr lang="en-GB" sz="2800" dirty="0"/>
              <a:t>Safe Room Remote Desktop Access available for data from:</a:t>
            </a:r>
            <a:br>
              <a:rPr lang="en-GB" sz="2800" dirty="0"/>
            </a:br>
            <a:endParaRPr lang="en-GB" sz="2800" dirty="0"/>
          </a:p>
          <a:p>
            <a:r>
              <a:rPr lang="en-GB" sz="2800" dirty="0"/>
              <a:t>Institute for Employment Research (IAB), Germany (information on available datasets: IAB RDC on-site use files at </a:t>
            </a:r>
            <a:r>
              <a:rPr lang="en-GB" sz="2800" dirty="0">
                <a:hlinkClick r:id="rId2"/>
              </a:rPr>
              <a:t>https://fdz.iab.de/en/FDZ_Overview_of_Data.aspx</a:t>
            </a:r>
            <a:r>
              <a:rPr lang="en-GB" sz="2800" dirty="0"/>
              <a:t>)</a:t>
            </a:r>
            <a:br>
              <a:rPr lang="en-GB" sz="2800" dirty="0"/>
            </a:br>
            <a:endParaRPr lang="en-GB" sz="2800" dirty="0"/>
          </a:p>
          <a:p>
            <a:r>
              <a:rPr lang="en-GB" sz="2800" dirty="0">
                <a:cs typeface="Arial" panose="020B0604020202020204" pitchFamily="34" charset="0"/>
              </a:rPr>
              <a:t>Secure Data Access Centre (CASD), France </a:t>
            </a:r>
            <a:br>
              <a:rPr lang="en-GB" sz="2800" dirty="0">
                <a:cs typeface="Arial" panose="020B0604020202020204" pitchFamily="34" charset="0"/>
              </a:rPr>
            </a:br>
            <a:r>
              <a:rPr lang="en-GB" sz="2800" dirty="0">
                <a:cs typeface="Arial" panose="020B0604020202020204" pitchFamily="34" charset="0"/>
              </a:rPr>
              <a:t>(available datasets: </a:t>
            </a:r>
            <a:r>
              <a:rPr lang="en-GB" sz="2800" dirty="0">
                <a:cs typeface="Arial" panose="020B0604020202020204" pitchFamily="34" charset="0"/>
                <a:hlinkClick r:id="rId3"/>
              </a:rPr>
              <a:t>https://www.casd.eu/en/available-data-on-casd/</a:t>
            </a:r>
            <a:r>
              <a:rPr lang="en-GB" sz="2800" dirty="0">
                <a:cs typeface="Arial" panose="020B0604020202020204" pitchFamily="34" charset="0"/>
              </a:rPr>
              <a:t>) </a:t>
            </a:r>
            <a:r>
              <a:rPr lang="en-GB" sz="2800" dirty="0"/>
              <a:t>  </a:t>
            </a:r>
            <a:br>
              <a:rPr lang="en-GB" sz="2800" dirty="0"/>
            </a:br>
            <a:endParaRPr lang="en-GB" sz="4000" dirty="0"/>
          </a:p>
          <a:p>
            <a:pPr marL="0" indent="0">
              <a:buNone/>
            </a:pPr>
            <a:r>
              <a:rPr lang="en-GB" sz="2800" dirty="0"/>
              <a:t>-&gt; via UK Data Service Safe Room, University of Essex</a:t>
            </a:r>
          </a:p>
        </p:txBody>
      </p:sp>
    </p:spTree>
    <p:extLst>
      <p:ext uri="{BB962C8B-B14F-4D97-AF65-F5344CB8AC3E}">
        <p14:creationId xmlns:p14="http://schemas.microsoft.com/office/powerpoint/2010/main" val="1648760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dirty="0"/>
          </a:p>
        </p:txBody>
      </p:sp>
      <p:sp>
        <p:nvSpPr>
          <p:cNvPr id="3" name="Content Placeholder 2"/>
          <p:cNvSpPr>
            <a:spLocks noGrp="1"/>
          </p:cNvSpPr>
          <p:nvPr>
            <p:ph sz="quarter" idx="15"/>
          </p:nvPr>
        </p:nvSpPr>
        <p:spPr/>
        <p:txBody>
          <a:bodyPr/>
          <a:lstStyle/>
          <a:p>
            <a:r>
              <a:rPr lang="en-GB" dirty="0"/>
              <a:t>Beate Lichtwardt</a:t>
            </a:r>
          </a:p>
        </p:txBody>
      </p:sp>
      <p:sp>
        <p:nvSpPr>
          <p:cNvPr id="4" name="Content Placeholder 3"/>
          <p:cNvSpPr>
            <a:spLocks noGrp="1"/>
          </p:cNvSpPr>
          <p:nvPr>
            <p:ph sz="quarter" idx="16"/>
          </p:nvPr>
        </p:nvSpPr>
        <p:spPr/>
        <p:txBody>
          <a:bodyPr/>
          <a:lstStyle/>
          <a:p>
            <a:r>
              <a:rPr lang="en-GB" dirty="0"/>
              <a:t>blicht@essex.ac.uk</a:t>
            </a:r>
          </a:p>
        </p:txBody>
      </p:sp>
      <p:sp>
        <p:nvSpPr>
          <p:cNvPr id="5" name="Title 4"/>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172260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dirty="0"/>
              <a:t>What is the UK Data Service?</a:t>
            </a:r>
          </a:p>
        </p:txBody>
      </p:sp>
      <p:sp>
        <p:nvSpPr>
          <p:cNvPr id="7171" name="Content Placeholder 2"/>
          <p:cNvSpPr>
            <a:spLocks noGrp="1"/>
          </p:cNvSpPr>
          <p:nvPr>
            <p:ph idx="1"/>
          </p:nvPr>
        </p:nvSpPr>
        <p:spPr/>
        <p:txBody>
          <a:bodyPr/>
          <a:lstStyle/>
          <a:p>
            <a:r>
              <a:rPr lang="en-GB" altLang="en-US" dirty="0"/>
              <a:t>Resource funded by the ESRC</a:t>
            </a:r>
          </a:p>
          <a:p>
            <a:r>
              <a:rPr lang="en-GB" altLang="en-US" dirty="0"/>
              <a:t>Access to a wide range of secondary social science data </a:t>
            </a:r>
          </a:p>
          <a:p>
            <a:r>
              <a:rPr lang="en-GB" altLang="en-US" dirty="0"/>
              <a:t>Support, training and guidance</a:t>
            </a:r>
          </a:p>
          <a:p>
            <a:r>
              <a:rPr lang="en-GB" altLang="en-US" sz="4000" dirty="0">
                <a:latin typeface="Arial" panose="020B0604020202020204" pitchFamily="34" charset="0"/>
                <a:cs typeface="Arial" panose="020B0604020202020204" pitchFamily="34" charset="0"/>
              </a:rPr>
              <a:t>ukdataservice.ac.uk</a:t>
            </a:r>
          </a:p>
          <a:p>
            <a:endParaRPr lang="en-GB" altLang="en-US" dirty="0"/>
          </a:p>
          <a:p>
            <a:endParaRPr lang="en-GB" altLang="en-US" dirty="0"/>
          </a:p>
          <a:p>
            <a:endParaRPr lang="en-GB" altLang="en-US" dirty="0"/>
          </a:p>
          <a:p>
            <a:endParaRPr lang="en-GB" altLang="en-US" dirty="0"/>
          </a:p>
        </p:txBody>
      </p:sp>
      <p:pic>
        <p:nvPicPr>
          <p:cNvPr id="7172" name="Picture 3" descr="UK Data Servi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288" y="3717032"/>
            <a:ext cx="23082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83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8C37-A485-4E1C-8E89-70F4889629F8}"/>
              </a:ext>
            </a:extLst>
          </p:cNvPr>
          <p:cNvSpPr>
            <a:spLocks noGrp="1"/>
          </p:cNvSpPr>
          <p:nvPr>
            <p:ph type="title"/>
          </p:nvPr>
        </p:nvSpPr>
        <p:spPr/>
        <p:txBody>
          <a:bodyPr>
            <a:normAutofit/>
          </a:bodyPr>
          <a:lstStyle/>
          <a:p>
            <a:r>
              <a:rPr lang="en-GB" dirty="0"/>
              <a:t>How we work</a:t>
            </a:r>
          </a:p>
        </p:txBody>
      </p:sp>
      <p:sp>
        <p:nvSpPr>
          <p:cNvPr id="3" name="Content Placeholder 2">
            <a:extLst>
              <a:ext uri="{FF2B5EF4-FFF2-40B4-BE49-F238E27FC236}">
                <a16:creationId xmlns:a16="http://schemas.microsoft.com/office/drawing/2014/main" id="{CDE7094A-993B-4CB6-9388-9C8491E180CB}"/>
              </a:ext>
            </a:extLst>
          </p:cNvPr>
          <p:cNvSpPr>
            <a:spLocks noGrp="1"/>
          </p:cNvSpPr>
          <p:nvPr>
            <p:ph idx="1"/>
          </p:nvPr>
        </p:nvSpPr>
        <p:spPr/>
        <p:txBody>
          <a:bodyPr>
            <a:normAutofit/>
          </a:bodyPr>
          <a:lstStyle/>
          <a:p>
            <a:r>
              <a:rPr lang="en-GB" dirty="0"/>
              <a:t>Communication via helpdesk – queries directed to right team internally</a:t>
            </a:r>
          </a:p>
          <a:p>
            <a:r>
              <a:rPr lang="en-GB" dirty="0"/>
              <a:t>Teams </a:t>
            </a:r>
          </a:p>
          <a:p>
            <a:pPr lvl="1"/>
            <a:r>
              <a:rPr lang="en-GB" dirty="0"/>
              <a:t>Access (University of Essex) </a:t>
            </a:r>
          </a:p>
          <a:p>
            <a:pPr lvl="1"/>
            <a:r>
              <a:rPr lang="en-GB" dirty="0"/>
              <a:t>User Support and training (for LFS at University of Manchester, Cathie Marsh Institute)</a:t>
            </a:r>
          </a:p>
          <a:p>
            <a:pPr lvl="1"/>
            <a:r>
              <a:rPr lang="en-GB" dirty="0"/>
              <a:t>Secure Access/Secure Lab (University of Essex) </a:t>
            </a:r>
          </a:p>
        </p:txBody>
      </p:sp>
    </p:spTree>
    <p:extLst>
      <p:ext uri="{BB962C8B-B14F-4D97-AF65-F5344CB8AC3E}">
        <p14:creationId xmlns:p14="http://schemas.microsoft.com/office/powerpoint/2010/main" val="24663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Series records</a:t>
            </a:r>
          </a:p>
        </p:txBody>
      </p:sp>
      <p:sp>
        <p:nvSpPr>
          <p:cNvPr id="9" name="Content Placeholder 8"/>
          <p:cNvSpPr>
            <a:spLocks noGrp="1"/>
          </p:cNvSpPr>
          <p:nvPr>
            <p:ph idx="1"/>
          </p:nvPr>
        </p:nvSpPr>
        <p:spPr/>
        <p:txBody>
          <a:bodyPr>
            <a:normAutofit/>
          </a:bodyPr>
          <a:lstStyle/>
          <a:p>
            <a:r>
              <a:rPr lang="en-GB" dirty="0">
                <a:hlinkClick r:id="rId3"/>
              </a:rPr>
              <a:t>Annual Population Survey</a:t>
            </a:r>
            <a:endParaRPr lang="en-GB" dirty="0"/>
          </a:p>
          <a:p>
            <a:r>
              <a:rPr lang="en-GB" dirty="0">
                <a:hlinkClick r:id="rId4"/>
              </a:rPr>
              <a:t>Labour Force Survey</a:t>
            </a:r>
            <a:endParaRPr lang="en-GB" dirty="0"/>
          </a:p>
          <a:p>
            <a:r>
              <a:rPr lang="en-GB" dirty="0"/>
              <a:t>What?</a:t>
            </a:r>
          </a:p>
          <a:p>
            <a:pPr lvl="1"/>
            <a:r>
              <a:rPr lang="en-GB" dirty="0"/>
              <a:t>Information about each series as a whole </a:t>
            </a:r>
          </a:p>
          <a:p>
            <a:pPr lvl="1"/>
            <a:r>
              <a:rPr lang="en-GB" dirty="0"/>
              <a:t>Links to all the datasets, grouped by type </a:t>
            </a:r>
          </a:p>
          <a:p>
            <a:pPr lvl="2"/>
            <a:r>
              <a:rPr lang="en-GB" dirty="0"/>
              <a:t>Quarterly Labour Force Survey</a:t>
            </a:r>
          </a:p>
          <a:p>
            <a:pPr marL="342900" lvl="1" indent="0">
              <a:buNone/>
            </a:pPr>
            <a:r>
              <a:rPr lang="en-GB" dirty="0"/>
              <a:t> </a:t>
            </a:r>
          </a:p>
        </p:txBody>
      </p:sp>
    </p:spTree>
    <p:extLst>
      <p:ext uri="{BB962C8B-B14F-4D97-AF65-F5344CB8AC3E}">
        <p14:creationId xmlns:p14="http://schemas.microsoft.com/office/powerpoint/2010/main" val="10566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Catalogue records</a:t>
            </a:r>
          </a:p>
        </p:txBody>
      </p:sp>
      <p:sp>
        <p:nvSpPr>
          <p:cNvPr id="9" name="Content Placeholder 8"/>
          <p:cNvSpPr>
            <a:spLocks noGrp="1"/>
          </p:cNvSpPr>
          <p:nvPr>
            <p:ph idx="1"/>
          </p:nvPr>
        </p:nvSpPr>
        <p:spPr/>
        <p:txBody>
          <a:bodyPr>
            <a:normAutofit/>
          </a:bodyPr>
          <a:lstStyle/>
          <a:p>
            <a:r>
              <a:rPr lang="en-GB" dirty="0"/>
              <a:t>Example: </a:t>
            </a:r>
            <a:r>
              <a:rPr lang="en-GB" dirty="0">
                <a:hlinkClick r:id="rId3"/>
              </a:rPr>
              <a:t>Quarterly Labour Force Survey, October - December, 2020</a:t>
            </a:r>
            <a:endParaRPr lang="en-GB" dirty="0"/>
          </a:p>
          <a:p>
            <a:r>
              <a:rPr lang="en-GB" dirty="0"/>
              <a:t>What?</a:t>
            </a:r>
          </a:p>
          <a:p>
            <a:pPr lvl="1"/>
            <a:r>
              <a:rPr lang="en-GB" dirty="0"/>
              <a:t>Abstract and study details</a:t>
            </a:r>
          </a:p>
          <a:p>
            <a:pPr lvl="1"/>
            <a:r>
              <a:rPr lang="en-GB" dirty="0"/>
              <a:t>Documentation </a:t>
            </a:r>
          </a:p>
          <a:p>
            <a:pPr lvl="1"/>
            <a:r>
              <a:rPr lang="en-GB" dirty="0"/>
              <a:t>Access data</a:t>
            </a:r>
          </a:p>
          <a:p>
            <a:pPr lvl="1"/>
            <a:r>
              <a:rPr lang="en-GB" dirty="0"/>
              <a:t>Citation</a:t>
            </a:r>
          </a:p>
        </p:txBody>
      </p:sp>
    </p:spTree>
    <p:extLst>
      <p:ext uri="{BB962C8B-B14F-4D97-AF65-F5344CB8AC3E}">
        <p14:creationId xmlns:p14="http://schemas.microsoft.com/office/powerpoint/2010/main" val="315336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4CEE-F4E5-43AA-8FDA-DA7EF30A2FC7}"/>
              </a:ext>
            </a:extLst>
          </p:cNvPr>
          <p:cNvSpPr>
            <a:spLocks noGrp="1"/>
          </p:cNvSpPr>
          <p:nvPr>
            <p:ph type="title"/>
          </p:nvPr>
        </p:nvSpPr>
        <p:spPr/>
        <p:txBody>
          <a:bodyPr/>
          <a:lstStyle/>
          <a:p>
            <a:r>
              <a:rPr lang="en-GB" dirty="0"/>
              <a:t>Licenses	</a:t>
            </a:r>
          </a:p>
        </p:txBody>
      </p:sp>
      <p:sp>
        <p:nvSpPr>
          <p:cNvPr id="3" name="Content Placeholder 2">
            <a:extLst>
              <a:ext uri="{FF2B5EF4-FFF2-40B4-BE49-F238E27FC236}">
                <a16:creationId xmlns:a16="http://schemas.microsoft.com/office/drawing/2014/main" id="{A95723F5-A766-422E-89D3-C8C2AFC88E6D}"/>
              </a:ext>
            </a:extLst>
          </p:cNvPr>
          <p:cNvSpPr>
            <a:spLocks noGrp="1"/>
          </p:cNvSpPr>
          <p:nvPr>
            <p:ph idx="1"/>
          </p:nvPr>
        </p:nvSpPr>
        <p:spPr/>
        <p:txBody>
          <a:bodyPr/>
          <a:lstStyle/>
          <a:p>
            <a:r>
              <a:rPr lang="en-GB" dirty="0"/>
              <a:t>LFS and APS made available under two licenses </a:t>
            </a:r>
          </a:p>
          <a:p>
            <a:pPr lvl="1"/>
            <a:r>
              <a:rPr lang="en-GB" dirty="0"/>
              <a:t>End User License </a:t>
            </a:r>
          </a:p>
          <a:p>
            <a:pPr lvl="1"/>
            <a:r>
              <a:rPr lang="en-GB" dirty="0"/>
              <a:t>Secure access </a:t>
            </a:r>
          </a:p>
        </p:txBody>
      </p:sp>
    </p:spTree>
    <p:extLst>
      <p:ext uri="{BB962C8B-B14F-4D97-AF65-F5344CB8AC3E}">
        <p14:creationId xmlns:p14="http://schemas.microsoft.com/office/powerpoint/2010/main" val="422298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Accessing EUL data </a:t>
            </a:r>
          </a:p>
        </p:txBody>
      </p:sp>
      <p:sp>
        <p:nvSpPr>
          <p:cNvPr id="9" name="Content Placeholder 8"/>
          <p:cNvSpPr>
            <a:spLocks noGrp="1"/>
          </p:cNvSpPr>
          <p:nvPr>
            <p:ph idx="1"/>
          </p:nvPr>
        </p:nvSpPr>
        <p:spPr/>
        <p:txBody>
          <a:bodyPr/>
          <a:lstStyle/>
          <a:p>
            <a:r>
              <a:rPr lang="en-GB" dirty="0"/>
              <a:t>Register with UK Data Service </a:t>
            </a:r>
          </a:p>
          <a:p>
            <a:r>
              <a:rPr lang="en-GB" dirty="0"/>
              <a:t>Project to record use </a:t>
            </a:r>
          </a:p>
          <a:p>
            <a:r>
              <a:rPr lang="en-GB" dirty="0"/>
              <a:t>Download in preferred format </a:t>
            </a:r>
          </a:p>
          <a:p>
            <a:r>
              <a:rPr lang="en-GB" dirty="0"/>
              <a:t>Zip file with data and documentation </a:t>
            </a:r>
          </a:p>
          <a:p>
            <a:pPr marL="0" indent="0">
              <a:buNone/>
            </a:pPr>
            <a:r>
              <a:rPr lang="en-GB" dirty="0"/>
              <a:t> </a:t>
            </a:r>
          </a:p>
          <a:p>
            <a:pPr lvl="1"/>
            <a:endParaRPr lang="en-GB" dirty="0"/>
          </a:p>
        </p:txBody>
      </p:sp>
    </p:spTree>
    <p:extLst>
      <p:ext uri="{BB962C8B-B14F-4D97-AF65-F5344CB8AC3E}">
        <p14:creationId xmlns:p14="http://schemas.microsoft.com/office/powerpoint/2010/main" val="318958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AB9F-F332-4DE1-A719-A3EF1574F61F}"/>
              </a:ext>
            </a:extLst>
          </p:cNvPr>
          <p:cNvSpPr>
            <a:spLocks noGrp="1"/>
          </p:cNvSpPr>
          <p:nvPr>
            <p:ph type="title"/>
          </p:nvPr>
        </p:nvSpPr>
        <p:spPr/>
        <p:txBody>
          <a:bodyPr/>
          <a:lstStyle/>
          <a:p>
            <a:r>
              <a:rPr lang="en-GB" dirty="0"/>
              <a:t>NESSTAR </a:t>
            </a:r>
          </a:p>
        </p:txBody>
      </p:sp>
      <p:sp>
        <p:nvSpPr>
          <p:cNvPr id="3" name="Content Placeholder 2">
            <a:extLst>
              <a:ext uri="{FF2B5EF4-FFF2-40B4-BE49-F238E27FC236}">
                <a16:creationId xmlns:a16="http://schemas.microsoft.com/office/drawing/2014/main" id="{EDF54D83-3369-4636-8E37-47C109725122}"/>
              </a:ext>
            </a:extLst>
          </p:cNvPr>
          <p:cNvSpPr>
            <a:spLocks noGrp="1"/>
          </p:cNvSpPr>
          <p:nvPr>
            <p:ph idx="1"/>
          </p:nvPr>
        </p:nvSpPr>
        <p:spPr/>
        <p:txBody>
          <a:bodyPr/>
          <a:lstStyle/>
          <a:p>
            <a:r>
              <a:rPr lang="en-GB" dirty="0"/>
              <a:t>Online browsing of data </a:t>
            </a:r>
          </a:p>
          <a:p>
            <a:r>
              <a:rPr lang="en-GB" dirty="0"/>
              <a:t>Simple analyses (tables, correlation) </a:t>
            </a:r>
          </a:p>
          <a:p>
            <a:r>
              <a:rPr lang="en-GB" dirty="0"/>
              <a:t>Download data</a:t>
            </a:r>
          </a:p>
          <a:p>
            <a:endParaRPr lang="en-GB" dirty="0"/>
          </a:p>
        </p:txBody>
      </p:sp>
      <p:pic>
        <p:nvPicPr>
          <p:cNvPr id="4" name="Picture 3" descr="NESSTAR includes a pane for navigating individual datasets. There is also a pan for viewing variable information including frequencies. ">
            <a:extLst>
              <a:ext uri="{FF2B5EF4-FFF2-40B4-BE49-F238E27FC236}">
                <a16:creationId xmlns:a16="http://schemas.microsoft.com/office/drawing/2014/main" id="{7769CC00-86F9-4A18-9EA5-7ECFC05C08A9}"/>
              </a:ext>
            </a:extLst>
          </p:cNvPr>
          <p:cNvPicPr>
            <a:picLocks noChangeAspect="1"/>
          </p:cNvPicPr>
          <p:nvPr/>
        </p:nvPicPr>
        <p:blipFill rotWithShape="1">
          <a:blip r:embed="rId3"/>
          <a:srcRect l="2752" t="19047" r="18107" b="45489"/>
          <a:stretch/>
        </p:blipFill>
        <p:spPr>
          <a:xfrm>
            <a:off x="-50487" y="3778200"/>
            <a:ext cx="12242487" cy="2923579"/>
          </a:xfrm>
          <a:prstGeom prst="rect">
            <a:avLst/>
          </a:prstGeom>
        </p:spPr>
      </p:pic>
    </p:spTree>
    <p:extLst>
      <p:ext uri="{BB962C8B-B14F-4D97-AF65-F5344CB8AC3E}">
        <p14:creationId xmlns:p14="http://schemas.microsoft.com/office/powerpoint/2010/main" val="3265687534"/>
      </p:ext>
    </p:extLst>
  </p:cSld>
  <p:clrMapOvr>
    <a:masterClrMapping/>
  </p:clrMapOvr>
</p:sld>
</file>

<file path=ppt/theme/theme1.xml><?xml version="1.0" encoding="utf-8"?>
<a:theme xmlns:a="http://schemas.openxmlformats.org/drawingml/2006/main" name="1_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BF52363-750D-4287-BFFA-732721B621A7}" vid="{258AEB89-D4CB-42EF-8AF2-0056CD6B9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3" ma:contentTypeDescription="Create a new document." ma:contentTypeScope="" ma:versionID="a5b55bbc0f30dd09a013d653378de86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acc4db7ff3478e5e9f5534b78202516d"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A3933E-3043-4FF3-8C41-EA758FA9AE3E}"/>
</file>

<file path=customXml/itemProps2.xml><?xml version="1.0" encoding="utf-8"?>
<ds:datastoreItem xmlns:ds="http://schemas.openxmlformats.org/officeDocument/2006/customXml" ds:itemID="{354FEF1F-560D-4E85-B19C-1E4D0A543FC8}"/>
</file>

<file path=customXml/itemProps3.xml><?xml version="1.0" encoding="utf-8"?>
<ds:datastoreItem xmlns:ds="http://schemas.openxmlformats.org/officeDocument/2006/customXml" ds:itemID="{20B5A3EE-D81C-4084-9448-FB88D059DCBB}"/>
</file>

<file path=docProps/app.xml><?xml version="1.0" encoding="utf-8"?>
<Properties xmlns="http://schemas.openxmlformats.org/officeDocument/2006/extended-properties" xmlns:vt="http://schemas.openxmlformats.org/officeDocument/2006/docPropsVTypes">
  <Template>ACCESSIBLE_UKDS_PptTemplate_widescreen_version</Template>
  <TotalTime>4068</TotalTime>
  <Words>2653</Words>
  <Application>Microsoft Office PowerPoint</Application>
  <PresentationFormat>Widescreen</PresentationFormat>
  <Paragraphs>224</Paragraphs>
  <Slides>29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1_UKDS_UKDA</vt:lpstr>
      <vt:lpstr>Accessing LFS and APS data via the UK Data Service </vt:lpstr>
      <vt:lpstr>What we’ll cover </vt:lpstr>
      <vt:lpstr>What is the UK Data Service?</vt:lpstr>
      <vt:lpstr>How we work</vt:lpstr>
      <vt:lpstr>Series records</vt:lpstr>
      <vt:lpstr>Catalogue records</vt:lpstr>
      <vt:lpstr>Licenses </vt:lpstr>
      <vt:lpstr>Accessing EUL data </vt:lpstr>
      <vt:lpstr>NESSTAR </vt:lpstr>
      <vt:lpstr>Cite data</vt:lpstr>
      <vt:lpstr>Questions</vt:lpstr>
      <vt:lpstr>What do you do if you think you need Secure Access data?</vt:lpstr>
      <vt:lpstr>What we’ll cover</vt:lpstr>
      <vt:lpstr>Secure Access vs. End User Licence</vt:lpstr>
      <vt:lpstr>Legal gateway for access</vt:lpstr>
      <vt:lpstr>How to apply</vt:lpstr>
      <vt:lpstr>How to apply (continued)</vt:lpstr>
      <vt:lpstr>Tips for a good application</vt:lpstr>
      <vt:lpstr>Tips for a good application (continued)</vt:lpstr>
      <vt:lpstr>Questions</vt:lpstr>
      <vt:lpstr>Remote access to controlled data via the UK Data Service’s Secure Lab</vt:lpstr>
      <vt:lpstr>Roadmap</vt:lpstr>
      <vt:lpstr>Remote access to Secure Lab data</vt:lpstr>
      <vt:lpstr>Security Philosophy: Five Safes framework</vt:lpstr>
      <vt:lpstr>Available software in Secure Lab</vt:lpstr>
      <vt:lpstr>Importing and linking data - Secure Lab</vt:lpstr>
      <vt:lpstr>Using Secure Lab efficiently</vt:lpstr>
      <vt:lpstr>Accessing international controlled data for comparative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Buckley</dc:creator>
  <cp:lastModifiedBy>Jennifer Buckley</cp:lastModifiedBy>
  <cp:revision>32</cp:revision>
  <dcterms:created xsi:type="dcterms:W3CDTF">2021-05-10T09:31:19Z</dcterms:created>
  <dcterms:modified xsi:type="dcterms:W3CDTF">2021-05-19T07:47:04Z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