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61" r:id="rId2"/>
    <p:sldId id="256" r:id="rId3"/>
    <p:sldId id="322" r:id="rId4"/>
    <p:sldId id="324" r:id="rId5"/>
    <p:sldId id="29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524"/>
    <p:restoredTop sz="95859"/>
  </p:normalViewPr>
  <p:slideViewPr>
    <p:cSldViewPr snapToGrid="0" snapToObjects="1">
      <p:cViewPr varScale="1">
        <p:scale>
          <a:sx n="112" d="100"/>
          <a:sy n="112" d="100"/>
        </p:scale>
        <p:origin x="9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5993CB-4EAC-0246-A3DA-73F132A5DF57}" type="datetimeFigureOut">
              <a:rPr lang="en-US" smtClean="0"/>
              <a:t>2/27/25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20F9DE-B6B6-554D-A0C3-F17E7E04D884}" type="slidenum">
              <a:rPr lang="en-US" smtClean="0"/>
              <a:t>‹#›</a:t>
            </a:fld>
            <a:endParaRPr lang="en-US"/>
          </a:p>
        </p:txBody>
      </p:sp>
    </p:spTree>
    <p:extLst>
      <p:ext uri="{BB962C8B-B14F-4D97-AF65-F5344CB8AC3E}">
        <p14:creationId xmlns:p14="http://schemas.microsoft.com/office/powerpoint/2010/main" val="1082915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5D74495-12D2-6A47-A762-3590D56449EA}" type="slidenum">
              <a:rPr lang="en-US" smtClean="0"/>
              <a:t>1</a:t>
            </a:fld>
            <a:endParaRPr lang="en-US"/>
          </a:p>
        </p:txBody>
      </p:sp>
    </p:spTree>
    <p:extLst>
      <p:ext uri="{BB962C8B-B14F-4D97-AF65-F5344CB8AC3E}">
        <p14:creationId xmlns:p14="http://schemas.microsoft.com/office/powerpoint/2010/main" val="728847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ti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B7665-9466-364D-9D2E-CCC192BD4AF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AB19ADB-D10D-384E-9C67-E7403F0D82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02B449CC-30B0-D04D-905E-D61F2FA0F564}"/>
              </a:ext>
            </a:extLst>
          </p:cNvPr>
          <p:cNvSpPr>
            <a:spLocks noGrp="1"/>
          </p:cNvSpPr>
          <p:nvPr>
            <p:ph type="dt" sz="half" idx="10"/>
          </p:nvPr>
        </p:nvSpPr>
        <p:spPr/>
        <p:txBody>
          <a:bodyPr/>
          <a:lstStyle/>
          <a:p>
            <a:fld id="{21659C4D-47A6-F444-BFD1-F27D9FE3F313}" type="datetimeFigureOut">
              <a:rPr lang="en-US" smtClean="0"/>
              <a:t>2/27/25</a:t>
            </a:fld>
            <a:endParaRPr lang="en-US"/>
          </a:p>
        </p:txBody>
      </p:sp>
      <p:sp>
        <p:nvSpPr>
          <p:cNvPr id="5" name="Footer Placeholder 4">
            <a:extLst>
              <a:ext uri="{FF2B5EF4-FFF2-40B4-BE49-F238E27FC236}">
                <a16:creationId xmlns:a16="http://schemas.microsoft.com/office/drawing/2014/main" id="{6D3A4302-9AB0-BB47-8BB0-156B4FCE35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D78BC-82F5-AB49-9586-06282AFE1122}"/>
              </a:ext>
            </a:extLst>
          </p:cNvPr>
          <p:cNvSpPr>
            <a:spLocks noGrp="1"/>
          </p:cNvSpPr>
          <p:nvPr>
            <p:ph type="sldNum" sz="quarter" idx="12"/>
          </p:nvPr>
        </p:nvSpPr>
        <p:spPr/>
        <p:txBody>
          <a:bodyPr/>
          <a:lstStyle/>
          <a:p>
            <a:fld id="{C877D7C0-1C18-B844-ABD5-FD52B6EE9820}" type="slidenum">
              <a:rPr lang="en-US" smtClean="0"/>
              <a:t>‹#›</a:t>
            </a:fld>
            <a:endParaRPr lang="en-US"/>
          </a:p>
        </p:txBody>
      </p:sp>
    </p:spTree>
    <p:extLst>
      <p:ext uri="{BB962C8B-B14F-4D97-AF65-F5344CB8AC3E}">
        <p14:creationId xmlns:p14="http://schemas.microsoft.com/office/powerpoint/2010/main" val="3558822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FFB90-F858-9A4F-948F-3B7CDB152EF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408E9DE-A19F-0143-8EBB-B723611328A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4B6DEA-840C-DF48-8101-C1C0DFA3AA8F}"/>
              </a:ext>
            </a:extLst>
          </p:cNvPr>
          <p:cNvSpPr>
            <a:spLocks noGrp="1"/>
          </p:cNvSpPr>
          <p:nvPr>
            <p:ph type="dt" sz="half" idx="10"/>
          </p:nvPr>
        </p:nvSpPr>
        <p:spPr/>
        <p:txBody>
          <a:bodyPr/>
          <a:lstStyle/>
          <a:p>
            <a:fld id="{21659C4D-47A6-F444-BFD1-F27D9FE3F313}" type="datetimeFigureOut">
              <a:rPr lang="en-US" smtClean="0"/>
              <a:t>2/27/25</a:t>
            </a:fld>
            <a:endParaRPr lang="en-US"/>
          </a:p>
        </p:txBody>
      </p:sp>
      <p:sp>
        <p:nvSpPr>
          <p:cNvPr id="5" name="Footer Placeholder 4">
            <a:extLst>
              <a:ext uri="{FF2B5EF4-FFF2-40B4-BE49-F238E27FC236}">
                <a16:creationId xmlns:a16="http://schemas.microsoft.com/office/drawing/2014/main" id="{7C1A873A-5841-EF4B-A720-38D9A83AE2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84B7D9-6F21-0D42-879F-311BF9E455F5}"/>
              </a:ext>
            </a:extLst>
          </p:cNvPr>
          <p:cNvSpPr>
            <a:spLocks noGrp="1"/>
          </p:cNvSpPr>
          <p:nvPr>
            <p:ph type="sldNum" sz="quarter" idx="12"/>
          </p:nvPr>
        </p:nvSpPr>
        <p:spPr/>
        <p:txBody>
          <a:bodyPr/>
          <a:lstStyle/>
          <a:p>
            <a:fld id="{C877D7C0-1C18-B844-ABD5-FD52B6EE9820}" type="slidenum">
              <a:rPr lang="en-US" smtClean="0"/>
              <a:t>‹#›</a:t>
            </a:fld>
            <a:endParaRPr lang="en-US"/>
          </a:p>
        </p:txBody>
      </p:sp>
    </p:spTree>
    <p:extLst>
      <p:ext uri="{BB962C8B-B14F-4D97-AF65-F5344CB8AC3E}">
        <p14:creationId xmlns:p14="http://schemas.microsoft.com/office/powerpoint/2010/main" val="3927923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0819DE-7FCA-1142-8B2A-4496AE05E28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149A341-95DA-9847-BBEF-F4BA0B05522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45D40E1-1E2E-8C46-AA3A-7AF77712F210}"/>
              </a:ext>
            </a:extLst>
          </p:cNvPr>
          <p:cNvSpPr>
            <a:spLocks noGrp="1"/>
          </p:cNvSpPr>
          <p:nvPr>
            <p:ph type="dt" sz="half" idx="10"/>
          </p:nvPr>
        </p:nvSpPr>
        <p:spPr/>
        <p:txBody>
          <a:bodyPr/>
          <a:lstStyle/>
          <a:p>
            <a:fld id="{21659C4D-47A6-F444-BFD1-F27D9FE3F313}" type="datetimeFigureOut">
              <a:rPr lang="en-US" smtClean="0"/>
              <a:t>2/27/25</a:t>
            </a:fld>
            <a:endParaRPr lang="en-US"/>
          </a:p>
        </p:txBody>
      </p:sp>
      <p:sp>
        <p:nvSpPr>
          <p:cNvPr id="5" name="Footer Placeholder 4">
            <a:extLst>
              <a:ext uri="{FF2B5EF4-FFF2-40B4-BE49-F238E27FC236}">
                <a16:creationId xmlns:a16="http://schemas.microsoft.com/office/drawing/2014/main" id="{EF684963-EA60-FF48-AC47-7DAF7C2446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2AB624-AF70-274A-ACD9-8340FDC569A8}"/>
              </a:ext>
            </a:extLst>
          </p:cNvPr>
          <p:cNvSpPr>
            <a:spLocks noGrp="1"/>
          </p:cNvSpPr>
          <p:nvPr>
            <p:ph type="sldNum" sz="quarter" idx="12"/>
          </p:nvPr>
        </p:nvSpPr>
        <p:spPr/>
        <p:txBody>
          <a:bodyPr/>
          <a:lstStyle/>
          <a:p>
            <a:fld id="{C877D7C0-1C18-B844-ABD5-FD52B6EE9820}" type="slidenum">
              <a:rPr lang="en-US" smtClean="0"/>
              <a:t>‹#›</a:t>
            </a:fld>
            <a:endParaRPr lang="en-US"/>
          </a:p>
        </p:txBody>
      </p:sp>
    </p:spTree>
    <p:extLst>
      <p:ext uri="{BB962C8B-B14F-4D97-AF65-F5344CB8AC3E}">
        <p14:creationId xmlns:p14="http://schemas.microsoft.com/office/powerpoint/2010/main" val="1368295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Slid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15FFB9A-F3F6-8946-9ABA-98B8C06C07F5}"/>
              </a:ext>
            </a:extLst>
          </p:cNvPr>
          <p:cNvSpPr>
            <a:spLocks noGrp="1"/>
          </p:cNvSpPr>
          <p:nvPr>
            <p:ph type="title" hasCustomPrompt="1"/>
          </p:nvPr>
        </p:nvSpPr>
        <p:spPr>
          <a:xfrm>
            <a:off x="831851" y="1209040"/>
            <a:ext cx="5264150" cy="2578867"/>
          </a:xfrm>
        </p:spPr>
        <p:txBody>
          <a:bodyPr anchor="b">
            <a:normAutofit/>
          </a:bodyPr>
          <a:lstStyle>
            <a:lvl1pPr>
              <a:defRPr sz="4400">
                <a:solidFill>
                  <a:schemeClr val="tx1"/>
                </a:solidFill>
              </a:defRPr>
            </a:lvl1pPr>
          </a:lstStyle>
          <a:p>
            <a:r>
              <a:rPr lang="en-GB" dirty="0"/>
              <a:t>Click to edit Master title style w/ image</a:t>
            </a:r>
            <a:endParaRPr lang="en-US" dirty="0"/>
          </a:p>
        </p:txBody>
      </p:sp>
      <p:sp>
        <p:nvSpPr>
          <p:cNvPr id="8" name="Text Placeholder 2">
            <a:extLst>
              <a:ext uri="{FF2B5EF4-FFF2-40B4-BE49-F238E27FC236}">
                <a16:creationId xmlns:a16="http://schemas.microsoft.com/office/drawing/2014/main" id="{5333B02D-6238-4843-B9D5-1E272AAC556A}"/>
              </a:ext>
            </a:extLst>
          </p:cNvPr>
          <p:cNvSpPr>
            <a:spLocks noGrp="1"/>
          </p:cNvSpPr>
          <p:nvPr>
            <p:ph type="body" idx="1"/>
          </p:nvPr>
        </p:nvSpPr>
        <p:spPr>
          <a:xfrm>
            <a:off x="831851" y="3814895"/>
            <a:ext cx="526415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4" name="Logo" descr="UK Data Service logo">
            <a:extLst>
              <a:ext uri="{FF2B5EF4-FFF2-40B4-BE49-F238E27FC236}">
                <a16:creationId xmlns:a16="http://schemas.microsoft.com/office/drawing/2014/main" id="{76C60B7B-315C-B548-A043-C196F7D38CB3}"/>
              </a:ext>
            </a:extLst>
          </p:cNvPr>
          <p:cNvPicPr>
            <a:picLocks noChangeAspect="1"/>
          </p:cNvPicPr>
          <p:nvPr userDrawn="1"/>
        </p:nvPicPr>
        <p:blipFill>
          <a:blip r:embed="rId2"/>
          <a:stretch>
            <a:fillRect/>
          </a:stretch>
        </p:blipFill>
        <p:spPr>
          <a:xfrm>
            <a:off x="599440" y="182880"/>
            <a:ext cx="3101521" cy="1059831"/>
          </a:xfrm>
          <a:prstGeom prst="rect">
            <a:avLst/>
          </a:prstGeom>
        </p:spPr>
      </p:pic>
      <p:sp>
        <p:nvSpPr>
          <p:cNvPr id="13" name="Picture Placeholder 2" descr="[Image description to go here]">
            <a:extLst>
              <a:ext uri="{FF2B5EF4-FFF2-40B4-BE49-F238E27FC236}">
                <a16:creationId xmlns:a16="http://schemas.microsoft.com/office/drawing/2014/main" id="{3C9C5F8A-2236-FE4B-91BF-E087092BF608}"/>
              </a:ext>
            </a:extLst>
          </p:cNvPr>
          <p:cNvSpPr>
            <a:spLocks noGrp="1"/>
          </p:cNvSpPr>
          <p:nvPr>
            <p:ph type="pic" idx="13" hasCustomPrompt="1"/>
          </p:nvPr>
        </p:nvSpPr>
        <p:spPr>
          <a:xfrm>
            <a:off x="8077200" y="1"/>
            <a:ext cx="4114800" cy="6857999"/>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Place black and white image for generic/service content or </a:t>
            </a:r>
            <a:r>
              <a:rPr lang="en-US" dirty="0" err="1"/>
              <a:t>colour</a:t>
            </a:r>
            <a:r>
              <a:rPr lang="en-US" dirty="0"/>
              <a:t> image for ‘impact’ content.</a:t>
            </a:r>
          </a:p>
        </p:txBody>
      </p:sp>
      <p:sp>
        <p:nvSpPr>
          <p:cNvPr id="12" name="Picture Placeholder 2">
            <a:extLst>
              <a:ext uri="{FF2B5EF4-FFF2-40B4-BE49-F238E27FC236}">
                <a16:creationId xmlns:a16="http://schemas.microsoft.com/office/drawing/2014/main" id="{F2791F5A-39D3-DC4F-AA9D-8EF80ABB167C}"/>
              </a:ext>
              <a:ext uri="{C183D7F6-B498-43B3-948B-1728B52AA6E4}">
                <adec:decorative xmlns:adec="http://schemas.microsoft.com/office/drawing/2017/decorative" val="1"/>
              </a:ext>
            </a:extLst>
          </p:cNvPr>
          <p:cNvSpPr>
            <a:spLocks noGrp="1"/>
          </p:cNvSpPr>
          <p:nvPr>
            <p:ph type="pic" idx="14" hasCustomPrompt="1"/>
          </p:nvPr>
        </p:nvSpPr>
        <p:spPr>
          <a:xfrm>
            <a:off x="6213474" y="2388526"/>
            <a:ext cx="3727451" cy="2852737"/>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Place hex graphic here to overlay black and white image.</a:t>
            </a:r>
          </a:p>
        </p:txBody>
      </p:sp>
      <p:pic>
        <p:nvPicPr>
          <p:cNvPr id="10" name="Picture 9" descr="UKRI Economic and Social Research Council logo">
            <a:extLst>
              <a:ext uri="{FF2B5EF4-FFF2-40B4-BE49-F238E27FC236}">
                <a16:creationId xmlns:a16="http://schemas.microsoft.com/office/drawing/2014/main" id="{B406835A-EC17-A04A-BE37-2B9F3923BD3C}"/>
              </a:ext>
            </a:extLst>
          </p:cNvPr>
          <p:cNvPicPr>
            <a:picLocks noChangeAspect="1"/>
          </p:cNvPicPr>
          <p:nvPr userDrawn="1"/>
        </p:nvPicPr>
        <p:blipFill>
          <a:blip r:embed="rId3"/>
          <a:stretch>
            <a:fillRect/>
          </a:stretch>
        </p:blipFill>
        <p:spPr>
          <a:xfrm>
            <a:off x="831851" y="5527040"/>
            <a:ext cx="2210353" cy="560520"/>
          </a:xfrm>
          <a:prstGeom prst="rect">
            <a:avLst/>
          </a:prstGeom>
        </p:spPr>
      </p:pic>
      <p:sp>
        <p:nvSpPr>
          <p:cNvPr id="4" name="Date Placeholder 3">
            <a:extLst>
              <a:ext uri="{FF2B5EF4-FFF2-40B4-BE49-F238E27FC236}">
                <a16:creationId xmlns:a16="http://schemas.microsoft.com/office/drawing/2014/main" id="{7EDFE899-5F81-544E-A915-E6320293E09D}"/>
              </a:ext>
            </a:extLst>
          </p:cNvPr>
          <p:cNvSpPr>
            <a:spLocks noGrp="1"/>
          </p:cNvSpPr>
          <p:nvPr>
            <p:ph type="dt" sz="half" idx="10"/>
          </p:nvPr>
        </p:nvSpPr>
        <p:spPr/>
        <p:txBody>
          <a:bodyPr/>
          <a:lstStyle/>
          <a:p>
            <a:fld id="{7AB3EE13-5FCB-9C42-A93B-39A2047ADC20}" type="datetime1">
              <a:rPr lang="en-GB" smtClean="0"/>
              <a:t>27/02/2025</a:t>
            </a:fld>
            <a:endParaRPr lang="en-US" dirty="0"/>
          </a:p>
        </p:txBody>
      </p:sp>
      <p:sp>
        <p:nvSpPr>
          <p:cNvPr id="5" name="Footer Placeholder 4">
            <a:extLst>
              <a:ext uri="{FF2B5EF4-FFF2-40B4-BE49-F238E27FC236}">
                <a16:creationId xmlns:a16="http://schemas.microsoft.com/office/drawing/2014/main" id="{2FB821E7-45D7-F74F-B564-964148DA00E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9A7D14-C32E-2C42-98CD-EAC78D9BD1FA}"/>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176768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Final Slide">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257F14C-28EB-D44F-835B-2A45258A3E7D}"/>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4440193" y="0"/>
            <a:ext cx="4140000" cy="4140000"/>
          </a:xfrm>
          <a:prstGeom prst="rect">
            <a:avLst/>
          </a:prstGeom>
        </p:spPr>
      </p:pic>
      <p:pic>
        <p:nvPicPr>
          <p:cNvPr id="15" name="Picture 14">
            <a:extLst>
              <a:ext uri="{FF2B5EF4-FFF2-40B4-BE49-F238E27FC236}">
                <a16:creationId xmlns:a16="http://schemas.microsoft.com/office/drawing/2014/main" id="{3DCBD7EA-7633-8544-82AA-792AA39D270F}"/>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8052000" y="2718000"/>
            <a:ext cx="4140000" cy="4140000"/>
          </a:xfrm>
          <a:prstGeom prst="rect">
            <a:avLst/>
          </a:prstGeom>
        </p:spPr>
      </p:pic>
      <p:sp>
        <p:nvSpPr>
          <p:cNvPr id="13" name="Title 1">
            <a:extLst>
              <a:ext uri="{FF2B5EF4-FFF2-40B4-BE49-F238E27FC236}">
                <a16:creationId xmlns:a16="http://schemas.microsoft.com/office/drawing/2014/main" id="{2278BD0B-2407-594E-B441-F29356308E5A}"/>
              </a:ext>
            </a:extLst>
          </p:cNvPr>
          <p:cNvSpPr>
            <a:spLocks noGrp="1"/>
          </p:cNvSpPr>
          <p:nvPr>
            <p:ph type="title"/>
          </p:nvPr>
        </p:nvSpPr>
        <p:spPr>
          <a:xfrm>
            <a:off x="831850" y="1240077"/>
            <a:ext cx="5264150" cy="2547830"/>
          </a:xfrm>
        </p:spPr>
        <p:txBody>
          <a:bodyPr anchor="b">
            <a:normAutofit/>
          </a:bodyPr>
          <a:lstStyle>
            <a:lvl1pPr>
              <a:defRPr sz="4400"/>
            </a:lvl1pPr>
          </a:lstStyle>
          <a:p>
            <a:r>
              <a:rPr lang="en-US"/>
              <a:t>Click to edit Master title style</a:t>
            </a:r>
            <a:endParaRPr lang="en-US" dirty="0"/>
          </a:p>
        </p:txBody>
      </p:sp>
      <p:sp>
        <p:nvSpPr>
          <p:cNvPr id="14" name="Text Placeholder 2">
            <a:extLst>
              <a:ext uri="{FF2B5EF4-FFF2-40B4-BE49-F238E27FC236}">
                <a16:creationId xmlns:a16="http://schemas.microsoft.com/office/drawing/2014/main" id="{3073C0B5-D10A-244A-A642-F2ECD8D216A4}"/>
              </a:ext>
            </a:extLst>
          </p:cNvPr>
          <p:cNvSpPr>
            <a:spLocks noGrp="1"/>
          </p:cNvSpPr>
          <p:nvPr>
            <p:ph type="body" idx="1" hasCustomPrompt="1"/>
          </p:nvPr>
        </p:nvSpPr>
        <p:spPr>
          <a:xfrm>
            <a:off x="831850" y="3814895"/>
            <a:ext cx="5264150" cy="1500187"/>
          </a:xfrm>
        </p:spPr>
        <p:txBody>
          <a:bodyPr/>
          <a:lstStyle>
            <a:lvl1pPr marL="0" indent="0">
              <a:buNone/>
              <a:defRPr sz="240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Insert contact details [name, email]</a:t>
            </a:r>
          </a:p>
        </p:txBody>
      </p:sp>
      <p:pic>
        <p:nvPicPr>
          <p:cNvPr id="17" name="Logo" descr="UK Data Service logo">
            <a:extLst>
              <a:ext uri="{FF2B5EF4-FFF2-40B4-BE49-F238E27FC236}">
                <a16:creationId xmlns:a16="http://schemas.microsoft.com/office/drawing/2014/main" id="{0F76BA20-AA2B-7340-AC15-C4F4ACBB3B65}"/>
              </a:ext>
            </a:extLst>
          </p:cNvPr>
          <p:cNvPicPr>
            <a:picLocks noChangeAspect="1"/>
          </p:cNvPicPr>
          <p:nvPr userDrawn="1"/>
        </p:nvPicPr>
        <p:blipFill>
          <a:blip r:embed="rId4"/>
          <a:stretch>
            <a:fillRect/>
          </a:stretch>
        </p:blipFill>
        <p:spPr>
          <a:xfrm>
            <a:off x="599440" y="182880"/>
            <a:ext cx="3101521" cy="1059831"/>
          </a:xfrm>
          <a:prstGeom prst="rect">
            <a:avLst/>
          </a:prstGeom>
        </p:spPr>
      </p:pic>
      <p:sp>
        <p:nvSpPr>
          <p:cNvPr id="3" name="Date Placeholder 2">
            <a:extLst>
              <a:ext uri="{FF2B5EF4-FFF2-40B4-BE49-F238E27FC236}">
                <a16:creationId xmlns:a16="http://schemas.microsoft.com/office/drawing/2014/main" id="{46CEB37C-4AD6-6546-88C7-0D5145F73F1B}"/>
              </a:ext>
            </a:extLst>
          </p:cNvPr>
          <p:cNvSpPr>
            <a:spLocks noGrp="1"/>
          </p:cNvSpPr>
          <p:nvPr>
            <p:ph type="dt" sz="half" idx="10"/>
          </p:nvPr>
        </p:nvSpPr>
        <p:spPr/>
        <p:txBody>
          <a:bodyPr/>
          <a:lstStyle/>
          <a:p>
            <a:fld id="{45591B23-550B-D34F-BD1A-05839C075451}" type="datetime1">
              <a:rPr lang="en-GB" smtClean="0"/>
              <a:t>27/02/2025</a:t>
            </a:fld>
            <a:endParaRPr lang="en-US"/>
          </a:p>
        </p:txBody>
      </p:sp>
      <p:sp>
        <p:nvSpPr>
          <p:cNvPr id="4" name="Footer Placeholder 3">
            <a:extLst>
              <a:ext uri="{FF2B5EF4-FFF2-40B4-BE49-F238E27FC236}">
                <a16:creationId xmlns:a16="http://schemas.microsoft.com/office/drawing/2014/main" id="{EFF34D09-7FF5-A642-B57F-6056C877E7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49AC83-1E27-5343-BB94-CDF1C9977B06}"/>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2514708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Generic Section Titl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E568CA6-59BD-244B-9036-0C61FAFBFC2A}"/>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8160000" y="1818000"/>
            <a:ext cx="4032000" cy="5040000"/>
          </a:xfrm>
          <a:prstGeom prst="rect">
            <a:avLst/>
          </a:prstGeom>
        </p:spPr>
      </p:pic>
      <p:sp>
        <p:nvSpPr>
          <p:cNvPr id="15" name="Title 1">
            <a:extLst>
              <a:ext uri="{FF2B5EF4-FFF2-40B4-BE49-F238E27FC236}">
                <a16:creationId xmlns:a16="http://schemas.microsoft.com/office/drawing/2014/main" id="{D7F1ED91-20F3-6C45-B97B-320BA4DC48B7}"/>
              </a:ext>
            </a:extLst>
          </p:cNvPr>
          <p:cNvSpPr>
            <a:spLocks noGrp="1"/>
          </p:cNvSpPr>
          <p:nvPr>
            <p:ph type="title"/>
          </p:nvPr>
        </p:nvSpPr>
        <p:spPr>
          <a:xfrm>
            <a:off x="831850" y="1229360"/>
            <a:ext cx="7347646" cy="2558547"/>
          </a:xfrm>
        </p:spPr>
        <p:txBody>
          <a:bodyPr anchor="b">
            <a:normAutofit/>
          </a:bodyPr>
          <a:lstStyle>
            <a:lvl1pPr>
              <a:defRPr sz="4400"/>
            </a:lvl1pPr>
          </a:lstStyle>
          <a:p>
            <a:r>
              <a:rPr lang="en-US"/>
              <a:t>Click to edit Master title style</a:t>
            </a:r>
            <a:endParaRPr lang="en-US" dirty="0"/>
          </a:p>
        </p:txBody>
      </p:sp>
      <p:sp>
        <p:nvSpPr>
          <p:cNvPr id="16" name="Text Placeholder 2">
            <a:extLst>
              <a:ext uri="{FF2B5EF4-FFF2-40B4-BE49-F238E27FC236}">
                <a16:creationId xmlns:a16="http://schemas.microsoft.com/office/drawing/2014/main" id="{ACAD05E5-D687-604F-9665-B43A8F5A0F15}"/>
              </a:ext>
            </a:extLst>
          </p:cNvPr>
          <p:cNvSpPr>
            <a:spLocks noGrp="1"/>
          </p:cNvSpPr>
          <p:nvPr>
            <p:ph type="body" idx="1"/>
          </p:nvPr>
        </p:nvSpPr>
        <p:spPr>
          <a:xfrm>
            <a:off x="831850" y="3814895"/>
            <a:ext cx="7336790" cy="1500187"/>
          </a:xfrm>
        </p:spPr>
        <p:txBody>
          <a:bodyPr/>
          <a:lstStyle>
            <a:lvl1pPr marL="0" indent="0">
              <a:buNone/>
              <a:defRPr sz="2400">
                <a:solidFill>
                  <a:schemeClr val="tx2">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11" name="Picture 10" descr="UK Data Service logo">
            <a:extLst>
              <a:ext uri="{FF2B5EF4-FFF2-40B4-BE49-F238E27FC236}">
                <a16:creationId xmlns:a16="http://schemas.microsoft.com/office/drawing/2014/main" id="{156298A7-4C3C-BA4C-97D4-F2F510C5A17A}"/>
              </a:ext>
            </a:extLst>
          </p:cNvPr>
          <p:cNvPicPr>
            <a:picLocks noChangeAspect="1"/>
          </p:cNvPicPr>
          <p:nvPr userDrawn="1"/>
        </p:nvPicPr>
        <p:blipFill>
          <a:blip r:embed="rId3"/>
          <a:stretch>
            <a:fillRect/>
          </a:stretch>
        </p:blipFill>
        <p:spPr>
          <a:xfrm>
            <a:off x="599440" y="182880"/>
            <a:ext cx="3101521" cy="1059831"/>
          </a:xfrm>
          <a:prstGeom prst="rect">
            <a:avLst/>
          </a:prstGeom>
        </p:spPr>
      </p:pic>
      <p:sp>
        <p:nvSpPr>
          <p:cNvPr id="4" name="Date Placeholder 3">
            <a:extLst>
              <a:ext uri="{FF2B5EF4-FFF2-40B4-BE49-F238E27FC236}">
                <a16:creationId xmlns:a16="http://schemas.microsoft.com/office/drawing/2014/main" id="{576A7BAA-6633-ED49-B704-0C3C14CAA02E}"/>
              </a:ext>
            </a:extLst>
          </p:cNvPr>
          <p:cNvSpPr>
            <a:spLocks noGrp="1"/>
          </p:cNvSpPr>
          <p:nvPr>
            <p:ph type="dt" sz="half" idx="10"/>
          </p:nvPr>
        </p:nvSpPr>
        <p:spPr/>
        <p:txBody>
          <a:bodyPr/>
          <a:lstStyle/>
          <a:p>
            <a:fld id="{B215A42F-436F-F945-AF86-C545F1275288}" type="datetime1">
              <a:rPr lang="en-GB" smtClean="0"/>
              <a:t>27/02/2025</a:t>
            </a:fld>
            <a:endParaRPr lang="en-US" dirty="0"/>
          </a:p>
        </p:txBody>
      </p:sp>
      <p:sp>
        <p:nvSpPr>
          <p:cNvPr id="5" name="Footer Placeholder 4">
            <a:extLst>
              <a:ext uri="{FF2B5EF4-FFF2-40B4-BE49-F238E27FC236}">
                <a16:creationId xmlns:a16="http://schemas.microsoft.com/office/drawing/2014/main" id="{BFAB7BBB-4F97-4945-8A6E-B312377E7DB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24C29CD-B531-3345-9F02-2BBEC37AF461}"/>
              </a:ext>
            </a:extLst>
          </p:cNvPr>
          <p:cNvSpPr>
            <a:spLocks noGrp="1"/>
          </p:cNvSpPr>
          <p:nvPr>
            <p:ph type="sldNum" sz="quarter" idx="12"/>
          </p:nvPr>
        </p:nvSpPr>
        <p:spPr/>
        <p:txBody>
          <a:bodyPr/>
          <a:lstStyle/>
          <a:p>
            <a:fld id="{016687C5-7511-7743-B429-3BDBE272F28B}" type="slidenum">
              <a:rPr lang="en-US" smtClean="0"/>
              <a:t>‹#›</a:t>
            </a:fld>
            <a:endParaRPr lang="en-US"/>
          </a:p>
        </p:txBody>
      </p:sp>
    </p:spTree>
    <p:extLst>
      <p:ext uri="{BB962C8B-B14F-4D97-AF65-F5344CB8AC3E}">
        <p14:creationId xmlns:p14="http://schemas.microsoft.com/office/powerpoint/2010/main" val="19192101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7160C-9B3A-C945-8B1F-8EA18B2E2A3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A9C462F-401B-8046-AC91-6244112E11D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C61B93F-5EBF-FB48-93E0-10C1FCF8F4F9}"/>
              </a:ext>
            </a:extLst>
          </p:cNvPr>
          <p:cNvSpPr>
            <a:spLocks noGrp="1"/>
          </p:cNvSpPr>
          <p:nvPr>
            <p:ph type="dt" sz="half" idx="10"/>
          </p:nvPr>
        </p:nvSpPr>
        <p:spPr/>
        <p:txBody>
          <a:bodyPr/>
          <a:lstStyle/>
          <a:p>
            <a:fld id="{21659C4D-47A6-F444-BFD1-F27D9FE3F313}" type="datetimeFigureOut">
              <a:rPr lang="en-US" smtClean="0"/>
              <a:t>2/27/25</a:t>
            </a:fld>
            <a:endParaRPr lang="en-US"/>
          </a:p>
        </p:txBody>
      </p:sp>
      <p:sp>
        <p:nvSpPr>
          <p:cNvPr id="5" name="Footer Placeholder 4">
            <a:extLst>
              <a:ext uri="{FF2B5EF4-FFF2-40B4-BE49-F238E27FC236}">
                <a16:creationId xmlns:a16="http://schemas.microsoft.com/office/drawing/2014/main" id="{80280873-343A-6C4E-86B9-77920198F2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D5384F-0D81-ED40-AE83-10722C39A625}"/>
              </a:ext>
            </a:extLst>
          </p:cNvPr>
          <p:cNvSpPr>
            <a:spLocks noGrp="1"/>
          </p:cNvSpPr>
          <p:nvPr>
            <p:ph type="sldNum" sz="quarter" idx="12"/>
          </p:nvPr>
        </p:nvSpPr>
        <p:spPr/>
        <p:txBody>
          <a:bodyPr/>
          <a:lstStyle/>
          <a:p>
            <a:fld id="{C877D7C0-1C18-B844-ABD5-FD52B6EE9820}" type="slidenum">
              <a:rPr lang="en-US" smtClean="0"/>
              <a:t>‹#›</a:t>
            </a:fld>
            <a:endParaRPr lang="en-US"/>
          </a:p>
        </p:txBody>
      </p:sp>
    </p:spTree>
    <p:extLst>
      <p:ext uri="{BB962C8B-B14F-4D97-AF65-F5344CB8AC3E}">
        <p14:creationId xmlns:p14="http://schemas.microsoft.com/office/powerpoint/2010/main" val="2505894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D6E13-6064-8A44-844B-E4C27D2A797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F94AB32-21CD-E543-BC0E-A9D1282E72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45C9503-87D0-894F-9932-AB6C89C48557}"/>
              </a:ext>
            </a:extLst>
          </p:cNvPr>
          <p:cNvSpPr>
            <a:spLocks noGrp="1"/>
          </p:cNvSpPr>
          <p:nvPr>
            <p:ph type="dt" sz="half" idx="10"/>
          </p:nvPr>
        </p:nvSpPr>
        <p:spPr/>
        <p:txBody>
          <a:bodyPr/>
          <a:lstStyle/>
          <a:p>
            <a:fld id="{21659C4D-47A6-F444-BFD1-F27D9FE3F313}" type="datetimeFigureOut">
              <a:rPr lang="en-US" smtClean="0"/>
              <a:t>2/27/25</a:t>
            </a:fld>
            <a:endParaRPr lang="en-US"/>
          </a:p>
        </p:txBody>
      </p:sp>
      <p:sp>
        <p:nvSpPr>
          <p:cNvPr id="5" name="Footer Placeholder 4">
            <a:extLst>
              <a:ext uri="{FF2B5EF4-FFF2-40B4-BE49-F238E27FC236}">
                <a16:creationId xmlns:a16="http://schemas.microsoft.com/office/drawing/2014/main" id="{C904FC88-EB87-904D-AEA5-70B0810EB8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7BAC56-50DE-C840-A4D4-25BF7FFF88EB}"/>
              </a:ext>
            </a:extLst>
          </p:cNvPr>
          <p:cNvSpPr>
            <a:spLocks noGrp="1"/>
          </p:cNvSpPr>
          <p:nvPr>
            <p:ph type="sldNum" sz="quarter" idx="12"/>
          </p:nvPr>
        </p:nvSpPr>
        <p:spPr/>
        <p:txBody>
          <a:bodyPr/>
          <a:lstStyle/>
          <a:p>
            <a:fld id="{C877D7C0-1C18-B844-ABD5-FD52B6EE9820}" type="slidenum">
              <a:rPr lang="en-US" smtClean="0"/>
              <a:t>‹#›</a:t>
            </a:fld>
            <a:endParaRPr lang="en-US"/>
          </a:p>
        </p:txBody>
      </p:sp>
    </p:spTree>
    <p:extLst>
      <p:ext uri="{BB962C8B-B14F-4D97-AF65-F5344CB8AC3E}">
        <p14:creationId xmlns:p14="http://schemas.microsoft.com/office/powerpoint/2010/main" val="1054787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88AEF-BDDA-A24F-8712-AE820DA890B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58AAF28-F8E6-A54B-9BE5-C7EA97D4E97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5B8BB26-0D60-6B4A-ADD6-088FD3C53CA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3675715-ED13-B349-8603-5D75CD06DA2D}"/>
              </a:ext>
            </a:extLst>
          </p:cNvPr>
          <p:cNvSpPr>
            <a:spLocks noGrp="1"/>
          </p:cNvSpPr>
          <p:nvPr>
            <p:ph type="dt" sz="half" idx="10"/>
          </p:nvPr>
        </p:nvSpPr>
        <p:spPr/>
        <p:txBody>
          <a:bodyPr/>
          <a:lstStyle/>
          <a:p>
            <a:fld id="{21659C4D-47A6-F444-BFD1-F27D9FE3F313}" type="datetimeFigureOut">
              <a:rPr lang="en-US" smtClean="0"/>
              <a:t>2/27/25</a:t>
            </a:fld>
            <a:endParaRPr lang="en-US"/>
          </a:p>
        </p:txBody>
      </p:sp>
      <p:sp>
        <p:nvSpPr>
          <p:cNvPr id="6" name="Footer Placeholder 5">
            <a:extLst>
              <a:ext uri="{FF2B5EF4-FFF2-40B4-BE49-F238E27FC236}">
                <a16:creationId xmlns:a16="http://schemas.microsoft.com/office/drawing/2014/main" id="{9C19EC6D-6A4C-AE46-8273-D48099B884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63AA63-B24B-2349-A0B3-32421A032EA1}"/>
              </a:ext>
            </a:extLst>
          </p:cNvPr>
          <p:cNvSpPr>
            <a:spLocks noGrp="1"/>
          </p:cNvSpPr>
          <p:nvPr>
            <p:ph type="sldNum" sz="quarter" idx="12"/>
          </p:nvPr>
        </p:nvSpPr>
        <p:spPr/>
        <p:txBody>
          <a:bodyPr/>
          <a:lstStyle/>
          <a:p>
            <a:fld id="{C877D7C0-1C18-B844-ABD5-FD52B6EE9820}" type="slidenum">
              <a:rPr lang="en-US" smtClean="0"/>
              <a:t>‹#›</a:t>
            </a:fld>
            <a:endParaRPr lang="en-US"/>
          </a:p>
        </p:txBody>
      </p:sp>
    </p:spTree>
    <p:extLst>
      <p:ext uri="{BB962C8B-B14F-4D97-AF65-F5344CB8AC3E}">
        <p14:creationId xmlns:p14="http://schemas.microsoft.com/office/powerpoint/2010/main" val="2564557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E8842-5859-2C4C-A30C-27166A620D5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91E6CDF-8C01-014A-B146-EE8F82DB6A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8F1E78D-1BC5-2D48-BA22-2619D4B96CD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27B174C-73CC-6645-BF2E-1CD312C2D6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6E3334F-5F0A-CA49-B6F8-5620527C7A6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CC15C5A-A7DA-E640-B646-B91DA4EDC664}"/>
              </a:ext>
            </a:extLst>
          </p:cNvPr>
          <p:cNvSpPr>
            <a:spLocks noGrp="1"/>
          </p:cNvSpPr>
          <p:nvPr>
            <p:ph type="dt" sz="half" idx="10"/>
          </p:nvPr>
        </p:nvSpPr>
        <p:spPr/>
        <p:txBody>
          <a:bodyPr/>
          <a:lstStyle/>
          <a:p>
            <a:fld id="{21659C4D-47A6-F444-BFD1-F27D9FE3F313}" type="datetimeFigureOut">
              <a:rPr lang="en-US" smtClean="0"/>
              <a:t>2/27/25</a:t>
            </a:fld>
            <a:endParaRPr lang="en-US"/>
          </a:p>
        </p:txBody>
      </p:sp>
      <p:sp>
        <p:nvSpPr>
          <p:cNvPr id="8" name="Footer Placeholder 7">
            <a:extLst>
              <a:ext uri="{FF2B5EF4-FFF2-40B4-BE49-F238E27FC236}">
                <a16:creationId xmlns:a16="http://schemas.microsoft.com/office/drawing/2014/main" id="{9F5AFA08-F4FF-5C47-8F4C-D495927AB6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F5DB57-C4FB-9547-A8B9-6ED0FC6C810B}"/>
              </a:ext>
            </a:extLst>
          </p:cNvPr>
          <p:cNvSpPr>
            <a:spLocks noGrp="1"/>
          </p:cNvSpPr>
          <p:nvPr>
            <p:ph type="sldNum" sz="quarter" idx="12"/>
          </p:nvPr>
        </p:nvSpPr>
        <p:spPr/>
        <p:txBody>
          <a:bodyPr/>
          <a:lstStyle/>
          <a:p>
            <a:fld id="{C877D7C0-1C18-B844-ABD5-FD52B6EE9820}" type="slidenum">
              <a:rPr lang="en-US" smtClean="0"/>
              <a:t>‹#›</a:t>
            </a:fld>
            <a:endParaRPr lang="en-US"/>
          </a:p>
        </p:txBody>
      </p:sp>
    </p:spTree>
    <p:extLst>
      <p:ext uri="{BB962C8B-B14F-4D97-AF65-F5344CB8AC3E}">
        <p14:creationId xmlns:p14="http://schemas.microsoft.com/office/powerpoint/2010/main" val="2022463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F762B-92DB-8D41-B6CC-3CC811D7F24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DC24928-9BDF-884C-BDFA-92AA6A8D3480}"/>
              </a:ext>
            </a:extLst>
          </p:cNvPr>
          <p:cNvSpPr>
            <a:spLocks noGrp="1"/>
          </p:cNvSpPr>
          <p:nvPr>
            <p:ph type="dt" sz="half" idx="10"/>
          </p:nvPr>
        </p:nvSpPr>
        <p:spPr/>
        <p:txBody>
          <a:bodyPr/>
          <a:lstStyle/>
          <a:p>
            <a:fld id="{21659C4D-47A6-F444-BFD1-F27D9FE3F313}" type="datetimeFigureOut">
              <a:rPr lang="en-US" smtClean="0"/>
              <a:t>2/27/25</a:t>
            </a:fld>
            <a:endParaRPr lang="en-US"/>
          </a:p>
        </p:txBody>
      </p:sp>
      <p:sp>
        <p:nvSpPr>
          <p:cNvPr id="4" name="Footer Placeholder 3">
            <a:extLst>
              <a:ext uri="{FF2B5EF4-FFF2-40B4-BE49-F238E27FC236}">
                <a16:creationId xmlns:a16="http://schemas.microsoft.com/office/drawing/2014/main" id="{C122F079-172A-C049-8734-DD9841A285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611DD3-A63C-944B-804E-89E73A0E67E0}"/>
              </a:ext>
            </a:extLst>
          </p:cNvPr>
          <p:cNvSpPr>
            <a:spLocks noGrp="1"/>
          </p:cNvSpPr>
          <p:nvPr>
            <p:ph type="sldNum" sz="quarter" idx="12"/>
          </p:nvPr>
        </p:nvSpPr>
        <p:spPr/>
        <p:txBody>
          <a:bodyPr/>
          <a:lstStyle/>
          <a:p>
            <a:fld id="{C877D7C0-1C18-B844-ABD5-FD52B6EE9820}" type="slidenum">
              <a:rPr lang="en-US" smtClean="0"/>
              <a:t>‹#›</a:t>
            </a:fld>
            <a:endParaRPr lang="en-US"/>
          </a:p>
        </p:txBody>
      </p:sp>
    </p:spTree>
    <p:extLst>
      <p:ext uri="{BB962C8B-B14F-4D97-AF65-F5344CB8AC3E}">
        <p14:creationId xmlns:p14="http://schemas.microsoft.com/office/powerpoint/2010/main" val="1803256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334B75-AFD7-5048-971B-58BE70F9B6FE}"/>
              </a:ext>
            </a:extLst>
          </p:cNvPr>
          <p:cNvSpPr>
            <a:spLocks noGrp="1"/>
          </p:cNvSpPr>
          <p:nvPr>
            <p:ph type="dt" sz="half" idx="10"/>
          </p:nvPr>
        </p:nvSpPr>
        <p:spPr/>
        <p:txBody>
          <a:bodyPr/>
          <a:lstStyle/>
          <a:p>
            <a:fld id="{21659C4D-47A6-F444-BFD1-F27D9FE3F313}" type="datetimeFigureOut">
              <a:rPr lang="en-US" smtClean="0"/>
              <a:t>2/27/25</a:t>
            </a:fld>
            <a:endParaRPr lang="en-US"/>
          </a:p>
        </p:txBody>
      </p:sp>
      <p:sp>
        <p:nvSpPr>
          <p:cNvPr id="3" name="Footer Placeholder 2">
            <a:extLst>
              <a:ext uri="{FF2B5EF4-FFF2-40B4-BE49-F238E27FC236}">
                <a16:creationId xmlns:a16="http://schemas.microsoft.com/office/drawing/2014/main" id="{8578C245-4ACA-C34E-B3FE-00F8077761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E64C9D-C5BE-5843-BABA-C6CE59BC5DC2}"/>
              </a:ext>
            </a:extLst>
          </p:cNvPr>
          <p:cNvSpPr>
            <a:spLocks noGrp="1"/>
          </p:cNvSpPr>
          <p:nvPr>
            <p:ph type="sldNum" sz="quarter" idx="12"/>
          </p:nvPr>
        </p:nvSpPr>
        <p:spPr/>
        <p:txBody>
          <a:bodyPr/>
          <a:lstStyle/>
          <a:p>
            <a:fld id="{C877D7C0-1C18-B844-ABD5-FD52B6EE9820}" type="slidenum">
              <a:rPr lang="en-US" smtClean="0"/>
              <a:t>‹#›</a:t>
            </a:fld>
            <a:endParaRPr lang="en-US"/>
          </a:p>
        </p:txBody>
      </p:sp>
    </p:spTree>
    <p:extLst>
      <p:ext uri="{BB962C8B-B14F-4D97-AF65-F5344CB8AC3E}">
        <p14:creationId xmlns:p14="http://schemas.microsoft.com/office/powerpoint/2010/main" val="1470184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4F366-DD71-A343-829F-6A54D0CB4D0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5B12152-E37B-8146-82AF-93CB2E1BD2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CCF967E-C842-4E47-9E51-57D0529BF0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BD47A71-DB16-1445-AC63-1323D65BCCED}"/>
              </a:ext>
            </a:extLst>
          </p:cNvPr>
          <p:cNvSpPr>
            <a:spLocks noGrp="1"/>
          </p:cNvSpPr>
          <p:nvPr>
            <p:ph type="dt" sz="half" idx="10"/>
          </p:nvPr>
        </p:nvSpPr>
        <p:spPr/>
        <p:txBody>
          <a:bodyPr/>
          <a:lstStyle/>
          <a:p>
            <a:fld id="{21659C4D-47A6-F444-BFD1-F27D9FE3F313}" type="datetimeFigureOut">
              <a:rPr lang="en-US" smtClean="0"/>
              <a:t>2/27/25</a:t>
            </a:fld>
            <a:endParaRPr lang="en-US"/>
          </a:p>
        </p:txBody>
      </p:sp>
      <p:sp>
        <p:nvSpPr>
          <p:cNvPr id="6" name="Footer Placeholder 5">
            <a:extLst>
              <a:ext uri="{FF2B5EF4-FFF2-40B4-BE49-F238E27FC236}">
                <a16:creationId xmlns:a16="http://schemas.microsoft.com/office/drawing/2014/main" id="{6E8E76C2-EB75-374F-A386-02C346401B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258BE9-793F-A24F-A8AC-8CDC30B78F15}"/>
              </a:ext>
            </a:extLst>
          </p:cNvPr>
          <p:cNvSpPr>
            <a:spLocks noGrp="1"/>
          </p:cNvSpPr>
          <p:nvPr>
            <p:ph type="sldNum" sz="quarter" idx="12"/>
          </p:nvPr>
        </p:nvSpPr>
        <p:spPr/>
        <p:txBody>
          <a:bodyPr/>
          <a:lstStyle/>
          <a:p>
            <a:fld id="{C877D7C0-1C18-B844-ABD5-FD52B6EE9820}" type="slidenum">
              <a:rPr lang="en-US" smtClean="0"/>
              <a:t>‹#›</a:t>
            </a:fld>
            <a:endParaRPr lang="en-US"/>
          </a:p>
        </p:txBody>
      </p:sp>
    </p:spTree>
    <p:extLst>
      <p:ext uri="{BB962C8B-B14F-4D97-AF65-F5344CB8AC3E}">
        <p14:creationId xmlns:p14="http://schemas.microsoft.com/office/powerpoint/2010/main" val="1970582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7067D-8D84-9A4B-A769-AD564F32132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94CA1A7-4D1D-2E43-8C64-10F0D8C169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40826C-6D5A-5E4F-ACE4-C3E7AE7B71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DCB03C3-7329-144A-AE56-757821353E18}"/>
              </a:ext>
            </a:extLst>
          </p:cNvPr>
          <p:cNvSpPr>
            <a:spLocks noGrp="1"/>
          </p:cNvSpPr>
          <p:nvPr>
            <p:ph type="dt" sz="half" idx="10"/>
          </p:nvPr>
        </p:nvSpPr>
        <p:spPr/>
        <p:txBody>
          <a:bodyPr/>
          <a:lstStyle/>
          <a:p>
            <a:fld id="{21659C4D-47A6-F444-BFD1-F27D9FE3F313}" type="datetimeFigureOut">
              <a:rPr lang="en-US" smtClean="0"/>
              <a:t>2/27/25</a:t>
            </a:fld>
            <a:endParaRPr lang="en-US"/>
          </a:p>
        </p:txBody>
      </p:sp>
      <p:sp>
        <p:nvSpPr>
          <p:cNvPr id="6" name="Footer Placeholder 5">
            <a:extLst>
              <a:ext uri="{FF2B5EF4-FFF2-40B4-BE49-F238E27FC236}">
                <a16:creationId xmlns:a16="http://schemas.microsoft.com/office/drawing/2014/main" id="{4FF1BE58-3BE3-834C-9920-D8082DD6F5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37159E-5755-B04F-A013-9A9EF4886927}"/>
              </a:ext>
            </a:extLst>
          </p:cNvPr>
          <p:cNvSpPr>
            <a:spLocks noGrp="1"/>
          </p:cNvSpPr>
          <p:nvPr>
            <p:ph type="sldNum" sz="quarter" idx="12"/>
          </p:nvPr>
        </p:nvSpPr>
        <p:spPr/>
        <p:txBody>
          <a:bodyPr/>
          <a:lstStyle/>
          <a:p>
            <a:fld id="{C877D7C0-1C18-B844-ABD5-FD52B6EE9820}" type="slidenum">
              <a:rPr lang="en-US" smtClean="0"/>
              <a:t>‹#›</a:t>
            </a:fld>
            <a:endParaRPr lang="en-US"/>
          </a:p>
        </p:txBody>
      </p:sp>
    </p:spTree>
    <p:extLst>
      <p:ext uri="{BB962C8B-B14F-4D97-AF65-F5344CB8AC3E}">
        <p14:creationId xmlns:p14="http://schemas.microsoft.com/office/powerpoint/2010/main" val="2990313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3F8946-CBD3-AC4F-9AD8-BE0E7CD5EA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C5979BB-9C95-A84D-A414-5D8C1526A6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7CACA9F-E7FC-F641-8DCD-38B8DB6318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659C4D-47A6-F444-BFD1-F27D9FE3F313}" type="datetimeFigureOut">
              <a:rPr lang="en-US" smtClean="0"/>
              <a:t>2/27/25</a:t>
            </a:fld>
            <a:endParaRPr lang="en-US"/>
          </a:p>
        </p:txBody>
      </p:sp>
      <p:sp>
        <p:nvSpPr>
          <p:cNvPr id="5" name="Footer Placeholder 4">
            <a:extLst>
              <a:ext uri="{FF2B5EF4-FFF2-40B4-BE49-F238E27FC236}">
                <a16:creationId xmlns:a16="http://schemas.microsoft.com/office/drawing/2014/main" id="{81642F01-FBD7-1B43-8CDB-C6B8F89339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636381-007A-B545-B7FA-7945B40331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77D7C0-1C18-B844-ABD5-FD52B6EE9820}" type="slidenum">
              <a:rPr lang="en-US" smtClean="0"/>
              <a:t>‹#›</a:t>
            </a:fld>
            <a:endParaRPr lang="en-US"/>
          </a:p>
        </p:txBody>
      </p:sp>
    </p:spTree>
    <p:extLst>
      <p:ext uri="{BB962C8B-B14F-4D97-AF65-F5344CB8AC3E}">
        <p14:creationId xmlns:p14="http://schemas.microsoft.com/office/powerpoint/2010/main" val="576660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routledge.com/Crime-Mapping-and-Spatial-Data-Analysis-using-R/Ariza-Solymosi/p/book/9780367724696" TargetMode="External"/><Relationship Id="rId2" Type="http://schemas.openxmlformats.org/officeDocument/2006/relationships/hyperlink" Target="https://rstudio-education.github.io/hopr/starting.html" TargetMode="External"/><Relationship Id="rId1" Type="http://schemas.openxmlformats.org/officeDocument/2006/relationships/slideLayout" Target="../slideLayouts/slideLayout14.xml"/><Relationship Id="rId5" Type="http://schemas.openxmlformats.org/officeDocument/2006/relationships/hyperlink" Target="https://michaelminn.net/tutorials/r-crime/index.html" TargetMode="External"/><Relationship Id="rId4" Type="http://schemas.openxmlformats.org/officeDocument/2006/relationships/hyperlink" Target="https://cran.r-project.org/web/packages/crimedata/vignettes/introduction.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hyperlink" Target="mailto:nadia.kennar@manchester.ac.uk"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1B70D4-7556-534B-BB93-5540A3673493}"/>
              </a:ext>
            </a:extLst>
          </p:cNvPr>
          <p:cNvSpPr>
            <a:spLocks noGrp="1"/>
          </p:cNvSpPr>
          <p:nvPr>
            <p:ph type="title"/>
          </p:nvPr>
        </p:nvSpPr>
        <p:spPr>
          <a:xfrm>
            <a:off x="831850" y="654012"/>
            <a:ext cx="5264150" cy="2578867"/>
          </a:xfrm>
        </p:spPr>
        <p:txBody>
          <a:bodyPr>
            <a:normAutofit/>
          </a:bodyPr>
          <a:lstStyle/>
          <a:p>
            <a:r>
              <a:rPr lang="en-US" dirty="0">
                <a:solidFill>
                  <a:srgbClr val="7030A0"/>
                </a:solidFill>
                <a:latin typeface="Arial" panose="020B0604020202020204" pitchFamily="34" charset="0"/>
                <a:cs typeface="Arial" panose="020B0604020202020204" pitchFamily="34" charset="0"/>
              </a:rPr>
              <a:t>Mapping Crime Data in R: </a:t>
            </a:r>
            <a:br>
              <a:rPr lang="en-US" dirty="0">
                <a:solidFill>
                  <a:srgbClr val="7030A0"/>
                </a:solidFill>
                <a:latin typeface="Arial" panose="020B0604020202020204" pitchFamily="34" charset="0"/>
                <a:cs typeface="Arial" panose="020B0604020202020204" pitchFamily="34" charset="0"/>
              </a:rPr>
            </a:br>
            <a:r>
              <a:rPr lang="en-US" sz="2800" dirty="0">
                <a:solidFill>
                  <a:srgbClr val="7030A0"/>
                </a:solidFill>
                <a:latin typeface="Arial" panose="020B0604020202020204" pitchFamily="34" charset="0"/>
                <a:cs typeface="Arial" panose="020B0604020202020204" pitchFamily="34" charset="0"/>
              </a:rPr>
              <a:t>Live Code Demonstration </a:t>
            </a:r>
            <a:r>
              <a:rPr lang="en-US" sz="2400" dirty="0">
                <a:solidFill>
                  <a:srgbClr val="7030A0"/>
                </a:solidFill>
                <a:latin typeface="Arial" panose="020B0604020202020204" pitchFamily="34" charset="0"/>
                <a:cs typeface="Arial" panose="020B0604020202020204" pitchFamily="34" charset="0"/>
              </a:rPr>
              <a:t>(18/03/2025) </a:t>
            </a:r>
            <a:endParaRPr lang="en-US" dirty="0">
              <a:solidFill>
                <a:srgbClr val="7030A0"/>
              </a:solidFill>
              <a:latin typeface="Arial" panose="020B0604020202020204" pitchFamily="34" charset="0"/>
              <a:cs typeface="Arial" panose="020B0604020202020204" pitchFamily="34" charset="0"/>
            </a:endParaRPr>
          </a:p>
        </p:txBody>
      </p:sp>
      <p:sp>
        <p:nvSpPr>
          <p:cNvPr id="5" name="Text Placeholder 4">
            <a:extLst>
              <a:ext uri="{FF2B5EF4-FFF2-40B4-BE49-F238E27FC236}">
                <a16:creationId xmlns:a16="http://schemas.microsoft.com/office/drawing/2014/main" id="{B23607BC-A661-1942-930C-8EB3C9C8AFDE}"/>
              </a:ext>
            </a:extLst>
          </p:cNvPr>
          <p:cNvSpPr>
            <a:spLocks noGrp="1"/>
          </p:cNvSpPr>
          <p:nvPr>
            <p:ph type="body" idx="1"/>
          </p:nvPr>
        </p:nvSpPr>
        <p:spPr/>
        <p:txBody>
          <a:bodyPr/>
          <a:lstStyle/>
          <a:p>
            <a:r>
              <a:rPr lang="en-GB" dirty="0"/>
              <a:t>Nadia Kennar, Research Associate at the UK Data Service (Cathie Marsh Institute, UoM) </a:t>
            </a:r>
            <a:endParaRPr lang="en-US" dirty="0"/>
          </a:p>
        </p:txBody>
      </p:sp>
      <p:pic>
        <p:nvPicPr>
          <p:cNvPr id="8" name="Picture 6" descr="&quot; &quot;&#10;&#10;"/>
          <p:cNvPicPr>
            <a:picLocks noGrp="1" noChangeAspect="1" noChangeArrowheads="1"/>
          </p:cNvPicPr>
          <p:nvPr>
            <p:ph type="pic" idx="14"/>
          </p:nvPr>
        </p:nvPicPr>
        <p:blipFill>
          <a:blip r:embed="rId3">
            <a:extLst>
              <a:ext uri="{28A0092B-C50C-407E-A947-70E740481C1C}">
                <a14:useLocalDpi xmlns:a14="http://schemas.microsoft.com/office/drawing/2010/main" val="0"/>
              </a:ext>
            </a:extLst>
          </a:blip>
          <a:srcRect l="11899" r="11899"/>
          <a:stretch>
            <a:fillRect/>
          </a:stretch>
        </p:blipFill>
        <p:spPr bwMode="auto">
          <a:xfrm>
            <a:off x="4705949" y="1744755"/>
            <a:ext cx="3727451" cy="285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1208069" y="6479114"/>
            <a:ext cx="6690633" cy="246221"/>
          </a:xfrm>
          <a:prstGeom prst="rect">
            <a:avLst/>
          </a:prstGeom>
        </p:spPr>
        <p:txBody>
          <a:bodyPr wrap="square">
            <a:spAutoFit/>
          </a:bodyPr>
          <a:lstStyle/>
          <a:p>
            <a:pPr algn="r"/>
            <a:r>
              <a:rPr lang="en-GB" sz="1000" dirty="0">
                <a:solidFill>
                  <a:prstClr val="black"/>
                </a:solidFill>
                <a:latin typeface="Arial" panose="020B0604020202020204" pitchFamily="34" charset="0"/>
                <a:cs typeface="Arial" panose="020B0604020202020204" pitchFamily="34" charset="0"/>
              </a:rPr>
              <a:t>Copyright © 2025 University of Manchester, Cathie Marsh Institute, UK Data Service. </a:t>
            </a:r>
            <a:endParaRPr lang="en-GB" sz="1000" dirty="0"/>
          </a:p>
        </p:txBody>
      </p:sp>
      <p:pic>
        <p:nvPicPr>
          <p:cNvPr id="10" name="Picture Placeholder 9" descr="Hot spot map of criminal activity in the area of Surrey. This map was created using the Leaflet package from RStudios, the workshop summarises how to create these type of maps in the second half ">
            <a:extLst>
              <a:ext uri="{FF2B5EF4-FFF2-40B4-BE49-F238E27FC236}">
                <a16:creationId xmlns:a16="http://schemas.microsoft.com/office/drawing/2014/main" id="{77B6C8CD-79A8-4F4D-9098-D3307EC09831}"/>
              </a:ext>
            </a:extLst>
          </p:cNvPr>
          <p:cNvPicPr>
            <a:picLocks noGrp="1" noChangeAspect="1"/>
          </p:cNvPicPr>
          <p:nvPr>
            <p:ph type="pic" idx="13"/>
          </p:nvPr>
        </p:nvPicPr>
        <p:blipFill>
          <a:blip r:embed="rId4"/>
          <a:srcRect l="15401" r="15401"/>
          <a:stretch>
            <a:fillRect/>
          </a:stretch>
        </p:blipFill>
        <p:spPr>
          <a:xfrm>
            <a:off x="8320034" y="1"/>
            <a:ext cx="3871965" cy="6857999"/>
          </a:xfrm>
        </p:spPr>
      </p:pic>
      <p:sp>
        <p:nvSpPr>
          <p:cNvPr id="3" name="Slide Number Placeholder 2">
            <a:extLst>
              <a:ext uri="{FF2B5EF4-FFF2-40B4-BE49-F238E27FC236}">
                <a16:creationId xmlns:a16="http://schemas.microsoft.com/office/drawing/2014/main" id="{89B40B0B-BDD4-934E-8690-7D00D9EAE6BA}"/>
              </a:ext>
            </a:extLst>
          </p:cNvPr>
          <p:cNvSpPr>
            <a:spLocks noGrp="1"/>
          </p:cNvSpPr>
          <p:nvPr>
            <p:ph type="sldNum" sz="quarter" idx="12"/>
          </p:nvPr>
        </p:nvSpPr>
        <p:spPr/>
        <p:txBody>
          <a:bodyPr/>
          <a:lstStyle/>
          <a:p>
            <a:fld id="{016687C5-7511-7743-B429-3BDBE272F28B}" type="slidenum">
              <a:rPr lang="en-US" smtClean="0"/>
              <a:t>1</a:t>
            </a:fld>
            <a:endParaRPr lang="en-US"/>
          </a:p>
        </p:txBody>
      </p:sp>
    </p:spTree>
    <p:extLst>
      <p:ext uri="{BB962C8B-B14F-4D97-AF65-F5344CB8AC3E}">
        <p14:creationId xmlns:p14="http://schemas.microsoft.com/office/powerpoint/2010/main" val="3841458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E762-BAFC-B346-8128-5391EF2D3DDB}"/>
              </a:ext>
            </a:extLst>
          </p:cNvPr>
          <p:cNvSpPr>
            <a:spLocks noGrp="1"/>
          </p:cNvSpPr>
          <p:nvPr>
            <p:ph type="ctrTitle"/>
          </p:nvPr>
        </p:nvSpPr>
        <p:spPr/>
        <p:txBody>
          <a:bodyPr/>
          <a:lstStyle/>
          <a:p>
            <a:r>
              <a:rPr lang="en-US" b="1" dirty="0">
                <a:solidFill>
                  <a:srgbClr val="7030A0"/>
                </a:solidFill>
              </a:rPr>
              <a:t>Quick poll!</a:t>
            </a:r>
          </a:p>
        </p:txBody>
      </p:sp>
      <p:sp>
        <p:nvSpPr>
          <p:cNvPr id="3" name="Subtitle 2">
            <a:extLst>
              <a:ext uri="{FF2B5EF4-FFF2-40B4-BE49-F238E27FC236}">
                <a16:creationId xmlns:a16="http://schemas.microsoft.com/office/drawing/2014/main" id="{C86F55B5-811E-7B45-8CD6-32EFF487020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52602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C7099-8112-92E4-7C36-B0B293366A9E}"/>
              </a:ext>
            </a:extLst>
          </p:cNvPr>
          <p:cNvSpPr>
            <a:spLocks noGrp="1"/>
          </p:cNvSpPr>
          <p:nvPr>
            <p:ph type="title"/>
          </p:nvPr>
        </p:nvSpPr>
        <p:spPr>
          <a:xfrm>
            <a:off x="222250" y="1075470"/>
            <a:ext cx="5873750" cy="744802"/>
          </a:xfrm>
        </p:spPr>
        <p:txBody>
          <a:bodyPr/>
          <a:lstStyle/>
          <a:p>
            <a:r>
              <a:rPr lang="en-GB" dirty="0"/>
              <a:t>References</a:t>
            </a:r>
          </a:p>
        </p:txBody>
      </p:sp>
      <p:sp>
        <p:nvSpPr>
          <p:cNvPr id="3" name="Text Placeholder 2">
            <a:extLst>
              <a:ext uri="{FF2B5EF4-FFF2-40B4-BE49-F238E27FC236}">
                <a16:creationId xmlns:a16="http://schemas.microsoft.com/office/drawing/2014/main" id="{A2F8A7D6-67AB-E7FB-4312-983EEFC557DE}"/>
              </a:ext>
            </a:extLst>
          </p:cNvPr>
          <p:cNvSpPr>
            <a:spLocks noGrp="1"/>
          </p:cNvSpPr>
          <p:nvPr>
            <p:ph type="body" idx="1"/>
          </p:nvPr>
        </p:nvSpPr>
        <p:spPr>
          <a:xfrm>
            <a:off x="348768" y="2104809"/>
            <a:ext cx="10821255" cy="4410291"/>
          </a:xfrm>
        </p:spPr>
        <p:txBody>
          <a:bodyPr>
            <a:normAutofit/>
          </a:bodyPr>
          <a:lstStyle/>
          <a:p>
            <a:r>
              <a:rPr lang="en-GB" sz="1800" i="1" dirty="0">
                <a:solidFill>
                  <a:schemeClr val="tx1"/>
                </a:solidFill>
              </a:rPr>
              <a:t>R material: </a:t>
            </a:r>
          </a:p>
          <a:p>
            <a:pPr marL="285750" indent="-285750">
              <a:buFont typeface="Arial" panose="020B0604020202020204" pitchFamily="34" charset="0"/>
              <a:buChar char="•"/>
            </a:pPr>
            <a:r>
              <a:rPr lang="en-GB" sz="1800" i="1" dirty="0">
                <a:solidFill>
                  <a:schemeClr val="tx1"/>
                </a:solidFill>
              </a:rPr>
              <a:t>Installation: </a:t>
            </a:r>
            <a:r>
              <a:rPr lang="en-GB" sz="1800" i="1" dirty="0">
                <a:solidFill>
                  <a:schemeClr val="tx1"/>
                </a:solidFill>
                <a:hlinkClick r:id="rId2">
                  <a:extLst>
                    <a:ext uri="{A12FA001-AC4F-418D-AE19-62706E023703}">
                      <ahyp:hlinkClr xmlns:ahyp="http://schemas.microsoft.com/office/drawing/2018/hyperlinkcolor" val="tx"/>
                    </a:ext>
                  </a:extLst>
                </a:hlinkClick>
              </a:rPr>
              <a:t>https://rstudio-education.github.io/hopr/starting.html</a:t>
            </a:r>
            <a:r>
              <a:rPr lang="en-GB" sz="1800" i="1" dirty="0">
                <a:solidFill>
                  <a:schemeClr val="tx1"/>
                </a:solidFill>
              </a:rPr>
              <a:t> </a:t>
            </a:r>
          </a:p>
          <a:p>
            <a:pPr marL="285750" indent="-285750">
              <a:buFont typeface="Arial" panose="020B0604020202020204" pitchFamily="34" charset="0"/>
              <a:buChar char="•"/>
            </a:pPr>
            <a:r>
              <a:rPr lang="en-GB" sz="1800" dirty="0">
                <a:solidFill>
                  <a:schemeClr val="tx1"/>
                </a:solidFill>
                <a:hlinkClick r:id="rId3">
                  <a:extLst>
                    <a:ext uri="{A12FA001-AC4F-418D-AE19-62706E023703}">
                      <ahyp:hlinkClr xmlns:ahyp="http://schemas.microsoft.com/office/drawing/2018/hyperlinkcolor" val="tx"/>
                    </a:ext>
                  </a:extLst>
                </a:hlinkClick>
              </a:rPr>
              <a:t>https://www.routledge.com/Crime-Mapping-and-Spatial-Data-Analysis-using-R/Ariza-Solymosi/p/book/9780367724696</a:t>
            </a:r>
            <a:endParaRPr lang="en-GB" sz="1800" dirty="0">
              <a:solidFill>
                <a:schemeClr val="tx1"/>
              </a:solidFill>
            </a:endParaRPr>
          </a:p>
          <a:p>
            <a:pPr marL="342900" indent="-342900">
              <a:buFont typeface="Arial" panose="020B0604020202020204" pitchFamily="34" charset="0"/>
              <a:buChar char="•"/>
            </a:pPr>
            <a:r>
              <a:rPr lang="en-GB" sz="1800" dirty="0">
                <a:solidFill>
                  <a:schemeClr val="tx1"/>
                </a:solidFill>
                <a:hlinkClick r:id="rId4"/>
              </a:rPr>
              <a:t>https://cran.r-project.org/web/packages/crimedata/vignettes/introduction.html</a:t>
            </a:r>
            <a:endParaRPr lang="en-GB" sz="1800" dirty="0">
              <a:solidFill>
                <a:schemeClr val="tx1"/>
              </a:solidFill>
            </a:endParaRPr>
          </a:p>
          <a:p>
            <a:pPr marL="342900" indent="-342900">
              <a:buFont typeface="Arial" panose="020B0604020202020204" pitchFamily="34" charset="0"/>
              <a:buChar char="•"/>
            </a:pPr>
            <a:r>
              <a:rPr lang="en-GB" sz="1800" dirty="0">
                <a:solidFill>
                  <a:schemeClr val="tx1"/>
                </a:solidFill>
                <a:hlinkClick r:id="rId5"/>
              </a:rPr>
              <a:t>https://michaelminn.net/tutorials/r-crime/index.html</a:t>
            </a:r>
            <a:r>
              <a:rPr lang="en-GB" sz="1800" dirty="0">
                <a:solidFill>
                  <a:schemeClr val="tx1"/>
                </a:solidFill>
              </a:rPr>
              <a:t> </a:t>
            </a:r>
          </a:p>
          <a:p>
            <a:pPr marL="342900" indent="-342900">
              <a:buFont typeface="Arial" panose="020B0604020202020204" pitchFamily="34" charset="0"/>
              <a:buChar char="•"/>
            </a:pPr>
            <a:endParaRPr lang="en-GB" sz="1800" u="sng" dirty="0">
              <a:solidFill>
                <a:schemeClr val="tx1"/>
              </a:solidFill>
            </a:endParaRPr>
          </a:p>
          <a:p>
            <a:pPr marL="342900" indent="-342900">
              <a:buFont typeface="Arial" panose="020B0604020202020204" pitchFamily="34" charset="0"/>
              <a:buChar char="•"/>
            </a:pPr>
            <a:endParaRPr lang="en-GB" dirty="0">
              <a:solidFill>
                <a:schemeClr val="tx1"/>
              </a:solidFill>
            </a:endParaRPr>
          </a:p>
          <a:p>
            <a:endParaRPr lang="en-GB" dirty="0">
              <a:solidFill>
                <a:schemeClr val="tx1"/>
              </a:solidFill>
            </a:endParaRPr>
          </a:p>
          <a:p>
            <a:endParaRPr lang="en-GB" dirty="0"/>
          </a:p>
        </p:txBody>
      </p:sp>
    </p:spTree>
    <p:extLst>
      <p:ext uri="{BB962C8B-B14F-4D97-AF65-F5344CB8AC3E}">
        <p14:creationId xmlns:p14="http://schemas.microsoft.com/office/powerpoint/2010/main" val="3544765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AD4D3-A205-46C4-314A-6088D390D9D6}"/>
              </a:ext>
            </a:extLst>
          </p:cNvPr>
          <p:cNvSpPr>
            <a:spLocks noGrp="1"/>
          </p:cNvSpPr>
          <p:nvPr>
            <p:ph type="title"/>
          </p:nvPr>
        </p:nvSpPr>
        <p:spPr>
          <a:xfrm>
            <a:off x="500020" y="1342893"/>
            <a:ext cx="6673131" cy="872179"/>
          </a:xfrm>
        </p:spPr>
        <p:txBody>
          <a:bodyPr/>
          <a:lstStyle/>
          <a:p>
            <a:r>
              <a:rPr lang="en-GB" b="1" dirty="0">
                <a:solidFill>
                  <a:srgbClr val="7030A0"/>
                </a:solidFill>
              </a:rPr>
              <a:t>Survey</a:t>
            </a:r>
          </a:p>
        </p:txBody>
      </p:sp>
      <p:sp>
        <p:nvSpPr>
          <p:cNvPr id="3" name="Text Placeholder 2">
            <a:extLst>
              <a:ext uri="{FF2B5EF4-FFF2-40B4-BE49-F238E27FC236}">
                <a16:creationId xmlns:a16="http://schemas.microsoft.com/office/drawing/2014/main" id="{61CD8A5A-73F2-0675-B019-E776A3E3810E}"/>
              </a:ext>
            </a:extLst>
          </p:cNvPr>
          <p:cNvSpPr>
            <a:spLocks noGrp="1"/>
          </p:cNvSpPr>
          <p:nvPr>
            <p:ph type="body" idx="1"/>
          </p:nvPr>
        </p:nvSpPr>
        <p:spPr>
          <a:xfrm>
            <a:off x="500019" y="2678906"/>
            <a:ext cx="8443955" cy="2350294"/>
          </a:xfrm>
        </p:spPr>
        <p:txBody>
          <a:bodyPr/>
          <a:lstStyle/>
          <a:p>
            <a:pPr marL="342900" indent="-342900">
              <a:buFontTx/>
              <a:buChar char="-"/>
            </a:pPr>
            <a:r>
              <a:rPr lang="en-GB" dirty="0">
                <a:solidFill>
                  <a:schemeClr val="tx1"/>
                </a:solidFill>
              </a:rPr>
              <a:t>Please complete our short survey as you leave!</a:t>
            </a:r>
          </a:p>
        </p:txBody>
      </p:sp>
    </p:spTree>
    <p:extLst>
      <p:ext uri="{BB962C8B-B14F-4D97-AF65-F5344CB8AC3E}">
        <p14:creationId xmlns:p14="http://schemas.microsoft.com/office/powerpoint/2010/main" val="2787238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960" y="2021746"/>
            <a:ext cx="5264150" cy="1061485"/>
          </a:xfrm>
        </p:spPr>
        <p:txBody>
          <a:bodyPr/>
          <a:lstStyle/>
          <a:p>
            <a:r>
              <a:rPr lang="en-US" b="1" dirty="0">
                <a:solidFill>
                  <a:srgbClr val="7030A0"/>
                </a:solidFill>
              </a:rPr>
              <a:t>Thank You.</a:t>
            </a:r>
            <a:endParaRPr lang="en-GB" b="1" dirty="0">
              <a:solidFill>
                <a:srgbClr val="7030A0"/>
              </a:solidFill>
            </a:endParaRPr>
          </a:p>
        </p:txBody>
      </p:sp>
      <p:sp>
        <p:nvSpPr>
          <p:cNvPr id="3" name="Text Placeholder 2"/>
          <p:cNvSpPr>
            <a:spLocks noGrp="1"/>
          </p:cNvSpPr>
          <p:nvPr>
            <p:ph type="body" idx="1"/>
          </p:nvPr>
        </p:nvSpPr>
        <p:spPr>
          <a:xfrm>
            <a:off x="831849" y="3978181"/>
            <a:ext cx="6793593" cy="1500187"/>
          </a:xfrm>
        </p:spPr>
        <p:txBody>
          <a:bodyPr/>
          <a:lstStyle/>
          <a:p>
            <a:r>
              <a:rPr lang="en-GB" dirty="0">
                <a:hlinkClick r:id="rId2"/>
              </a:rPr>
              <a:t>Email:  nadia.kennar@manchester.ac.uk</a:t>
            </a:r>
            <a:r>
              <a:rPr lang="en-GB" dirty="0"/>
              <a:t> </a:t>
            </a:r>
          </a:p>
          <a:p>
            <a:r>
              <a:rPr lang="en-GB" dirty="0"/>
              <a:t>Twitter:  @NadiaKennar</a:t>
            </a:r>
          </a:p>
        </p:txBody>
      </p:sp>
      <p:sp>
        <p:nvSpPr>
          <p:cNvPr id="4" name="Slide Number Placeholder 3"/>
          <p:cNvSpPr>
            <a:spLocks noGrp="1"/>
          </p:cNvSpPr>
          <p:nvPr>
            <p:ph type="sldNum" sz="quarter" idx="12"/>
          </p:nvPr>
        </p:nvSpPr>
        <p:spPr/>
        <p:txBody>
          <a:bodyPr/>
          <a:lstStyle/>
          <a:p>
            <a:fld id="{016687C5-7511-7743-B429-3BDBE272F28B}" type="slidenum">
              <a:rPr lang="en-US" smtClean="0"/>
              <a:t>5</a:t>
            </a:fld>
            <a:endParaRPr lang="en-US"/>
          </a:p>
        </p:txBody>
      </p:sp>
    </p:spTree>
    <p:extLst>
      <p:ext uri="{BB962C8B-B14F-4D97-AF65-F5344CB8AC3E}">
        <p14:creationId xmlns:p14="http://schemas.microsoft.com/office/powerpoint/2010/main" val="1212910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TotalTime>
  <Words>147</Words>
  <Application>Microsoft Macintosh PowerPoint</Application>
  <PresentationFormat>Widescreen</PresentationFormat>
  <Paragraphs>20</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Mapping Crime Data in R:  Live Code Demonstration (18/03/2025) </vt:lpstr>
      <vt:lpstr>Quick poll!</vt:lpstr>
      <vt:lpstr>References</vt:lpstr>
      <vt:lpstr>Survey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Mapping Crime Data in R:  Live Code Demonstration</dc:title>
  <dc:creator>Nadia Kennar</dc:creator>
  <cp:lastModifiedBy>Nadia Kennar</cp:lastModifiedBy>
  <cp:revision>5</cp:revision>
  <dcterms:created xsi:type="dcterms:W3CDTF">2023-03-02T16:00:26Z</dcterms:created>
  <dcterms:modified xsi:type="dcterms:W3CDTF">2025-02-27T14:54:48Z</dcterms:modified>
</cp:coreProperties>
</file>