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_rels/slideLayout8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2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tif" ContentType="image/tif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data3.xml" ContentType="application/vnd.openxmlformats-officedocument.drawingml.diagramData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colors4.xml" ContentType="application/vnd.openxmlformats-officedocument.drawingml.diagramColors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4.xml" ContentType="application/vnd.ms-office.drawingml.diagramDrawing+xml"/>
  <Override PartName="/ppt/diagrams/layout4.xml" ContentType="application/vnd.openxmlformats-officedocument.drawingml.diagramLayout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colors3.xml" ContentType="application/vnd.openxmlformats-officedocument.drawingml.diagramColors+xml"/>
  <Override PartName="/ppt/diagrams/data2.xml" ContentType="application/vnd.openxmlformats-officedocument.drawingml.diagramData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2600" spc="-1" strike="noStrike">
                <a:solidFill>
                  <a:srgbClr val="702082"/>
                </a:solidFill>
                <a:latin typeface="Arial"/>
              </a:defRPr>
            </a:pPr>
            <a:r>
              <a:rPr b="0" lang="en-US" sz="2600" spc="-1" strike="noStrike">
                <a:solidFill>
                  <a:srgbClr val="702082"/>
                </a:solidFill>
                <a:latin typeface="Arial"/>
              </a:rPr>
              <a:t>Chart title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02082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702082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702082">
                <a:alpha val="70000"/>
              </a:srgbClr>
            </a:solidFill>
            <a:ln w="0">
              <a:noFill/>
            </a:ln>
          </c:spPr>
          <c:invertIfNegative val="0"/>
          <c:dPt>
            <c:idx val="0"/>
            <c:invertIfNegative val="0"/>
            <c:spPr>
              <a:solidFill>
                <a:srgbClr val="702082">
                  <a:alpha val="70000"/>
                </a:srgbClr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702082">
                  <a:alpha val="70000"/>
                </a:srgbClr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702082">
                  <a:alpha val="70000"/>
                </a:srgbClr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702082">
                  <a:alpha val="70000"/>
                </a:srgbClr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702082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702082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702082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702082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702082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02082">
                <a:alpha val="40000"/>
              </a:srgbClr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702082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219"/>
        <c:overlap val="-27"/>
        <c:axId val="69001286"/>
        <c:axId val="87197664"/>
      </c:barChart>
      <c:catAx>
        <c:axId val="6900128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efd5f5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702082"/>
                </a:solidFill>
                <a:latin typeface="Arial"/>
              </a:defRPr>
            </a:pPr>
          </a:p>
        </c:txPr>
        <c:crossAx val="87197664"/>
        <c:crosses val="autoZero"/>
        <c:auto val="1"/>
        <c:lblAlgn val="ctr"/>
        <c:lblOffset val="100"/>
        <c:noMultiLvlLbl val="0"/>
      </c:catAx>
      <c:valAx>
        <c:axId val="87197664"/>
        <c:scaling>
          <c:orientation val="minMax"/>
        </c:scaling>
        <c:delete val="0"/>
        <c:axPos val="l"/>
        <c:majorGridlines>
          <c:spPr>
            <a:ln w="9360">
              <a:solidFill>
                <a:srgbClr val="efd5f5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800" spc="-1" strike="noStrike">
                <a:solidFill>
                  <a:srgbClr val="702082"/>
                </a:solidFill>
                <a:latin typeface="Arial"/>
              </a:defRPr>
            </a:pPr>
          </a:p>
        </c:txPr>
        <c:crossAx val="69001286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800" spc="-1" strike="noStrike">
              <a:solidFill>
                <a:srgbClr val="702082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efd5f5"/>
      </a:solidFill>
      <a:round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F963C-470C-48BB-9F9B-C88AF2681B6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339B78-D794-4D69-A389-2A5463FD05E1}">
      <dgm:prSet phldrT="[Text]" phldr="1"/>
      <dgm:spPr>
        <a:solidFill>
          <a:srgbClr val="702082"/>
        </a:solidFill>
      </dgm:spPr>
      <dgm:t>
        <a:bodyPr/>
        <a:lstStyle/>
        <a:p>
          <a:endParaRPr lang="en-US" dirty="0"/>
        </a:p>
      </dgm:t>
    </dgm:pt>
    <dgm:pt modelId="{C30ECC25-1949-4252-B518-31026D5B458E}" type="parTrans" cxnId="{DD3E97F3-5982-4708-8F1A-49FC58542F81}">
      <dgm:prSet/>
      <dgm:spPr/>
      <dgm:t>
        <a:bodyPr/>
        <a:lstStyle/>
        <a:p>
          <a:endParaRPr lang="en-US"/>
        </a:p>
      </dgm:t>
    </dgm:pt>
    <dgm:pt modelId="{D88F5B22-A7F1-48E3-A6C2-4C09C3CD50C9}" type="sibTrans" cxnId="{DD3E97F3-5982-4708-8F1A-49FC58542F81}">
      <dgm:prSet/>
      <dgm:spPr>
        <a:solidFill>
          <a:srgbClr val="702082">
            <a:alpha val="49000"/>
          </a:srgbClr>
        </a:solidFill>
      </dgm:spPr>
      <dgm:t>
        <a:bodyPr/>
        <a:lstStyle/>
        <a:p>
          <a:endParaRPr lang="en-US"/>
        </a:p>
      </dgm:t>
    </dgm:pt>
    <dgm:pt modelId="{7986F891-81D8-4563-82C5-CBE849EC3CC4}">
      <dgm:prSet phldrT="[Text]" phldr="1"/>
      <dgm:spPr>
        <a:solidFill>
          <a:srgbClr val="702082"/>
        </a:solidFill>
      </dgm:spPr>
      <dgm:t>
        <a:bodyPr/>
        <a:lstStyle/>
        <a:p>
          <a:endParaRPr lang="en-US"/>
        </a:p>
      </dgm:t>
    </dgm:pt>
    <dgm:pt modelId="{5DC95C62-A7C6-4239-80FF-5F529E2DC517}" type="parTrans" cxnId="{DBB186E6-3007-491E-908B-9172535AD477}">
      <dgm:prSet/>
      <dgm:spPr/>
      <dgm:t>
        <a:bodyPr/>
        <a:lstStyle/>
        <a:p>
          <a:endParaRPr lang="en-US"/>
        </a:p>
      </dgm:t>
    </dgm:pt>
    <dgm:pt modelId="{6B24832D-FA3C-440C-BE54-74FF211634EF}" type="sibTrans" cxnId="{DBB186E6-3007-491E-908B-9172535AD477}">
      <dgm:prSet/>
      <dgm:spPr>
        <a:solidFill>
          <a:srgbClr val="702082">
            <a:alpha val="49000"/>
          </a:srgbClr>
        </a:solidFill>
      </dgm:spPr>
      <dgm:t>
        <a:bodyPr/>
        <a:lstStyle/>
        <a:p>
          <a:endParaRPr lang="en-US"/>
        </a:p>
      </dgm:t>
    </dgm:pt>
    <dgm:pt modelId="{CAD7C471-812D-4B1D-9B46-4187FCD58A55}">
      <dgm:prSet phldrT="[Text]" phldr="1"/>
      <dgm:spPr>
        <a:solidFill>
          <a:srgbClr val="702082"/>
        </a:solidFill>
      </dgm:spPr>
      <dgm:t>
        <a:bodyPr/>
        <a:lstStyle/>
        <a:p>
          <a:endParaRPr lang="en-US"/>
        </a:p>
      </dgm:t>
    </dgm:pt>
    <dgm:pt modelId="{78DC006B-4A8C-4FCB-B961-55B3005E4F6D}" type="parTrans" cxnId="{76E01F15-AB66-4F2C-96AA-63AABC0F0575}">
      <dgm:prSet/>
      <dgm:spPr/>
      <dgm:t>
        <a:bodyPr/>
        <a:lstStyle/>
        <a:p>
          <a:endParaRPr lang="en-US"/>
        </a:p>
      </dgm:t>
    </dgm:pt>
    <dgm:pt modelId="{C07D0AB6-E78F-44E2-A359-1B7F58F532B0}" type="sibTrans" cxnId="{76E01F15-AB66-4F2C-96AA-63AABC0F0575}">
      <dgm:prSet/>
      <dgm:spPr>
        <a:solidFill>
          <a:srgbClr val="702082">
            <a:alpha val="49000"/>
          </a:srgbClr>
        </a:solidFill>
      </dgm:spPr>
      <dgm:t>
        <a:bodyPr/>
        <a:lstStyle/>
        <a:p>
          <a:endParaRPr lang="en-US"/>
        </a:p>
      </dgm:t>
    </dgm:pt>
    <dgm:pt modelId="{F72CCE82-58E1-4EAE-89C0-07334D085153}">
      <dgm:prSet phldrT="[Text]" phldr="1"/>
      <dgm:spPr>
        <a:solidFill>
          <a:srgbClr val="702082"/>
        </a:solidFill>
      </dgm:spPr>
      <dgm:t>
        <a:bodyPr/>
        <a:lstStyle/>
        <a:p>
          <a:endParaRPr lang="en-US" dirty="0"/>
        </a:p>
      </dgm:t>
    </dgm:pt>
    <dgm:pt modelId="{ACF4E84E-13AD-47AC-8596-37F8AC04E4B9}" type="parTrans" cxnId="{94F204FD-C8C9-43A7-97EB-8DA09863EFF4}">
      <dgm:prSet/>
      <dgm:spPr/>
      <dgm:t>
        <a:bodyPr/>
        <a:lstStyle/>
        <a:p>
          <a:endParaRPr lang="en-US"/>
        </a:p>
      </dgm:t>
    </dgm:pt>
    <dgm:pt modelId="{C27CCD16-F5BA-4096-83AF-9332F6AB7D65}" type="sibTrans" cxnId="{94F204FD-C8C9-43A7-97EB-8DA09863EFF4}">
      <dgm:prSet/>
      <dgm:spPr>
        <a:solidFill>
          <a:srgbClr val="702082">
            <a:alpha val="49000"/>
          </a:srgbClr>
        </a:solidFill>
      </dgm:spPr>
      <dgm:t>
        <a:bodyPr/>
        <a:lstStyle/>
        <a:p>
          <a:endParaRPr lang="en-US"/>
        </a:p>
      </dgm:t>
    </dgm:pt>
    <dgm:pt modelId="{DBE52C7A-94F8-420C-A31C-1C938CF81FB2}">
      <dgm:prSet phldrT="[Text]" phldr="1"/>
      <dgm:spPr>
        <a:solidFill>
          <a:srgbClr val="702082"/>
        </a:solidFill>
      </dgm:spPr>
      <dgm:t>
        <a:bodyPr/>
        <a:lstStyle/>
        <a:p>
          <a:endParaRPr lang="en-US" dirty="0"/>
        </a:p>
      </dgm:t>
    </dgm:pt>
    <dgm:pt modelId="{54EF25B3-DA0F-4FE3-A58B-B65C2406AF3C}" type="parTrans" cxnId="{7B46CB1F-50F2-4A6F-B9A0-25324CB9D2B0}">
      <dgm:prSet/>
      <dgm:spPr/>
      <dgm:t>
        <a:bodyPr/>
        <a:lstStyle/>
        <a:p>
          <a:endParaRPr lang="en-US"/>
        </a:p>
      </dgm:t>
    </dgm:pt>
    <dgm:pt modelId="{31935C61-74FE-46D9-910F-444FA86BE275}" type="sibTrans" cxnId="{7B46CB1F-50F2-4A6F-B9A0-25324CB9D2B0}">
      <dgm:prSet/>
      <dgm:spPr>
        <a:solidFill>
          <a:srgbClr val="702082">
            <a:alpha val="49000"/>
          </a:srgbClr>
        </a:solidFill>
      </dgm:spPr>
      <dgm:t>
        <a:bodyPr/>
        <a:lstStyle/>
        <a:p>
          <a:endParaRPr lang="en-US"/>
        </a:p>
      </dgm:t>
    </dgm:pt>
    <dgm:pt modelId="{50B5C053-619E-44E1-8160-29DF376116AE}" type="pres">
      <dgm:prSet presAssocID="{F6AF963C-470C-48BB-9F9B-C88AF2681B6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C20642-3917-4B8E-AFBA-B5A5585ED0F3}" type="pres">
      <dgm:prSet presAssocID="{B1339B78-D794-4D69-A389-2A5463FD05E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F49B7-9D64-4E1C-A9E0-50262C2A34C0}" type="pres">
      <dgm:prSet presAssocID="{D88F5B22-A7F1-48E3-A6C2-4C09C3CD50C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5DBCFF7-EFE1-449C-94A7-6407E9A98A9C}" type="pres">
      <dgm:prSet presAssocID="{D88F5B22-A7F1-48E3-A6C2-4C09C3CD50C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CCE935E-6FEB-4EE7-B968-904402B80EEB}" type="pres">
      <dgm:prSet presAssocID="{7986F891-81D8-4563-82C5-CBE849EC3CC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02714-8B26-41C2-85A6-C1EDF83982F9}" type="pres">
      <dgm:prSet presAssocID="{6B24832D-FA3C-440C-BE54-74FF211634E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5858342-FDFC-4F44-A90B-EC03BD6D93D4}" type="pres">
      <dgm:prSet presAssocID="{6B24832D-FA3C-440C-BE54-74FF211634E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648D9E4-2297-4F88-8B22-27A1E4600FC0}" type="pres">
      <dgm:prSet presAssocID="{CAD7C471-812D-4B1D-9B46-4187FCD58A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A6D4-FC9D-4BB0-B313-417E812E2A84}" type="pres">
      <dgm:prSet presAssocID="{C07D0AB6-E78F-44E2-A359-1B7F58F532B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7AEE18A-B478-4699-91C2-D389F2906B11}" type="pres">
      <dgm:prSet presAssocID="{C07D0AB6-E78F-44E2-A359-1B7F58F532B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BC843F-FC4D-474A-8144-9E3C68EB8F66}" type="pres">
      <dgm:prSet presAssocID="{F72CCE82-58E1-4EAE-89C0-07334D08515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55A31-80B1-471B-AC46-111BCF02AC1D}" type="pres">
      <dgm:prSet presAssocID="{C27CCD16-F5BA-4096-83AF-9332F6AB7D6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6D226B2A-B89E-49EB-821F-313C157A7762}" type="pres">
      <dgm:prSet presAssocID="{C27CCD16-F5BA-4096-83AF-9332F6AB7D6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DCAB89A-EC8C-4EA7-A358-277A66454E6C}" type="pres">
      <dgm:prSet presAssocID="{DBE52C7A-94F8-420C-A31C-1C938CF81FB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7F916-0E0E-4027-9B5B-A509BA81410D}" type="pres">
      <dgm:prSet presAssocID="{31935C61-74FE-46D9-910F-444FA86BE27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E6B70B8-A13E-4188-9F37-7261DF16E387}" type="pres">
      <dgm:prSet presAssocID="{31935C61-74FE-46D9-910F-444FA86BE275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DCE8799-0FC5-4E4D-9C22-27570ACCEC13}" type="presOf" srcId="{B1339B78-D794-4D69-A389-2A5463FD05E1}" destId="{A5C20642-3917-4B8E-AFBA-B5A5585ED0F3}" srcOrd="0" destOrd="0" presId="urn:microsoft.com/office/officeart/2005/8/layout/cycle2"/>
    <dgm:cxn modelId="{7D15EDBC-BBD8-43ED-B3B5-FABEFCA9BBB9}" type="presOf" srcId="{C27CCD16-F5BA-4096-83AF-9332F6AB7D65}" destId="{C9655A31-80B1-471B-AC46-111BCF02AC1D}" srcOrd="0" destOrd="0" presId="urn:microsoft.com/office/officeart/2005/8/layout/cycle2"/>
    <dgm:cxn modelId="{C7478197-1008-4164-A7B0-CF61FFAE991F}" type="presOf" srcId="{6B24832D-FA3C-440C-BE54-74FF211634EF}" destId="{85858342-FDFC-4F44-A90B-EC03BD6D93D4}" srcOrd="1" destOrd="0" presId="urn:microsoft.com/office/officeart/2005/8/layout/cycle2"/>
    <dgm:cxn modelId="{B30C311E-A885-4CF8-A5B3-07FC807046BB}" type="presOf" srcId="{F6AF963C-470C-48BB-9F9B-C88AF2681B65}" destId="{50B5C053-619E-44E1-8160-29DF376116AE}" srcOrd="0" destOrd="0" presId="urn:microsoft.com/office/officeart/2005/8/layout/cycle2"/>
    <dgm:cxn modelId="{DD3E97F3-5982-4708-8F1A-49FC58542F81}" srcId="{F6AF963C-470C-48BB-9F9B-C88AF2681B65}" destId="{B1339B78-D794-4D69-A389-2A5463FD05E1}" srcOrd="0" destOrd="0" parTransId="{C30ECC25-1949-4252-B518-31026D5B458E}" sibTransId="{D88F5B22-A7F1-48E3-A6C2-4C09C3CD50C9}"/>
    <dgm:cxn modelId="{DE41D9C7-58AC-4B6D-BFC2-6EB6A6F7B5AE}" type="presOf" srcId="{7986F891-81D8-4563-82C5-CBE849EC3CC4}" destId="{5CCE935E-6FEB-4EE7-B968-904402B80EEB}" srcOrd="0" destOrd="0" presId="urn:microsoft.com/office/officeart/2005/8/layout/cycle2"/>
    <dgm:cxn modelId="{EA4D072F-474C-4726-B042-B866556EDCCC}" type="presOf" srcId="{31935C61-74FE-46D9-910F-444FA86BE275}" destId="{8787F916-0E0E-4027-9B5B-A509BA81410D}" srcOrd="0" destOrd="0" presId="urn:microsoft.com/office/officeart/2005/8/layout/cycle2"/>
    <dgm:cxn modelId="{EEC55236-4778-469C-9AA7-2A7DF549E89E}" type="presOf" srcId="{CAD7C471-812D-4B1D-9B46-4187FCD58A55}" destId="{F648D9E4-2297-4F88-8B22-27A1E4600FC0}" srcOrd="0" destOrd="0" presId="urn:microsoft.com/office/officeart/2005/8/layout/cycle2"/>
    <dgm:cxn modelId="{32C90CCA-ACF2-4B26-AE64-AF9A3BC818C6}" type="presOf" srcId="{C07D0AB6-E78F-44E2-A359-1B7F58F532B0}" destId="{F7AEE18A-B478-4699-91C2-D389F2906B11}" srcOrd="1" destOrd="0" presId="urn:microsoft.com/office/officeart/2005/8/layout/cycle2"/>
    <dgm:cxn modelId="{E210BCD1-63F7-4F8F-9C8B-AA3B8CECBCDD}" type="presOf" srcId="{C07D0AB6-E78F-44E2-A359-1B7F58F532B0}" destId="{039EA6D4-FC9D-4BB0-B313-417E812E2A84}" srcOrd="0" destOrd="0" presId="urn:microsoft.com/office/officeart/2005/8/layout/cycle2"/>
    <dgm:cxn modelId="{8F2C8868-C071-415E-BB33-BF42B3A0B616}" type="presOf" srcId="{D88F5B22-A7F1-48E3-A6C2-4C09C3CD50C9}" destId="{55DBCFF7-EFE1-449C-94A7-6407E9A98A9C}" srcOrd="1" destOrd="0" presId="urn:microsoft.com/office/officeart/2005/8/layout/cycle2"/>
    <dgm:cxn modelId="{12C70115-2141-438E-B9D7-EEF862C71E43}" type="presOf" srcId="{C27CCD16-F5BA-4096-83AF-9332F6AB7D65}" destId="{6D226B2A-B89E-49EB-821F-313C157A7762}" srcOrd="1" destOrd="0" presId="urn:microsoft.com/office/officeart/2005/8/layout/cycle2"/>
    <dgm:cxn modelId="{94F204FD-C8C9-43A7-97EB-8DA09863EFF4}" srcId="{F6AF963C-470C-48BB-9F9B-C88AF2681B65}" destId="{F72CCE82-58E1-4EAE-89C0-07334D085153}" srcOrd="3" destOrd="0" parTransId="{ACF4E84E-13AD-47AC-8596-37F8AC04E4B9}" sibTransId="{C27CCD16-F5BA-4096-83AF-9332F6AB7D65}"/>
    <dgm:cxn modelId="{4E4F5018-5C8D-4ADA-9844-D527A2FCAA37}" type="presOf" srcId="{F72CCE82-58E1-4EAE-89C0-07334D085153}" destId="{2DBC843F-FC4D-474A-8144-9E3C68EB8F66}" srcOrd="0" destOrd="0" presId="urn:microsoft.com/office/officeart/2005/8/layout/cycle2"/>
    <dgm:cxn modelId="{250DB475-D91E-430B-91D2-15EE0C66872E}" type="presOf" srcId="{31935C61-74FE-46D9-910F-444FA86BE275}" destId="{6E6B70B8-A13E-4188-9F37-7261DF16E387}" srcOrd="1" destOrd="0" presId="urn:microsoft.com/office/officeart/2005/8/layout/cycle2"/>
    <dgm:cxn modelId="{B3CF7891-09F9-42E0-9F33-2BAE291A199F}" type="presOf" srcId="{D88F5B22-A7F1-48E3-A6C2-4C09C3CD50C9}" destId="{C1CF49B7-9D64-4E1C-A9E0-50262C2A34C0}" srcOrd="0" destOrd="0" presId="urn:microsoft.com/office/officeart/2005/8/layout/cycle2"/>
    <dgm:cxn modelId="{706437D3-85EB-4B79-B869-C9E22D3D4D10}" type="presOf" srcId="{DBE52C7A-94F8-420C-A31C-1C938CF81FB2}" destId="{EDCAB89A-EC8C-4EA7-A358-277A66454E6C}" srcOrd="0" destOrd="0" presId="urn:microsoft.com/office/officeart/2005/8/layout/cycle2"/>
    <dgm:cxn modelId="{DBB186E6-3007-491E-908B-9172535AD477}" srcId="{F6AF963C-470C-48BB-9F9B-C88AF2681B65}" destId="{7986F891-81D8-4563-82C5-CBE849EC3CC4}" srcOrd="1" destOrd="0" parTransId="{5DC95C62-A7C6-4239-80FF-5F529E2DC517}" sibTransId="{6B24832D-FA3C-440C-BE54-74FF211634EF}"/>
    <dgm:cxn modelId="{7B46CB1F-50F2-4A6F-B9A0-25324CB9D2B0}" srcId="{F6AF963C-470C-48BB-9F9B-C88AF2681B65}" destId="{DBE52C7A-94F8-420C-A31C-1C938CF81FB2}" srcOrd="4" destOrd="0" parTransId="{54EF25B3-DA0F-4FE3-A58B-B65C2406AF3C}" sibTransId="{31935C61-74FE-46D9-910F-444FA86BE275}"/>
    <dgm:cxn modelId="{76E01F15-AB66-4F2C-96AA-63AABC0F0575}" srcId="{F6AF963C-470C-48BB-9F9B-C88AF2681B65}" destId="{CAD7C471-812D-4B1D-9B46-4187FCD58A55}" srcOrd="2" destOrd="0" parTransId="{78DC006B-4A8C-4FCB-B961-55B3005E4F6D}" sibTransId="{C07D0AB6-E78F-44E2-A359-1B7F58F532B0}"/>
    <dgm:cxn modelId="{901D8388-DBA9-4615-8992-141EDF34D8EA}" type="presOf" srcId="{6B24832D-FA3C-440C-BE54-74FF211634EF}" destId="{0FB02714-8B26-41C2-85A6-C1EDF83982F9}" srcOrd="0" destOrd="0" presId="urn:microsoft.com/office/officeart/2005/8/layout/cycle2"/>
    <dgm:cxn modelId="{EB6D77EF-81EB-4519-86BC-7C6DD8ECD6BB}" type="presParOf" srcId="{50B5C053-619E-44E1-8160-29DF376116AE}" destId="{A5C20642-3917-4B8E-AFBA-B5A5585ED0F3}" srcOrd="0" destOrd="0" presId="urn:microsoft.com/office/officeart/2005/8/layout/cycle2"/>
    <dgm:cxn modelId="{FCB86D66-8A02-4860-AC15-987596275808}" type="presParOf" srcId="{50B5C053-619E-44E1-8160-29DF376116AE}" destId="{C1CF49B7-9D64-4E1C-A9E0-50262C2A34C0}" srcOrd="1" destOrd="0" presId="urn:microsoft.com/office/officeart/2005/8/layout/cycle2"/>
    <dgm:cxn modelId="{FDD66448-C7F6-45FF-B1D2-C58461F20DA9}" type="presParOf" srcId="{C1CF49B7-9D64-4E1C-A9E0-50262C2A34C0}" destId="{55DBCFF7-EFE1-449C-94A7-6407E9A98A9C}" srcOrd="0" destOrd="0" presId="urn:microsoft.com/office/officeart/2005/8/layout/cycle2"/>
    <dgm:cxn modelId="{E1E99816-06DB-4083-B416-E1AB6E856ECB}" type="presParOf" srcId="{50B5C053-619E-44E1-8160-29DF376116AE}" destId="{5CCE935E-6FEB-4EE7-B968-904402B80EEB}" srcOrd="2" destOrd="0" presId="urn:microsoft.com/office/officeart/2005/8/layout/cycle2"/>
    <dgm:cxn modelId="{2AAF3803-0E26-4C88-BBF3-CA0101E08F9D}" type="presParOf" srcId="{50B5C053-619E-44E1-8160-29DF376116AE}" destId="{0FB02714-8B26-41C2-85A6-C1EDF83982F9}" srcOrd="3" destOrd="0" presId="urn:microsoft.com/office/officeart/2005/8/layout/cycle2"/>
    <dgm:cxn modelId="{6D7CCE0E-C977-4554-921B-F8B609AA3C48}" type="presParOf" srcId="{0FB02714-8B26-41C2-85A6-C1EDF83982F9}" destId="{85858342-FDFC-4F44-A90B-EC03BD6D93D4}" srcOrd="0" destOrd="0" presId="urn:microsoft.com/office/officeart/2005/8/layout/cycle2"/>
    <dgm:cxn modelId="{13C54CD3-0B43-4D74-B5AE-43D4ADC56FFB}" type="presParOf" srcId="{50B5C053-619E-44E1-8160-29DF376116AE}" destId="{F648D9E4-2297-4F88-8B22-27A1E4600FC0}" srcOrd="4" destOrd="0" presId="urn:microsoft.com/office/officeart/2005/8/layout/cycle2"/>
    <dgm:cxn modelId="{75C56154-D8C6-42EB-8C58-1602CB89B399}" type="presParOf" srcId="{50B5C053-619E-44E1-8160-29DF376116AE}" destId="{039EA6D4-FC9D-4BB0-B313-417E812E2A84}" srcOrd="5" destOrd="0" presId="urn:microsoft.com/office/officeart/2005/8/layout/cycle2"/>
    <dgm:cxn modelId="{A75511B2-7641-45E3-A6F6-F428C2FEE948}" type="presParOf" srcId="{039EA6D4-FC9D-4BB0-B313-417E812E2A84}" destId="{F7AEE18A-B478-4699-91C2-D389F2906B11}" srcOrd="0" destOrd="0" presId="urn:microsoft.com/office/officeart/2005/8/layout/cycle2"/>
    <dgm:cxn modelId="{42916103-4628-43D2-8004-24753E4449B4}" type="presParOf" srcId="{50B5C053-619E-44E1-8160-29DF376116AE}" destId="{2DBC843F-FC4D-474A-8144-9E3C68EB8F66}" srcOrd="6" destOrd="0" presId="urn:microsoft.com/office/officeart/2005/8/layout/cycle2"/>
    <dgm:cxn modelId="{D3622190-DFA2-4B6F-A4D4-FF225EB10C9F}" type="presParOf" srcId="{50B5C053-619E-44E1-8160-29DF376116AE}" destId="{C9655A31-80B1-471B-AC46-111BCF02AC1D}" srcOrd="7" destOrd="0" presId="urn:microsoft.com/office/officeart/2005/8/layout/cycle2"/>
    <dgm:cxn modelId="{CB439575-10EB-4FFB-B270-1C455FD005A2}" type="presParOf" srcId="{C9655A31-80B1-471B-AC46-111BCF02AC1D}" destId="{6D226B2A-B89E-49EB-821F-313C157A7762}" srcOrd="0" destOrd="0" presId="urn:microsoft.com/office/officeart/2005/8/layout/cycle2"/>
    <dgm:cxn modelId="{654B3789-4C39-4920-B2A8-99C5F4CA7125}" type="presParOf" srcId="{50B5C053-619E-44E1-8160-29DF376116AE}" destId="{EDCAB89A-EC8C-4EA7-A358-277A66454E6C}" srcOrd="8" destOrd="0" presId="urn:microsoft.com/office/officeart/2005/8/layout/cycle2"/>
    <dgm:cxn modelId="{F82CE950-46D1-4096-8959-B5257E1714B9}" type="presParOf" srcId="{50B5C053-619E-44E1-8160-29DF376116AE}" destId="{8787F916-0E0E-4027-9B5B-A509BA81410D}" srcOrd="9" destOrd="0" presId="urn:microsoft.com/office/officeart/2005/8/layout/cycle2"/>
    <dgm:cxn modelId="{634F868F-4EC2-4677-B6A5-48F4A2405244}" type="presParOf" srcId="{8787F916-0E0E-4027-9B5B-A509BA81410D}" destId="{6E6B70B8-A13E-4188-9F37-7261DF16E38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5E230F-7B1B-452C-8EAB-CE8D3084608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7D3E15-AC7D-440A-AC6A-8D7867F3F124}">
      <dgm:prSet phldrT="[Text]" custT="1"/>
      <dgm:spPr>
        <a:solidFill>
          <a:srgbClr val="702082"/>
        </a:solidFill>
      </dgm:spPr>
      <dgm:t>
        <a:bodyPr/>
        <a:lstStyle/>
        <a:p>
          <a:r>
            <a:rPr lang="en-US" sz="2400" dirty="0" smtClean="0"/>
            <a:t>Insert</a:t>
          </a:r>
          <a:r>
            <a:rPr lang="en-US" sz="4800" dirty="0" smtClean="0"/>
            <a:t> </a:t>
          </a:r>
          <a:r>
            <a:rPr lang="en-US" sz="2400" dirty="0" smtClean="0"/>
            <a:t>text</a:t>
          </a:r>
          <a:endParaRPr lang="en-US" sz="2400" dirty="0"/>
        </a:p>
      </dgm:t>
    </dgm:pt>
    <dgm:pt modelId="{90CACCC5-1C5C-45E6-B43B-9CBD5AE68092}" type="parTrans" cxnId="{8A8B8C38-C5E5-4EF6-A77B-5833E1AB7D47}">
      <dgm:prSet/>
      <dgm:spPr/>
      <dgm:t>
        <a:bodyPr/>
        <a:lstStyle/>
        <a:p>
          <a:endParaRPr lang="en-US"/>
        </a:p>
      </dgm:t>
    </dgm:pt>
    <dgm:pt modelId="{1AAFCF79-4ABE-41A1-ABC9-E391BD4765C5}" type="sibTrans" cxnId="{8A8B8C38-C5E5-4EF6-A77B-5833E1AB7D47}">
      <dgm:prSet/>
      <dgm:spPr/>
      <dgm:t>
        <a:bodyPr/>
        <a:lstStyle/>
        <a:p>
          <a:endParaRPr lang="en-US"/>
        </a:p>
      </dgm:t>
    </dgm:pt>
    <dgm:pt modelId="{8A45E3E8-3E37-40E4-8C4D-96A5BDF201F3}">
      <dgm:prSet phldrT="[Text]" custT="1"/>
      <dgm:spPr>
        <a:solidFill>
          <a:srgbClr val="702082"/>
        </a:solidFill>
      </dgm:spPr>
      <dgm:t>
        <a:bodyPr/>
        <a:lstStyle/>
        <a:p>
          <a:r>
            <a:rPr lang="en-US" sz="2400" dirty="0" smtClean="0"/>
            <a:t>Insert text</a:t>
          </a:r>
          <a:endParaRPr lang="en-US" sz="2400" dirty="0"/>
        </a:p>
      </dgm:t>
    </dgm:pt>
    <dgm:pt modelId="{06B80CF7-3928-40F4-925B-9C683CB1C304}" type="parTrans" cxnId="{92606733-AB4E-45C6-8F63-497774D7EA7E}">
      <dgm:prSet/>
      <dgm:spPr/>
      <dgm:t>
        <a:bodyPr/>
        <a:lstStyle/>
        <a:p>
          <a:endParaRPr lang="en-US"/>
        </a:p>
      </dgm:t>
    </dgm:pt>
    <dgm:pt modelId="{CB3DEB1F-E37D-45A8-8E02-C7DA67A195FF}" type="sibTrans" cxnId="{92606733-AB4E-45C6-8F63-497774D7EA7E}">
      <dgm:prSet/>
      <dgm:spPr/>
      <dgm:t>
        <a:bodyPr/>
        <a:lstStyle/>
        <a:p>
          <a:endParaRPr lang="en-US"/>
        </a:p>
      </dgm:t>
    </dgm:pt>
    <dgm:pt modelId="{974063B6-A80C-473A-B66C-EE9D4BFFF79C}">
      <dgm:prSet phldrT="[Text]" custT="1"/>
      <dgm:spPr>
        <a:solidFill>
          <a:srgbClr val="702082"/>
        </a:solidFill>
      </dgm:spPr>
      <dgm:t>
        <a:bodyPr/>
        <a:lstStyle/>
        <a:p>
          <a:r>
            <a:rPr lang="en-US" sz="2400" dirty="0" smtClean="0"/>
            <a:t>Insert text</a:t>
          </a:r>
          <a:endParaRPr lang="en-US" sz="2400" dirty="0"/>
        </a:p>
      </dgm:t>
    </dgm:pt>
    <dgm:pt modelId="{1B2AF3EA-D731-402D-A3E2-E4E40006E8F9}" type="parTrans" cxnId="{9CFCF5B9-41E9-4B16-B5F2-B5EC45110DAD}">
      <dgm:prSet/>
      <dgm:spPr/>
      <dgm:t>
        <a:bodyPr/>
        <a:lstStyle/>
        <a:p>
          <a:endParaRPr lang="en-US"/>
        </a:p>
      </dgm:t>
    </dgm:pt>
    <dgm:pt modelId="{543A4437-5436-403D-8DC0-B561FB834BAC}" type="sibTrans" cxnId="{9CFCF5B9-41E9-4B16-B5F2-B5EC45110DAD}">
      <dgm:prSet/>
      <dgm:spPr/>
      <dgm:t>
        <a:bodyPr/>
        <a:lstStyle/>
        <a:p>
          <a:endParaRPr lang="en-US"/>
        </a:p>
      </dgm:t>
    </dgm:pt>
    <dgm:pt modelId="{8ADAEDB6-4781-4D7C-8882-3175738F32D4}">
      <dgm:prSet custT="1"/>
      <dgm:spPr>
        <a:solidFill>
          <a:srgbClr val="702082"/>
        </a:solidFill>
      </dgm:spPr>
      <dgm:t>
        <a:bodyPr/>
        <a:lstStyle/>
        <a:p>
          <a:r>
            <a:rPr lang="en-US" sz="2400" dirty="0" smtClean="0"/>
            <a:t>Insert text</a:t>
          </a:r>
          <a:endParaRPr lang="en-US" sz="2400" dirty="0"/>
        </a:p>
      </dgm:t>
    </dgm:pt>
    <dgm:pt modelId="{AC011B23-9C39-4F54-AA1D-F27F13CD5FDF}" type="parTrans" cxnId="{3BFE5E96-5965-4A4A-BB7B-384AC2659B48}">
      <dgm:prSet/>
      <dgm:spPr/>
      <dgm:t>
        <a:bodyPr/>
        <a:lstStyle/>
        <a:p>
          <a:endParaRPr lang="en-US"/>
        </a:p>
      </dgm:t>
    </dgm:pt>
    <dgm:pt modelId="{34B12C3A-6373-4AB5-BAFD-6EA196C13B52}" type="sibTrans" cxnId="{3BFE5E96-5965-4A4A-BB7B-384AC2659B48}">
      <dgm:prSet/>
      <dgm:spPr/>
      <dgm:t>
        <a:bodyPr/>
        <a:lstStyle/>
        <a:p>
          <a:endParaRPr lang="en-US"/>
        </a:p>
      </dgm:t>
    </dgm:pt>
    <dgm:pt modelId="{8388327E-08FF-4B04-A28D-C34E93E5FB05}" type="pres">
      <dgm:prSet presAssocID="{815E230F-7B1B-452C-8EAB-CE8D3084608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9CD7B0-B45F-4B08-9F38-87E577F66BAA}" type="pres">
      <dgm:prSet presAssocID="{815E230F-7B1B-452C-8EAB-CE8D3084608E}" presName="diamond" presStyleLbl="bgShp" presStyleIdx="0" presStyleCnt="1"/>
      <dgm:spPr>
        <a:solidFill>
          <a:srgbClr val="D9E1E2"/>
        </a:solidFill>
      </dgm:spPr>
      <dgm:t>
        <a:bodyPr/>
        <a:lstStyle/>
        <a:p>
          <a:endParaRPr lang="en-US"/>
        </a:p>
      </dgm:t>
    </dgm:pt>
    <dgm:pt modelId="{5B1B3ED4-F4EC-4B77-A64D-FB338057D1CF}" type="pres">
      <dgm:prSet presAssocID="{815E230F-7B1B-452C-8EAB-CE8D3084608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1B502-2E7D-4842-BB8E-E241B03E9E17}" type="pres">
      <dgm:prSet presAssocID="{815E230F-7B1B-452C-8EAB-CE8D3084608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60129-087E-4FEC-8341-EE44F80B3461}" type="pres">
      <dgm:prSet presAssocID="{815E230F-7B1B-452C-8EAB-CE8D3084608E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3D4E8-9A44-448B-A7D7-1682BC753C1C}" type="pres">
      <dgm:prSet presAssocID="{815E230F-7B1B-452C-8EAB-CE8D3084608E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2614B7-0A16-4D09-8456-32E411C39469}" type="presOf" srcId="{597D3E15-AC7D-440A-AC6A-8D7867F3F124}" destId="{5B1B3ED4-F4EC-4B77-A64D-FB338057D1CF}" srcOrd="0" destOrd="0" presId="urn:microsoft.com/office/officeart/2005/8/layout/matrix3"/>
    <dgm:cxn modelId="{A80D1F0B-D932-45DD-968B-89D225E7CC99}" type="presOf" srcId="{8ADAEDB6-4781-4D7C-8882-3175738F32D4}" destId="{BC33D4E8-9A44-448B-A7D7-1682BC753C1C}" srcOrd="0" destOrd="0" presId="urn:microsoft.com/office/officeart/2005/8/layout/matrix3"/>
    <dgm:cxn modelId="{92606733-AB4E-45C6-8F63-497774D7EA7E}" srcId="{815E230F-7B1B-452C-8EAB-CE8D3084608E}" destId="{8A45E3E8-3E37-40E4-8C4D-96A5BDF201F3}" srcOrd="1" destOrd="0" parTransId="{06B80CF7-3928-40F4-925B-9C683CB1C304}" sibTransId="{CB3DEB1F-E37D-45A8-8E02-C7DA67A195FF}"/>
    <dgm:cxn modelId="{3BFE5E96-5965-4A4A-BB7B-384AC2659B48}" srcId="{815E230F-7B1B-452C-8EAB-CE8D3084608E}" destId="{8ADAEDB6-4781-4D7C-8882-3175738F32D4}" srcOrd="3" destOrd="0" parTransId="{AC011B23-9C39-4F54-AA1D-F27F13CD5FDF}" sibTransId="{34B12C3A-6373-4AB5-BAFD-6EA196C13B52}"/>
    <dgm:cxn modelId="{981980D7-E166-48FE-940E-3C3ED2E694D4}" type="presOf" srcId="{974063B6-A80C-473A-B66C-EE9D4BFFF79C}" destId="{E4360129-087E-4FEC-8341-EE44F80B3461}" srcOrd="0" destOrd="0" presId="urn:microsoft.com/office/officeart/2005/8/layout/matrix3"/>
    <dgm:cxn modelId="{8A8B8C38-C5E5-4EF6-A77B-5833E1AB7D47}" srcId="{815E230F-7B1B-452C-8EAB-CE8D3084608E}" destId="{597D3E15-AC7D-440A-AC6A-8D7867F3F124}" srcOrd="0" destOrd="0" parTransId="{90CACCC5-1C5C-45E6-B43B-9CBD5AE68092}" sibTransId="{1AAFCF79-4ABE-41A1-ABC9-E391BD4765C5}"/>
    <dgm:cxn modelId="{1B1172B5-F377-43E1-B193-1F5BFFFA0912}" type="presOf" srcId="{8A45E3E8-3E37-40E4-8C4D-96A5BDF201F3}" destId="{CDF1B502-2E7D-4842-BB8E-E241B03E9E17}" srcOrd="0" destOrd="0" presId="urn:microsoft.com/office/officeart/2005/8/layout/matrix3"/>
    <dgm:cxn modelId="{9CFCF5B9-41E9-4B16-B5F2-B5EC45110DAD}" srcId="{815E230F-7B1B-452C-8EAB-CE8D3084608E}" destId="{974063B6-A80C-473A-B66C-EE9D4BFFF79C}" srcOrd="2" destOrd="0" parTransId="{1B2AF3EA-D731-402D-A3E2-E4E40006E8F9}" sibTransId="{543A4437-5436-403D-8DC0-B561FB834BAC}"/>
    <dgm:cxn modelId="{58E76F99-9AA6-4861-B298-4C3BF85785E0}" type="presOf" srcId="{815E230F-7B1B-452C-8EAB-CE8D3084608E}" destId="{8388327E-08FF-4B04-A28D-C34E93E5FB05}" srcOrd="0" destOrd="0" presId="urn:microsoft.com/office/officeart/2005/8/layout/matrix3"/>
    <dgm:cxn modelId="{1CF82DAD-D59E-47D3-B212-68AB5FAF815B}" type="presParOf" srcId="{8388327E-08FF-4B04-A28D-C34E93E5FB05}" destId="{DD9CD7B0-B45F-4B08-9F38-87E577F66BAA}" srcOrd="0" destOrd="0" presId="urn:microsoft.com/office/officeart/2005/8/layout/matrix3"/>
    <dgm:cxn modelId="{1B66627E-7536-40A3-9CFA-1609D63C4DE2}" type="presParOf" srcId="{8388327E-08FF-4B04-A28D-C34E93E5FB05}" destId="{5B1B3ED4-F4EC-4B77-A64D-FB338057D1CF}" srcOrd="1" destOrd="0" presId="urn:microsoft.com/office/officeart/2005/8/layout/matrix3"/>
    <dgm:cxn modelId="{A4B83303-1DA1-465E-9C52-C31C5F4CD1B0}" type="presParOf" srcId="{8388327E-08FF-4B04-A28D-C34E93E5FB05}" destId="{CDF1B502-2E7D-4842-BB8E-E241B03E9E17}" srcOrd="2" destOrd="0" presId="urn:microsoft.com/office/officeart/2005/8/layout/matrix3"/>
    <dgm:cxn modelId="{1A1C23B5-9CBF-41DE-AD49-E6A72BB94191}" type="presParOf" srcId="{8388327E-08FF-4B04-A28D-C34E93E5FB05}" destId="{E4360129-087E-4FEC-8341-EE44F80B3461}" srcOrd="3" destOrd="0" presId="urn:microsoft.com/office/officeart/2005/8/layout/matrix3"/>
    <dgm:cxn modelId="{7F456684-7F6D-4CEB-A7FA-B4F44C936FA0}" type="presParOf" srcId="{8388327E-08FF-4B04-A28D-C34E93E5FB05}" destId="{BC33D4E8-9A44-448B-A7D7-1682BC753C1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85E3F5-AC1A-413D-91A7-FED3CF06A171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6445D6-AD6E-40EA-9CC5-ADA2989007DF}">
      <dgm:prSet phldrT="[Text]" custT="1"/>
      <dgm:spPr>
        <a:solidFill>
          <a:srgbClr val="5B6770"/>
        </a:solidFill>
      </dgm:spPr>
      <dgm:t>
        <a:bodyPr/>
        <a:lstStyle/>
        <a:p>
          <a:r>
            <a:rPr lang="en-US" sz="2800" dirty="0" smtClean="0"/>
            <a:t>Insert text</a:t>
          </a:r>
          <a:endParaRPr lang="en-US" sz="2800" dirty="0"/>
        </a:p>
      </dgm:t>
    </dgm:pt>
    <dgm:pt modelId="{FD3A9267-89C5-42A0-BEB5-1DDA231823E6}" type="parTrans" cxnId="{DB4D8DF8-82C5-4A2E-B512-09B03C48D2E2}">
      <dgm:prSet/>
      <dgm:spPr/>
      <dgm:t>
        <a:bodyPr/>
        <a:lstStyle/>
        <a:p>
          <a:endParaRPr lang="en-US"/>
        </a:p>
      </dgm:t>
    </dgm:pt>
    <dgm:pt modelId="{E652122A-26B5-4D80-91C5-8600170F5AF4}" type="sibTrans" cxnId="{DB4D8DF8-82C5-4A2E-B512-09B03C48D2E2}">
      <dgm:prSet/>
      <dgm:spPr/>
      <dgm:t>
        <a:bodyPr/>
        <a:lstStyle/>
        <a:p>
          <a:endParaRPr lang="en-US"/>
        </a:p>
      </dgm:t>
    </dgm:pt>
    <dgm:pt modelId="{A817AB60-6E09-4302-AE6B-E170AF69A8D1}">
      <dgm:prSet phldrT="[Text]" custT="1"/>
      <dgm:spPr>
        <a:solidFill>
          <a:srgbClr val="5B6770"/>
        </a:solidFill>
      </dgm:spPr>
      <dgm:t>
        <a:bodyPr/>
        <a:lstStyle/>
        <a:p>
          <a:r>
            <a:rPr lang="en-US" sz="2800" dirty="0" smtClean="0"/>
            <a:t>Insert text</a:t>
          </a:r>
          <a:endParaRPr lang="en-US" sz="2800" dirty="0"/>
        </a:p>
      </dgm:t>
    </dgm:pt>
    <dgm:pt modelId="{1C325A12-1C88-4054-AE1C-F6B0B20E8645}" type="parTrans" cxnId="{49F3FD16-BAFF-4623-946A-73A293497173}">
      <dgm:prSet/>
      <dgm:spPr/>
      <dgm:t>
        <a:bodyPr/>
        <a:lstStyle/>
        <a:p>
          <a:endParaRPr lang="en-US"/>
        </a:p>
      </dgm:t>
    </dgm:pt>
    <dgm:pt modelId="{055F724D-E94C-4C0A-8239-9858FA0B048A}" type="sibTrans" cxnId="{49F3FD16-BAFF-4623-946A-73A293497173}">
      <dgm:prSet/>
      <dgm:spPr/>
      <dgm:t>
        <a:bodyPr/>
        <a:lstStyle/>
        <a:p>
          <a:endParaRPr lang="en-US"/>
        </a:p>
      </dgm:t>
    </dgm:pt>
    <dgm:pt modelId="{61C838B0-BF5E-4D91-801D-B85969C802D9}">
      <dgm:prSet phldrT="[Text]" custT="1"/>
      <dgm:spPr>
        <a:solidFill>
          <a:srgbClr val="5B6770"/>
        </a:solidFill>
      </dgm:spPr>
      <dgm:t>
        <a:bodyPr/>
        <a:lstStyle/>
        <a:p>
          <a:r>
            <a:rPr lang="en-US" sz="2800" dirty="0" smtClean="0"/>
            <a:t>Insert text</a:t>
          </a:r>
          <a:endParaRPr lang="en-US" sz="2800" dirty="0"/>
        </a:p>
      </dgm:t>
    </dgm:pt>
    <dgm:pt modelId="{3F6DF59A-450D-4A18-A430-61B9861B174D}" type="sibTrans" cxnId="{D964DCA1-9F7F-4207-8CD8-611487A74B4A}">
      <dgm:prSet/>
      <dgm:spPr/>
      <dgm:t>
        <a:bodyPr/>
        <a:lstStyle/>
        <a:p>
          <a:endParaRPr lang="en-US"/>
        </a:p>
      </dgm:t>
    </dgm:pt>
    <dgm:pt modelId="{E83354B5-A8BA-4F15-9EF2-1F6EC557B227}" type="parTrans" cxnId="{D964DCA1-9F7F-4207-8CD8-611487A74B4A}">
      <dgm:prSet/>
      <dgm:spPr/>
      <dgm:t>
        <a:bodyPr/>
        <a:lstStyle/>
        <a:p>
          <a:endParaRPr lang="en-US"/>
        </a:p>
      </dgm:t>
    </dgm:pt>
    <dgm:pt modelId="{EB411461-D5D7-4C79-89A6-39318FE265E8}" type="pres">
      <dgm:prSet presAssocID="{3885E3F5-AC1A-413D-91A7-FED3CF06A171}" presName="Name0" presStyleCnt="0">
        <dgm:presLayoutVars>
          <dgm:resizeHandles/>
        </dgm:presLayoutVars>
      </dgm:prSet>
      <dgm:spPr/>
      <dgm:t>
        <a:bodyPr/>
        <a:lstStyle/>
        <a:p>
          <a:endParaRPr lang="en-US"/>
        </a:p>
      </dgm:t>
    </dgm:pt>
    <dgm:pt modelId="{C0B97396-4AE9-4F19-90B3-0992536DD998}" type="pres">
      <dgm:prSet presAssocID="{DF6445D6-AD6E-40EA-9CC5-ADA2989007DF}" presName="text" presStyleLbl="node1" presStyleIdx="0" presStyleCnt="3" custScaleX="6395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94E23-6D6B-4862-BF99-9F971C9AFCAF}" type="pres">
      <dgm:prSet presAssocID="{E652122A-26B5-4D80-91C5-8600170F5AF4}" presName="space" presStyleCnt="0"/>
      <dgm:spPr/>
    </dgm:pt>
    <dgm:pt modelId="{D5416B3E-14EF-425F-BFA2-B5BC703FCCE3}" type="pres">
      <dgm:prSet presAssocID="{61C838B0-BF5E-4D91-801D-B85969C802D9}" presName="text" presStyleLbl="node1" presStyleIdx="1" presStyleCnt="3" custScaleX="6395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B1BD4-C1DB-4002-B615-2DA15993F035}" type="pres">
      <dgm:prSet presAssocID="{3F6DF59A-450D-4A18-A430-61B9861B174D}" presName="space" presStyleCnt="0"/>
      <dgm:spPr/>
    </dgm:pt>
    <dgm:pt modelId="{0C7B7AC6-97CA-472F-ABB4-69205FD77D17}" type="pres">
      <dgm:prSet presAssocID="{A817AB60-6E09-4302-AE6B-E170AF69A8D1}" presName="text" presStyleLbl="node1" presStyleIdx="2" presStyleCnt="3" custScaleX="6395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E50E03-2F61-449C-907E-C1D31E306B63}" type="presOf" srcId="{61C838B0-BF5E-4D91-801D-B85969C802D9}" destId="{D5416B3E-14EF-425F-BFA2-B5BC703FCCE3}" srcOrd="0" destOrd="0" presId="urn:diagrams.loki3.com/VaryingWidthList"/>
    <dgm:cxn modelId="{E0AB9FC7-08CE-4203-80DA-6FEBE24415CD}" type="presOf" srcId="{A817AB60-6E09-4302-AE6B-E170AF69A8D1}" destId="{0C7B7AC6-97CA-472F-ABB4-69205FD77D17}" srcOrd="0" destOrd="0" presId="urn:diagrams.loki3.com/VaryingWidthList"/>
    <dgm:cxn modelId="{D964DCA1-9F7F-4207-8CD8-611487A74B4A}" srcId="{3885E3F5-AC1A-413D-91A7-FED3CF06A171}" destId="{61C838B0-BF5E-4D91-801D-B85969C802D9}" srcOrd="1" destOrd="0" parTransId="{E83354B5-A8BA-4F15-9EF2-1F6EC557B227}" sibTransId="{3F6DF59A-450D-4A18-A430-61B9861B174D}"/>
    <dgm:cxn modelId="{DB4D8DF8-82C5-4A2E-B512-09B03C48D2E2}" srcId="{3885E3F5-AC1A-413D-91A7-FED3CF06A171}" destId="{DF6445D6-AD6E-40EA-9CC5-ADA2989007DF}" srcOrd="0" destOrd="0" parTransId="{FD3A9267-89C5-42A0-BEB5-1DDA231823E6}" sibTransId="{E652122A-26B5-4D80-91C5-8600170F5AF4}"/>
    <dgm:cxn modelId="{56846315-7D51-46EE-81B8-99207B2F7EDC}" type="presOf" srcId="{3885E3F5-AC1A-413D-91A7-FED3CF06A171}" destId="{EB411461-D5D7-4C79-89A6-39318FE265E8}" srcOrd="0" destOrd="0" presId="urn:diagrams.loki3.com/VaryingWidthList"/>
    <dgm:cxn modelId="{308789B0-E1BE-4858-A8F4-4A5D862BB320}" type="presOf" srcId="{DF6445D6-AD6E-40EA-9CC5-ADA2989007DF}" destId="{C0B97396-4AE9-4F19-90B3-0992536DD998}" srcOrd="0" destOrd="0" presId="urn:diagrams.loki3.com/VaryingWidthList"/>
    <dgm:cxn modelId="{49F3FD16-BAFF-4623-946A-73A293497173}" srcId="{3885E3F5-AC1A-413D-91A7-FED3CF06A171}" destId="{A817AB60-6E09-4302-AE6B-E170AF69A8D1}" srcOrd="2" destOrd="0" parTransId="{1C325A12-1C88-4054-AE1C-F6B0B20E8645}" sibTransId="{055F724D-E94C-4C0A-8239-9858FA0B048A}"/>
    <dgm:cxn modelId="{B04B1EA6-580B-47F1-953A-08E6E88C2EB9}" type="presParOf" srcId="{EB411461-D5D7-4C79-89A6-39318FE265E8}" destId="{C0B97396-4AE9-4F19-90B3-0992536DD998}" srcOrd="0" destOrd="0" presId="urn:diagrams.loki3.com/VaryingWidthList"/>
    <dgm:cxn modelId="{D90EE0BD-9511-4988-B6BD-1A0786DE98A5}" type="presParOf" srcId="{EB411461-D5D7-4C79-89A6-39318FE265E8}" destId="{F0094E23-6D6B-4862-BF99-9F971C9AFCAF}" srcOrd="1" destOrd="0" presId="urn:diagrams.loki3.com/VaryingWidthList"/>
    <dgm:cxn modelId="{998C57C6-71D2-433F-B6EF-14756E5A52F8}" type="presParOf" srcId="{EB411461-D5D7-4C79-89A6-39318FE265E8}" destId="{D5416B3E-14EF-425F-BFA2-B5BC703FCCE3}" srcOrd="2" destOrd="0" presId="urn:diagrams.loki3.com/VaryingWidthList"/>
    <dgm:cxn modelId="{41FD0921-7AF2-42D5-A070-7BA25D6F529A}" type="presParOf" srcId="{EB411461-D5D7-4C79-89A6-39318FE265E8}" destId="{66CB1BD4-C1DB-4002-B615-2DA15993F035}" srcOrd="3" destOrd="0" presId="urn:diagrams.loki3.com/VaryingWidthList"/>
    <dgm:cxn modelId="{9B4CF066-FDF8-47CD-B981-661D3FDB5893}" type="presParOf" srcId="{EB411461-D5D7-4C79-89A6-39318FE265E8}" destId="{0C7B7AC6-97CA-472F-ABB4-69205FD77D17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390E7-4051-4BA1-909B-CA523DD473F6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E9A525-791B-4FC4-8331-65CD5E6EB664}">
      <dgm:prSet phldrT="[Text]" custT="1"/>
      <dgm:spPr>
        <a:solidFill>
          <a:srgbClr val="702082"/>
        </a:solidFill>
      </dgm:spPr>
      <dgm:t>
        <a:bodyPr/>
        <a:lstStyle/>
        <a:p>
          <a:r>
            <a:rPr lang="en-US" sz="2800" dirty="0" smtClean="0"/>
            <a:t>Insert title</a:t>
          </a:r>
          <a:endParaRPr lang="en-US" sz="2800" dirty="0"/>
        </a:p>
      </dgm:t>
      <dgm:extLst>
        <a:ext uri="{E40237B7-FDA0-4F09-8148-C483321AD2D9}">
          <dgm14:cNvPr xmlns:dgm14="http://schemas.microsoft.com/office/drawing/2010/diagram" id="0" name="" descr="1. Check accessible before presentation&#10;2. Use accessible template" title="First steps: presentations"/>
        </a:ext>
      </dgm:extLst>
    </dgm:pt>
    <dgm:pt modelId="{A8AC3A17-6E98-419B-823C-9E35089712E1}" type="parTrans" cxnId="{EBC3FA53-89DA-44E6-A8E0-50BD82A93200}">
      <dgm:prSet/>
      <dgm:spPr/>
      <dgm:t>
        <a:bodyPr/>
        <a:lstStyle/>
        <a:p>
          <a:endParaRPr lang="en-US"/>
        </a:p>
      </dgm:t>
    </dgm:pt>
    <dgm:pt modelId="{481BF31D-28EC-4CE6-8BA7-F45932825BCD}" type="sibTrans" cxnId="{EBC3FA53-89DA-44E6-A8E0-50BD82A93200}">
      <dgm:prSet/>
      <dgm:spPr/>
      <dgm:t>
        <a:bodyPr/>
        <a:lstStyle/>
        <a:p>
          <a:endParaRPr lang="en-US"/>
        </a:p>
      </dgm:t>
    </dgm:pt>
    <dgm:pt modelId="{1C0567E8-8457-498C-8F2D-D7B62D02D6D2}">
      <dgm:prSet phldrT="[Text]" custT="1"/>
      <dgm:spPr>
        <a:solidFill>
          <a:srgbClr val="702082"/>
        </a:solidFill>
      </dgm:spPr>
      <dgm:t>
        <a:bodyPr/>
        <a:lstStyle/>
        <a:p>
          <a:r>
            <a:rPr lang="en-US" sz="2600" dirty="0" smtClean="0"/>
            <a:t>Insert text</a:t>
          </a:r>
          <a:endParaRPr lang="en-US" sz="2600" dirty="0"/>
        </a:p>
      </dgm:t>
    </dgm:pt>
    <dgm:pt modelId="{0B5FE291-5B12-432E-B2E4-05348FFC57E3}" type="parTrans" cxnId="{990C5E34-86D4-4258-9A67-CC84E69CC61C}">
      <dgm:prSet/>
      <dgm:spPr/>
      <dgm:t>
        <a:bodyPr/>
        <a:lstStyle/>
        <a:p>
          <a:endParaRPr lang="en-US"/>
        </a:p>
      </dgm:t>
    </dgm:pt>
    <dgm:pt modelId="{6B4CE2B7-0AEE-496F-A33F-17AE0DB8EF3C}" type="sibTrans" cxnId="{990C5E34-86D4-4258-9A67-CC84E69CC61C}">
      <dgm:prSet/>
      <dgm:spPr/>
      <dgm:t>
        <a:bodyPr/>
        <a:lstStyle/>
        <a:p>
          <a:endParaRPr lang="en-US"/>
        </a:p>
      </dgm:t>
    </dgm:pt>
    <dgm:pt modelId="{C8975F01-8BA7-47EA-87FF-18E1448F972E}">
      <dgm:prSet phldrT="[Text]" custT="1"/>
      <dgm:spPr>
        <a:solidFill>
          <a:srgbClr val="702082"/>
        </a:solidFill>
      </dgm:spPr>
      <dgm:t>
        <a:bodyPr/>
        <a:lstStyle/>
        <a:p>
          <a:r>
            <a:rPr lang="en-US" sz="2600" dirty="0" smtClean="0"/>
            <a:t>Insert text</a:t>
          </a:r>
          <a:endParaRPr lang="en-US" sz="2600" dirty="0"/>
        </a:p>
      </dgm:t>
    </dgm:pt>
    <dgm:pt modelId="{ED32CDD4-5643-4293-8475-1AD192DFD47B}" type="parTrans" cxnId="{5DDBCC2F-C790-4037-8F17-A7B12723A425}">
      <dgm:prSet/>
      <dgm:spPr/>
      <dgm:t>
        <a:bodyPr/>
        <a:lstStyle/>
        <a:p>
          <a:endParaRPr lang="en-US"/>
        </a:p>
      </dgm:t>
    </dgm:pt>
    <dgm:pt modelId="{BA1BF617-EC86-43BC-A445-BA48506BBD89}" type="sibTrans" cxnId="{5DDBCC2F-C790-4037-8F17-A7B12723A425}">
      <dgm:prSet/>
      <dgm:spPr/>
      <dgm:t>
        <a:bodyPr/>
        <a:lstStyle/>
        <a:p>
          <a:endParaRPr lang="en-US"/>
        </a:p>
      </dgm:t>
    </dgm:pt>
    <dgm:pt modelId="{C8F503C0-4F1A-4AEE-B2B3-1E4FF2021280}" type="pres">
      <dgm:prSet presAssocID="{9A7390E7-4051-4BA1-909B-CA523DD473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85D8E4-2D8E-41B9-8898-D160E158010E}" type="pres">
      <dgm:prSet presAssocID="{D1E9A525-791B-4FC4-8331-65CD5E6EB664}" presName="root" presStyleCnt="0">
        <dgm:presLayoutVars>
          <dgm:chMax/>
          <dgm:chPref val="4"/>
        </dgm:presLayoutVars>
      </dgm:prSet>
      <dgm:spPr/>
    </dgm:pt>
    <dgm:pt modelId="{ADE5ED20-B3EC-4F92-9BD5-5BC76513E8D1}" type="pres">
      <dgm:prSet presAssocID="{D1E9A525-791B-4FC4-8331-65CD5E6EB664}" presName="rootComposite" presStyleCnt="0">
        <dgm:presLayoutVars/>
      </dgm:prSet>
      <dgm:spPr/>
    </dgm:pt>
    <dgm:pt modelId="{A5AA379F-244D-48BF-90FB-D8A365967EE7}" type="pres">
      <dgm:prSet presAssocID="{D1E9A525-791B-4FC4-8331-65CD5E6EB664}" presName="rootText" presStyleLbl="node0" presStyleIdx="0" presStyleCnt="1" custLinFactNeighborY="-3584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40564450-5736-43D8-951F-211110118604}" type="pres">
      <dgm:prSet presAssocID="{D1E9A525-791B-4FC4-8331-65CD5E6EB664}" presName="childShape" presStyleCnt="0">
        <dgm:presLayoutVars>
          <dgm:chMax val="0"/>
          <dgm:chPref val="0"/>
        </dgm:presLayoutVars>
      </dgm:prSet>
      <dgm:spPr/>
    </dgm:pt>
    <dgm:pt modelId="{F820BCE3-E981-4245-88E5-D95706FAC52C}" type="pres">
      <dgm:prSet presAssocID="{1C0567E8-8457-498C-8F2D-D7B62D02D6D2}" presName="childComposite" presStyleCnt="0">
        <dgm:presLayoutVars>
          <dgm:chMax val="0"/>
          <dgm:chPref val="0"/>
        </dgm:presLayoutVars>
      </dgm:prSet>
      <dgm:spPr/>
    </dgm:pt>
    <dgm:pt modelId="{F6C76C85-0E9E-4EFA-A2D9-E5982F3FF3BF}" type="pres">
      <dgm:prSet presAssocID="{1C0567E8-8457-498C-8F2D-D7B62D02D6D2}" presName="Image" presStyleLbl="node1" presStyleIdx="0" presStyleCnt="2"/>
      <dgm:spPr>
        <a:solidFill>
          <a:srgbClr val="702082"/>
        </a:solidFill>
      </dgm:spPr>
    </dgm:pt>
    <dgm:pt modelId="{90D0B9FB-B9DB-4D73-AB4B-F3FF94699413}" type="pres">
      <dgm:prSet presAssocID="{1C0567E8-8457-498C-8F2D-D7B62D02D6D2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F8988-6691-482C-9902-C5E6BCFD8D76}" type="pres">
      <dgm:prSet presAssocID="{C8975F01-8BA7-47EA-87FF-18E1448F972E}" presName="childComposite" presStyleCnt="0">
        <dgm:presLayoutVars>
          <dgm:chMax val="0"/>
          <dgm:chPref val="0"/>
        </dgm:presLayoutVars>
      </dgm:prSet>
      <dgm:spPr/>
    </dgm:pt>
    <dgm:pt modelId="{BFC93501-3F83-482D-B554-92F37B83C075}" type="pres">
      <dgm:prSet presAssocID="{C8975F01-8BA7-47EA-87FF-18E1448F972E}" presName="Image" presStyleLbl="node1" presStyleIdx="1" presStyleCnt="2"/>
      <dgm:spPr>
        <a:solidFill>
          <a:srgbClr val="702082"/>
        </a:solidFill>
      </dgm:spPr>
    </dgm:pt>
    <dgm:pt modelId="{602BEEF8-6E20-48B0-94A0-5243AE9DDBD2}" type="pres">
      <dgm:prSet presAssocID="{C8975F01-8BA7-47EA-87FF-18E1448F972E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449D3A-114B-4BFD-BBA5-4C21B47E4E02}" type="presOf" srcId="{C8975F01-8BA7-47EA-87FF-18E1448F972E}" destId="{602BEEF8-6E20-48B0-94A0-5243AE9DDBD2}" srcOrd="0" destOrd="0" presId="urn:microsoft.com/office/officeart/2008/layout/PictureAccentList"/>
    <dgm:cxn modelId="{990C5E34-86D4-4258-9A67-CC84E69CC61C}" srcId="{D1E9A525-791B-4FC4-8331-65CD5E6EB664}" destId="{1C0567E8-8457-498C-8F2D-D7B62D02D6D2}" srcOrd="0" destOrd="0" parTransId="{0B5FE291-5B12-432E-B2E4-05348FFC57E3}" sibTransId="{6B4CE2B7-0AEE-496F-A33F-17AE0DB8EF3C}"/>
    <dgm:cxn modelId="{5DDBCC2F-C790-4037-8F17-A7B12723A425}" srcId="{D1E9A525-791B-4FC4-8331-65CD5E6EB664}" destId="{C8975F01-8BA7-47EA-87FF-18E1448F972E}" srcOrd="1" destOrd="0" parTransId="{ED32CDD4-5643-4293-8475-1AD192DFD47B}" sibTransId="{BA1BF617-EC86-43BC-A445-BA48506BBD89}"/>
    <dgm:cxn modelId="{EBC3FA53-89DA-44E6-A8E0-50BD82A93200}" srcId="{9A7390E7-4051-4BA1-909B-CA523DD473F6}" destId="{D1E9A525-791B-4FC4-8331-65CD5E6EB664}" srcOrd="0" destOrd="0" parTransId="{A8AC3A17-6E98-419B-823C-9E35089712E1}" sibTransId="{481BF31D-28EC-4CE6-8BA7-F45932825BCD}"/>
    <dgm:cxn modelId="{37270241-9FAD-4F53-AFF4-2F1E9F121AE6}" type="presOf" srcId="{D1E9A525-791B-4FC4-8331-65CD5E6EB664}" destId="{A5AA379F-244D-48BF-90FB-D8A365967EE7}" srcOrd="0" destOrd="0" presId="urn:microsoft.com/office/officeart/2008/layout/PictureAccentList"/>
    <dgm:cxn modelId="{9AD1EF5F-DA46-487E-A57F-7D669E9B0A4D}" type="presOf" srcId="{9A7390E7-4051-4BA1-909B-CA523DD473F6}" destId="{C8F503C0-4F1A-4AEE-B2B3-1E4FF2021280}" srcOrd="0" destOrd="0" presId="urn:microsoft.com/office/officeart/2008/layout/PictureAccentList"/>
    <dgm:cxn modelId="{FC960F6E-16A7-41E7-97AF-C09D0CD8DA6C}" type="presOf" srcId="{1C0567E8-8457-498C-8F2D-D7B62D02D6D2}" destId="{90D0B9FB-B9DB-4D73-AB4B-F3FF94699413}" srcOrd="0" destOrd="0" presId="urn:microsoft.com/office/officeart/2008/layout/PictureAccentList"/>
    <dgm:cxn modelId="{40BD21C3-5D70-4C78-99F6-0896AC4ACB9B}" type="presParOf" srcId="{C8F503C0-4F1A-4AEE-B2B3-1E4FF2021280}" destId="{BD85D8E4-2D8E-41B9-8898-D160E158010E}" srcOrd="0" destOrd="0" presId="urn:microsoft.com/office/officeart/2008/layout/PictureAccentList"/>
    <dgm:cxn modelId="{6EAEA82C-4C8A-4B81-BC66-AE2480F44BAA}" type="presParOf" srcId="{BD85D8E4-2D8E-41B9-8898-D160E158010E}" destId="{ADE5ED20-B3EC-4F92-9BD5-5BC76513E8D1}" srcOrd="0" destOrd="0" presId="urn:microsoft.com/office/officeart/2008/layout/PictureAccentList"/>
    <dgm:cxn modelId="{3BEC5EF9-1477-4BD4-93B5-B51B3A1D05B5}" type="presParOf" srcId="{ADE5ED20-B3EC-4F92-9BD5-5BC76513E8D1}" destId="{A5AA379F-244D-48BF-90FB-D8A365967EE7}" srcOrd="0" destOrd="0" presId="urn:microsoft.com/office/officeart/2008/layout/PictureAccentList"/>
    <dgm:cxn modelId="{47955AF4-3738-40B4-A4C8-FE0CAD871B23}" type="presParOf" srcId="{BD85D8E4-2D8E-41B9-8898-D160E158010E}" destId="{40564450-5736-43D8-951F-211110118604}" srcOrd="1" destOrd="0" presId="urn:microsoft.com/office/officeart/2008/layout/PictureAccentList"/>
    <dgm:cxn modelId="{9F84BDF2-075F-45C4-8262-B8B5707FA7C9}" type="presParOf" srcId="{40564450-5736-43D8-951F-211110118604}" destId="{F820BCE3-E981-4245-88E5-D95706FAC52C}" srcOrd="0" destOrd="0" presId="urn:microsoft.com/office/officeart/2008/layout/PictureAccentList"/>
    <dgm:cxn modelId="{BF6BDA77-E215-4286-823D-F69CB898A7E7}" type="presParOf" srcId="{F820BCE3-E981-4245-88E5-D95706FAC52C}" destId="{F6C76C85-0E9E-4EFA-A2D9-E5982F3FF3BF}" srcOrd="0" destOrd="0" presId="urn:microsoft.com/office/officeart/2008/layout/PictureAccentList"/>
    <dgm:cxn modelId="{BE07AC2A-8144-4C1D-A511-10F95CFB5819}" type="presParOf" srcId="{F820BCE3-E981-4245-88E5-D95706FAC52C}" destId="{90D0B9FB-B9DB-4D73-AB4B-F3FF94699413}" srcOrd="1" destOrd="0" presId="urn:microsoft.com/office/officeart/2008/layout/PictureAccentList"/>
    <dgm:cxn modelId="{1CEEA76C-7BD6-4777-AACF-D29489AEB589}" type="presParOf" srcId="{40564450-5736-43D8-951F-211110118604}" destId="{068F8988-6691-482C-9902-C5E6BCFD8D76}" srcOrd="1" destOrd="0" presId="urn:microsoft.com/office/officeart/2008/layout/PictureAccentList"/>
    <dgm:cxn modelId="{BB0214F8-AF58-4C18-BAB1-348508D93BFE}" type="presParOf" srcId="{068F8988-6691-482C-9902-C5E6BCFD8D76}" destId="{BFC93501-3F83-482D-B554-92F37B83C075}" srcOrd="0" destOrd="0" presId="urn:microsoft.com/office/officeart/2008/layout/PictureAccentList"/>
    <dgm:cxn modelId="{27190FD4-3F26-4245-9770-301DC3C47535}" type="presParOf" srcId="{068F8988-6691-482C-9902-C5E6BCFD8D76}" destId="{602BEEF8-6E20-48B0-94A0-5243AE9DDBD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20642-3917-4B8E-AFBA-B5A5585ED0F3}">
      <dsp:nvSpPr>
        <dsp:cNvPr id="0" name=""/>
        <dsp:cNvSpPr/>
      </dsp:nvSpPr>
      <dsp:spPr>
        <a:xfrm>
          <a:off x="4168877" y="826"/>
          <a:ext cx="1087233" cy="1087233"/>
        </a:xfrm>
        <a:prstGeom prst="ellipse">
          <a:avLst/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328099" y="160048"/>
        <a:ext cx="768789" cy="768789"/>
      </dsp:txXfrm>
    </dsp:sp>
    <dsp:sp modelId="{C1CF49B7-9D64-4E1C-A9E0-50262C2A34C0}">
      <dsp:nvSpPr>
        <dsp:cNvPr id="0" name=""/>
        <dsp:cNvSpPr/>
      </dsp:nvSpPr>
      <dsp:spPr>
        <a:xfrm rot="2160000">
          <a:off x="5221692" y="835834"/>
          <a:ext cx="288786" cy="366941"/>
        </a:xfrm>
        <a:prstGeom prst="rightArrow">
          <a:avLst>
            <a:gd name="adj1" fmla="val 60000"/>
            <a:gd name="adj2" fmla="val 50000"/>
          </a:avLst>
        </a:prstGeom>
        <a:solidFill>
          <a:srgbClr val="702082">
            <a:alpha val="49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29965" y="883760"/>
        <a:ext cx="202150" cy="220165"/>
      </dsp:txXfrm>
    </dsp:sp>
    <dsp:sp modelId="{5CCE935E-6FEB-4EE7-B968-904402B80EEB}">
      <dsp:nvSpPr>
        <dsp:cNvPr id="0" name=""/>
        <dsp:cNvSpPr/>
      </dsp:nvSpPr>
      <dsp:spPr>
        <a:xfrm>
          <a:off x="5489285" y="960158"/>
          <a:ext cx="1087233" cy="1087233"/>
        </a:xfrm>
        <a:prstGeom prst="ellipse">
          <a:avLst/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648507" y="1119380"/>
        <a:ext cx="768789" cy="768789"/>
      </dsp:txXfrm>
    </dsp:sp>
    <dsp:sp modelId="{0FB02714-8B26-41C2-85A6-C1EDF83982F9}">
      <dsp:nvSpPr>
        <dsp:cNvPr id="0" name=""/>
        <dsp:cNvSpPr/>
      </dsp:nvSpPr>
      <dsp:spPr>
        <a:xfrm rot="6480000">
          <a:off x="5638858" y="2088647"/>
          <a:ext cx="288786" cy="366941"/>
        </a:xfrm>
        <a:prstGeom prst="rightArrow">
          <a:avLst>
            <a:gd name="adj1" fmla="val 60000"/>
            <a:gd name="adj2" fmla="val 50000"/>
          </a:avLst>
        </a:prstGeom>
        <a:solidFill>
          <a:srgbClr val="702082">
            <a:alpha val="49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695562" y="2120837"/>
        <a:ext cx="202150" cy="220165"/>
      </dsp:txXfrm>
    </dsp:sp>
    <dsp:sp modelId="{F648D9E4-2297-4F88-8B22-27A1E4600FC0}">
      <dsp:nvSpPr>
        <dsp:cNvPr id="0" name=""/>
        <dsp:cNvSpPr/>
      </dsp:nvSpPr>
      <dsp:spPr>
        <a:xfrm>
          <a:off x="4984934" y="2512390"/>
          <a:ext cx="1087233" cy="1087233"/>
        </a:xfrm>
        <a:prstGeom prst="ellipse">
          <a:avLst/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144156" y="2671612"/>
        <a:ext cx="768789" cy="768789"/>
      </dsp:txXfrm>
    </dsp:sp>
    <dsp:sp modelId="{039EA6D4-FC9D-4BB0-B313-417E812E2A84}">
      <dsp:nvSpPr>
        <dsp:cNvPr id="0" name=""/>
        <dsp:cNvSpPr/>
      </dsp:nvSpPr>
      <dsp:spPr>
        <a:xfrm rot="10800000">
          <a:off x="4576273" y="2872536"/>
          <a:ext cx="288786" cy="366941"/>
        </a:xfrm>
        <a:prstGeom prst="rightArrow">
          <a:avLst>
            <a:gd name="adj1" fmla="val 60000"/>
            <a:gd name="adj2" fmla="val 50000"/>
          </a:avLst>
        </a:prstGeom>
        <a:solidFill>
          <a:srgbClr val="702082">
            <a:alpha val="49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662909" y="2945924"/>
        <a:ext cx="202150" cy="220165"/>
      </dsp:txXfrm>
    </dsp:sp>
    <dsp:sp modelId="{2DBC843F-FC4D-474A-8144-9E3C68EB8F66}">
      <dsp:nvSpPr>
        <dsp:cNvPr id="0" name=""/>
        <dsp:cNvSpPr/>
      </dsp:nvSpPr>
      <dsp:spPr>
        <a:xfrm>
          <a:off x="3352820" y="2512390"/>
          <a:ext cx="1087233" cy="1087233"/>
        </a:xfrm>
        <a:prstGeom prst="ellipse">
          <a:avLst/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512042" y="2671612"/>
        <a:ext cx="768789" cy="768789"/>
      </dsp:txXfrm>
    </dsp:sp>
    <dsp:sp modelId="{C9655A31-80B1-471B-AC46-111BCF02AC1D}">
      <dsp:nvSpPr>
        <dsp:cNvPr id="0" name=""/>
        <dsp:cNvSpPr/>
      </dsp:nvSpPr>
      <dsp:spPr>
        <a:xfrm rot="15120000">
          <a:off x="3502394" y="2104193"/>
          <a:ext cx="288786" cy="366941"/>
        </a:xfrm>
        <a:prstGeom prst="rightArrow">
          <a:avLst>
            <a:gd name="adj1" fmla="val 60000"/>
            <a:gd name="adj2" fmla="val 50000"/>
          </a:avLst>
        </a:prstGeom>
        <a:solidFill>
          <a:srgbClr val="702082">
            <a:alpha val="49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559098" y="2218779"/>
        <a:ext cx="202150" cy="220165"/>
      </dsp:txXfrm>
    </dsp:sp>
    <dsp:sp modelId="{EDCAB89A-EC8C-4EA7-A358-277A66454E6C}">
      <dsp:nvSpPr>
        <dsp:cNvPr id="0" name=""/>
        <dsp:cNvSpPr/>
      </dsp:nvSpPr>
      <dsp:spPr>
        <a:xfrm>
          <a:off x="2848469" y="960158"/>
          <a:ext cx="1087233" cy="1087233"/>
        </a:xfrm>
        <a:prstGeom prst="ellipse">
          <a:avLst/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007691" y="1119380"/>
        <a:ext cx="768789" cy="768789"/>
      </dsp:txXfrm>
    </dsp:sp>
    <dsp:sp modelId="{8787F916-0E0E-4027-9B5B-A509BA81410D}">
      <dsp:nvSpPr>
        <dsp:cNvPr id="0" name=""/>
        <dsp:cNvSpPr/>
      </dsp:nvSpPr>
      <dsp:spPr>
        <a:xfrm rot="19440000">
          <a:off x="3901284" y="845442"/>
          <a:ext cx="288786" cy="366941"/>
        </a:xfrm>
        <a:prstGeom prst="rightArrow">
          <a:avLst>
            <a:gd name="adj1" fmla="val 60000"/>
            <a:gd name="adj2" fmla="val 50000"/>
          </a:avLst>
        </a:prstGeom>
        <a:solidFill>
          <a:srgbClr val="702082">
            <a:alpha val="49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09557" y="944292"/>
        <a:ext cx="202150" cy="220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CD7B0-B45F-4B08-9F38-87E577F66BAA}">
      <dsp:nvSpPr>
        <dsp:cNvPr id="0" name=""/>
        <dsp:cNvSpPr/>
      </dsp:nvSpPr>
      <dsp:spPr>
        <a:xfrm>
          <a:off x="2912268" y="0"/>
          <a:ext cx="3600450" cy="3600450"/>
        </a:xfrm>
        <a:prstGeom prst="diamond">
          <a:avLst/>
        </a:prstGeom>
        <a:solidFill>
          <a:srgbClr val="D9E1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B3ED4-F4EC-4B77-A64D-FB338057D1CF}">
      <dsp:nvSpPr>
        <dsp:cNvPr id="0" name=""/>
        <dsp:cNvSpPr/>
      </dsp:nvSpPr>
      <dsp:spPr>
        <a:xfrm>
          <a:off x="3254311" y="342042"/>
          <a:ext cx="1404175" cy="1404175"/>
        </a:xfrm>
        <a:prstGeom prst="roundRect">
          <a:avLst/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Insert</a:t>
          </a:r>
          <a:r>
            <a:rPr lang="en-US" sz="4800" kern="1200" dirty="0" smtClean="0"/>
            <a:t> </a:t>
          </a:r>
          <a:r>
            <a:rPr lang="en-US" sz="2400" kern="1200" dirty="0" smtClean="0"/>
            <a:t>text</a:t>
          </a:r>
          <a:endParaRPr lang="en-US" sz="2400" kern="1200" dirty="0"/>
        </a:p>
      </dsp:txBody>
      <dsp:txXfrm>
        <a:off x="3322857" y="410588"/>
        <a:ext cx="1267083" cy="1267083"/>
      </dsp:txXfrm>
    </dsp:sp>
    <dsp:sp modelId="{CDF1B502-2E7D-4842-BB8E-E241B03E9E17}">
      <dsp:nvSpPr>
        <dsp:cNvPr id="0" name=""/>
        <dsp:cNvSpPr/>
      </dsp:nvSpPr>
      <dsp:spPr>
        <a:xfrm>
          <a:off x="4766500" y="342042"/>
          <a:ext cx="1404175" cy="1404175"/>
        </a:xfrm>
        <a:prstGeom prst="roundRect">
          <a:avLst/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Insert text</a:t>
          </a:r>
          <a:endParaRPr lang="en-US" sz="2400" kern="1200" dirty="0"/>
        </a:p>
      </dsp:txBody>
      <dsp:txXfrm>
        <a:off x="4835046" y="410588"/>
        <a:ext cx="1267083" cy="1267083"/>
      </dsp:txXfrm>
    </dsp:sp>
    <dsp:sp modelId="{E4360129-087E-4FEC-8341-EE44F80B3461}">
      <dsp:nvSpPr>
        <dsp:cNvPr id="0" name=""/>
        <dsp:cNvSpPr/>
      </dsp:nvSpPr>
      <dsp:spPr>
        <a:xfrm>
          <a:off x="3254311" y="1854231"/>
          <a:ext cx="1404175" cy="1404175"/>
        </a:xfrm>
        <a:prstGeom prst="roundRect">
          <a:avLst/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Insert text</a:t>
          </a:r>
          <a:endParaRPr lang="en-US" sz="2400" kern="1200" dirty="0"/>
        </a:p>
      </dsp:txBody>
      <dsp:txXfrm>
        <a:off x="3322857" y="1922777"/>
        <a:ext cx="1267083" cy="1267083"/>
      </dsp:txXfrm>
    </dsp:sp>
    <dsp:sp modelId="{BC33D4E8-9A44-448B-A7D7-1682BC753C1C}">
      <dsp:nvSpPr>
        <dsp:cNvPr id="0" name=""/>
        <dsp:cNvSpPr/>
      </dsp:nvSpPr>
      <dsp:spPr>
        <a:xfrm>
          <a:off x="4766500" y="1854231"/>
          <a:ext cx="1404175" cy="1404175"/>
        </a:xfrm>
        <a:prstGeom prst="roundRect">
          <a:avLst/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Insert text</a:t>
          </a:r>
          <a:endParaRPr lang="en-US" sz="2400" kern="1200" dirty="0"/>
        </a:p>
      </dsp:txBody>
      <dsp:txXfrm>
        <a:off x="4835046" y="1922777"/>
        <a:ext cx="1267083" cy="1267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97396-4AE9-4F19-90B3-0992536DD998}">
      <dsp:nvSpPr>
        <dsp:cNvPr id="0" name=""/>
        <dsp:cNvSpPr/>
      </dsp:nvSpPr>
      <dsp:spPr>
        <a:xfrm>
          <a:off x="1402796" y="1758"/>
          <a:ext cx="6619394" cy="1160301"/>
        </a:xfrm>
        <a:prstGeom prst="rect">
          <a:avLst/>
        </a:prstGeom>
        <a:solidFill>
          <a:srgbClr val="5B67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Insert text</a:t>
          </a:r>
          <a:endParaRPr lang="en-US" sz="2800" kern="1200" dirty="0"/>
        </a:p>
      </dsp:txBody>
      <dsp:txXfrm>
        <a:off x="1402796" y="1758"/>
        <a:ext cx="6619394" cy="1160301"/>
      </dsp:txXfrm>
    </dsp:sp>
    <dsp:sp modelId="{D5416B3E-14EF-425F-BFA2-B5BC703FCCE3}">
      <dsp:nvSpPr>
        <dsp:cNvPr id="0" name=""/>
        <dsp:cNvSpPr/>
      </dsp:nvSpPr>
      <dsp:spPr>
        <a:xfrm>
          <a:off x="1402796" y="1220074"/>
          <a:ext cx="6619394" cy="1160301"/>
        </a:xfrm>
        <a:prstGeom prst="rect">
          <a:avLst/>
        </a:prstGeom>
        <a:solidFill>
          <a:srgbClr val="5B67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Insert text</a:t>
          </a:r>
          <a:endParaRPr lang="en-US" sz="2800" kern="1200" dirty="0"/>
        </a:p>
      </dsp:txBody>
      <dsp:txXfrm>
        <a:off x="1402796" y="1220074"/>
        <a:ext cx="6619394" cy="1160301"/>
      </dsp:txXfrm>
    </dsp:sp>
    <dsp:sp modelId="{0C7B7AC6-97CA-472F-ABB4-69205FD77D17}">
      <dsp:nvSpPr>
        <dsp:cNvPr id="0" name=""/>
        <dsp:cNvSpPr/>
      </dsp:nvSpPr>
      <dsp:spPr>
        <a:xfrm>
          <a:off x="1402796" y="2438390"/>
          <a:ext cx="6619394" cy="1160301"/>
        </a:xfrm>
        <a:prstGeom prst="rect">
          <a:avLst/>
        </a:prstGeom>
        <a:solidFill>
          <a:srgbClr val="5B67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Insert text</a:t>
          </a:r>
          <a:endParaRPr lang="en-US" sz="2800" kern="1200" dirty="0"/>
        </a:p>
      </dsp:txBody>
      <dsp:txXfrm>
        <a:off x="1402796" y="2438390"/>
        <a:ext cx="6619394" cy="1160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A379F-244D-48BF-90FB-D8A365967EE7}">
      <dsp:nvSpPr>
        <dsp:cNvPr id="0" name=""/>
        <dsp:cNvSpPr/>
      </dsp:nvSpPr>
      <dsp:spPr>
        <a:xfrm>
          <a:off x="0" y="0"/>
          <a:ext cx="9424987" cy="900112"/>
        </a:xfrm>
        <a:prstGeom prst="roundRect">
          <a:avLst>
            <a:gd name="adj" fmla="val 10000"/>
          </a:avLst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Insert title</a:t>
          </a:r>
          <a:endParaRPr lang="en-US" sz="2800" kern="1200" dirty="0"/>
        </a:p>
      </dsp:txBody>
      <dsp:txXfrm>
        <a:off x="26363" y="26363"/>
        <a:ext cx="9372261" cy="847386"/>
      </dsp:txXfrm>
    </dsp:sp>
    <dsp:sp modelId="{F6C76C85-0E9E-4EFA-A2D9-E5982F3FF3BF}">
      <dsp:nvSpPr>
        <dsp:cNvPr id="0" name=""/>
        <dsp:cNvSpPr/>
      </dsp:nvSpPr>
      <dsp:spPr>
        <a:xfrm>
          <a:off x="0" y="1377172"/>
          <a:ext cx="900112" cy="900112"/>
        </a:xfrm>
        <a:prstGeom prst="roundRect">
          <a:avLst>
            <a:gd name="adj" fmla="val 16670"/>
          </a:avLst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0B9FB-B9DB-4D73-AB4B-F3FF94699413}">
      <dsp:nvSpPr>
        <dsp:cNvPr id="0" name=""/>
        <dsp:cNvSpPr/>
      </dsp:nvSpPr>
      <dsp:spPr>
        <a:xfrm>
          <a:off x="954119" y="1377172"/>
          <a:ext cx="8470868" cy="900112"/>
        </a:xfrm>
        <a:prstGeom prst="roundRect">
          <a:avLst>
            <a:gd name="adj" fmla="val 16670"/>
          </a:avLst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Insert text</a:t>
          </a:r>
          <a:endParaRPr lang="en-US" sz="2600" kern="1200" dirty="0"/>
        </a:p>
      </dsp:txBody>
      <dsp:txXfrm>
        <a:off x="998067" y="1421120"/>
        <a:ext cx="8382972" cy="812216"/>
      </dsp:txXfrm>
    </dsp:sp>
    <dsp:sp modelId="{BFC93501-3F83-482D-B554-92F37B83C075}">
      <dsp:nvSpPr>
        <dsp:cNvPr id="0" name=""/>
        <dsp:cNvSpPr/>
      </dsp:nvSpPr>
      <dsp:spPr>
        <a:xfrm>
          <a:off x="0" y="2385298"/>
          <a:ext cx="900112" cy="900112"/>
        </a:xfrm>
        <a:prstGeom prst="roundRect">
          <a:avLst>
            <a:gd name="adj" fmla="val 16670"/>
          </a:avLst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BEEF8-6E20-48B0-94A0-5243AE9DDBD2}">
      <dsp:nvSpPr>
        <dsp:cNvPr id="0" name=""/>
        <dsp:cNvSpPr/>
      </dsp:nvSpPr>
      <dsp:spPr>
        <a:xfrm>
          <a:off x="954119" y="2385298"/>
          <a:ext cx="8470868" cy="900112"/>
        </a:xfrm>
        <a:prstGeom prst="roundRect">
          <a:avLst>
            <a:gd name="adj" fmla="val 16670"/>
          </a:avLst>
        </a:prstGeom>
        <a:solidFill>
          <a:srgbClr val="702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Insert text</a:t>
          </a:r>
          <a:endParaRPr lang="en-US" sz="2600" kern="1200" dirty="0"/>
        </a:p>
      </dsp:txBody>
      <dsp:txXfrm>
        <a:off x="998067" y="2429246"/>
        <a:ext cx="8382972" cy="812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dt" idx="2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ftr" idx="2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sldNum" idx="2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99F2559-6D3C-47B1-9B9F-0F3ABE732E99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6CAACB-51C0-433A-B7D2-A744F473EBD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30BA3A-7897-4F19-A66B-1BA48CF77FE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BDF4D6-63A8-4C43-B2E9-057DFB2078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3D0B4D-1BCF-4C33-84B8-B77660AFB1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F9C4FA-9112-4995-970E-0611BCC79D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02480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21116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83808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02480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21116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BC2677-D1D0-42DE-AE7D-7BAA33487E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ECD73EC-AD23-4A4D-8F79-213A26116B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C902DC5-E146-4351-A76A-D8A8C95443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22893F3-8B11-49E4-8B6D-92C1EC7355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A45F56B-9335-47E4-8551-7C305FDA5E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8F818F-7FDC-42D6-B477-ABF055300C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38080" y="519840"/>
            <a:ext cx="9977040" cy="25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9EF2726-09DE-4F3D-AFE1-EC38E19838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7D130BE-D4CB-440A-80C4-341E8113ED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B110C2-05E7-4666-96BE-3356470E48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BAA0A4-2E2E-439B-908B-14D765D261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66432BB-D651-4FF3-AD38-02085A37A2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0C97A21-FE60-4696-BDBF-79F2D0E8E7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89621CE-4600-4991-AB65-3C74B094A3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02480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21116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83808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02480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21116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91FA094-21AE-440F-ABE5-DC29AC64DC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066BCB-BAD4-4D4B-97E7-BC49E13252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F0A2C5-CD02-4711-8E00-E300E69A88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47405A-94C8-4DA3-AC04-BDD3D859B1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0DB658-8FA8-48DF-8BCB-70467FA391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D9D51F-E780-402F-BAF5-C2ED4BC940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F15368-04EE-43A8-860E-C7E7CBFB1D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519840"/>
            <a:ext cx="9977040" cy="25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7CB450-BF3A-4B28-9ECD-07B6FA6C49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63C5D6-0F87-43B9-9FF7-2769C3995A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5250D1-8859-4C95-A9F9-616DDA9922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D4B776-B22B-4B3A-813C-ECDC10035C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3E53F0-0524-4FD0-8E8E-65AEF0477C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0C83D9-E506-4CB7-B642-4AAF9D14C7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02480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21116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83808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02480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21116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309D93-DB3E-482D-A87F-AE5DE82A10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83AA16-2E73-44E8-B312-7FC0C61548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A2B5C62-FD7B-4BEA-877A-3908ECFF4C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4E4F0B-902B-4BA1-A4A6-78CCC8FA8E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ABA295-8124-42C8-AC7B-E1B3A7DE59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D920D2-BD07-4295-A0E4-9597965ACD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7682A9-AA26-4A81-9EBD-D278F1CA39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838080" y="519840"/>
            <a:ext cx="9977040" cy="25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BEC2BF-7167-4388-B909-E11F444A0B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A7848D2-1BA1-48AA-8769-68F8145A6F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5E55F7-F85B-42FF-97D7-6442E91312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21A811-0A9D-4C17-AAF0-5A2CAEA07B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6DE49D8-0CF6-4976-AC07-540F8EE1EA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5F5CFB-07D8-44F1-B206-E138E78783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02480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721116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83808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02480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721116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E9B9CC-F08D-4EAA-873A-DBFAD0774F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508918B-F1A8-4F33-948A-55E39541AF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4C41A8-56AF-4A24-95BF-E1A07AC9D0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80CED15-D5A3-418E-AEE7-6E7EC5B1CF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1C65DD5-5B6D-4E38-90E2-41F8232218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C60C83E-52F9-4BA4-A8FE-6E8C2A0994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5852B24-FBE0-4283-B01E-4801E05054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838080" y="519840"/>
            <a:ext cx="9977040" cy="25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6987C8A-3056-45CA-B925-2F0AEF2F39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F2F9D35-6C90-4B12-80D1-252892BA0B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4CFB907-93F4-40E8-B399-FD869F005F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807BC6D-62D9-4919-A8D4-CA8043D537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B0657AF-99BB-492A-95EC-5A8E6CF8E4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3B00671-F22A-42B5-9CE5-0A65F6BBEB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38080" y="519840"/>
            <a:ext cx="9977040" cy="25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2F389D-CEDF-44B9-A4A2-E708EB6B9A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02480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721116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83808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402480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721116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999D3DD-CFA1-4786-8735-A7C870779A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30D5BD1-EC49-48C8-87DF-62B0EE245F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CFDFC18-543D-4ACB-9709-9C39D8BBAC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F4AF99C-7F6B-4AD1-8EDA-F3786C742C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2DD52E2-A84F-46F6-AE2E-EAA1081EAE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A864BB2-7920-47F9-93A7-B73176E478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838080" y="519840"/>
            <a:ext cx="9977040" cy="25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4383823-CD8A-4514-87DD-B701C3DE45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2879A8D-F2C2-4C7E-BB26-2DF4D5EF35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860392E-E913-4C00-8FFD-2582649CA8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63F9EBA-0994-48D1-889A-483933C14F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A8538A-80AB-499F-9E60-66396D870B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B2E20DA-4C11-4A72-888D-B0E70A50E7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44AA91F-2BDA-4C39-9ED3-E7AF4C07A1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02480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721116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83808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402480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721116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3BF9EB0-FEE9-413B-846D-480CAE9F36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44C4549-E186-491C-AD8B-FEECC99FBA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6D7E3F3-D23C-4309-A8FD-4254EC888C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981C314-8B9C-48FD-8241-8151EA9A5B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352B2AC-D786-440E-A1C8-5AD8C383A1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65FF75C-F3A5-4338-B41D-A78BA53A93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838080" y="519840"/>
            <a:ext cx="9977040" cy="25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7BD65E3-B611-45B1-B6F6-5E3B6A8352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003D599-0798-440F-B2C3-6813BE8FC9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0AB262-6CF9-4509-8675-1AF342A6CE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0897399-925E-4AAA-8E0A-DC81CB497B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E0BDDE2-0644-4037-A034-A348BA33F2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E295E66-4E5B-49DD-A9EC-77A6570238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D6D9A9B-A753-42A9-AD55-581A9E1454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02480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721116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/>
          </p:nvPr>
        </p:nvSpPr>
        <p:spPr>
          <a:xfrm>
            <a:off x="83808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/>
          </p:nvPr>
        </p:nvSpPr>
        <p:spPr>
          <a:xfrm>
            <a:off x="402480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/>
          </p:nvPr>
        </p:nvSpPr>
        <p:spPr>
          <a:xfrm>
            <a:off x="721116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02F4BC8-4774-4897-9EAF-8B8D99399D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AE91850-D4FE-438A-97F5-05D93A34DF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21564AA-32A4-46B2-B56A-4E6969706E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54A18BB-99B4-4C37-80E7-A2254A6AFD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83C6F30-1E35-4F2D-AEA6-E84E9FE3ED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5410281-FBE2-4F03-AB4D-DEEE462A70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4EDA29-83F0-4CF6-BB11-61F5F79C41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838080" y="519840"/>
            <a:ext cx="9977040" cy="25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20CC9D4-A3D1-4D0C-9D97-E2AECD092C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E9520D5-4E67-40A0-BF84-08164E4A33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21EAC36-00C9-42C9-BF2A-ACAA5EE88C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2C030D3-7F11-4739-8D20-00A06CB73E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838080" y="3653640"/>
            <a:ext cx="9424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10CBA44-A223-4359-B2D9-8FA38FC2E2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5667480" y="177336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8380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5667480" y="3653640"/>
            <a:ext cx="4599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213076E-73D4-4D53-B181-6F42AFE432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83808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02480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7211160" y="177336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/>
          </p:nvPr>
        </p:nvSpPr>
        <p:spPr>
          <a:xfrm>
            <a:off x="83808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/>
          </p:nvPr>
        </p:nvSpPr>
        <p:spPr>
          <a:xfrm>
            <a:off x="402480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/>
          </p:nvPr>
        </p:nvSpPr>
        <p:spPr>
          <a:xfrm>
            <a:off x="7211160" y="3653640"/>
            <a:ext cx="30344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E351948-F6BD-427E-B00B-3CDC2B087B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1960" y="1208880"/>
            <a:ext cx="5263920" cy="257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rial"/>
              </a:rPr>
              <a:t>Click to edit Master title style w/ image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1960" y="3814920"/>
            <a:ext cx="52639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2"/>
                </a:solidFill>
                <a:latin typeface="Arial"/>
              </a:rPr>
              <a:t>Edit Master text styles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pic>
        <p:nvPicPr>
          <p:cNvPr id="2" name="Logo" descr="UK Data Service logo"/>
          <p:cNvPicPr/>
          <p:nvPr/>
        </p:nvPicPr>
        <p:blipFill>
          <a:blip r:embed="rId2"/>
          <a:stretch/>
        </p:blipFill>
        <p:spPr>
          <a:xfrm>
            <a:off x="599400" y="182880"/>
            <a:ext cx="3101040" cy="1059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8077320" y="0"/>
            <a:ext cx="411444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Place black and white image for generic/service content or colour image for ‘impact’ content.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213600" y="2388600"/>
            <a:ext cx="3727080" cy="285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Place hex graphic here to overlay black and white image.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pic>
        <p:nvPicPr>
          <p:cNvPr id="5" name="Picture 9" descr="UKRI Economic and Social Research Council logo"/>
          <p:cNvPicPr/>
          <p:nvPr/>
        </p:nvPicPr>
        <p:blipFill>
          <a:blip r:embed="rId3"/>
          <a:stretch/>
        </p:blipFill>
        <p:spPr>
          <a:xfrm>
            <a:off x="831960" y="5527080"/>
            <a:ext cx="2210040" cy="5601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E28968-0EA8-4EA2-8547-2E34122D708F}" type="slidenum">
              <a: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53820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548720"/>
            <a:ext cx="8843400" cy="406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12322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2"/>
                </a:solidFill>
                <a:latin typeface="Arial"/>
              </a:rPr>
              <a:t>Edit Master text styles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212322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212322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2123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2123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5E6861-5902-4957-B550-5061758CA52F}" type="slidenum">
              <a: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0" name="Picture 10" descr="&quot; &quot;"/>
          <p:cNvPicPr/>
          <p:nvPr/>
        </p:nvPicPr>
        <p:blipFill>
          <a:blip r:embed="rId2"/>
          <a:stretch/>
        </p:blipFill>
        <p:spPr>
          <a:xfrm>
            <a:off x="7112160" y="1222920"/>
            <a:ext cx="5079600" cy="6349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160120" y="1818000"/>
            <a:ext cx="4031640" cy="503964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1960" y="1229400"/>
            <a:ext cx="7347240" cy="255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1960" y="3814920"/>
            <a:ext cx="73364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Edit Master text styles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pic>
        <p:nvPicPr>
          <p:cNvPr id="90" name="Picture 10" descr="UK Data Service logo"/>
          <p:cNvPicPr/>
          <p:nvPr/>
        </p:nvPicPr>
        <p:blipFill>
          <a:blip r:embed="rId3"/>
          <a:stretch/>
        </p:blipFill>
        <p:spPr>
          <a:xfrm>
            <a:off x="599400" y="182880"/>
            <a:ext cx="3101040" cy="105948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3FA7E7-9704-4C47-9739-E5197DB7D9A8}" type="slidenum">
              <a: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" descr="&quot; &quot;"/>
          <p:cNvPicPr/>
          <p:nvPr/>
        </p:nvPicPr>
        <p:blipFill>
          <a:blip r:embed="rId2"/>
          <a:stretch/>
        </p:blipFill>
        <p:spPr>
          <a:xfrm>
            <a:off x="8610480" y="3099960"/>
            <a:ext cx="3594240" cy="359424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E2299B-3ADD-46F5-993B-B0F7463CD63F}" type="slidenum">
              <a: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5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4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2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2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2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2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2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2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2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2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40240" y="0"/>
            <a:ext cx="4139640" cy="413964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052120" y="2718000"/>
            <a:ext cx="4139640" cy="41396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1960" y="1240200"/>
            <a:ext cx="5263920" cy="25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31960" y="3814920"/>
            <a:ext cx="52639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Insert contact details [name, email]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pic>
        <p:nvPicPr>
          <p:cNvPr id="176" name="Logo" descr="UK Data Service logo"/>
          <p:cNvPicPr/>
          <p:nvPr/>
        </p:nvPicPr>
        <p:blipFill>
          <a:blip r:embed="rId4"/>
          <a:stretch/>
        </p:blipFill>
        <p:spPr>
          <a:xfrm>
            <a:off x="599400" y="182880"/>
            <a:ext cx="3101040" cy="105948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D77628-3A89-4489-99B6-1069D17F72A6}" type="slidenum">
              <a: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7" name="Picture 1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052120" y="2718000"/>
            <a:ext cx="4139640" cy="413964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838080" y="1498680"/>
            <a:ext cx="7314840" cy="448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702082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Double click the icon to add and edit charts. Use suitable brand colours to change the chart’s appearance. Use black or purple colour (</a:t>
            </a:r>
            <a:r>
              <a:rPr b="0" lang="en-GB" sz="1800" spc="-1" strike="noStrike">
                <a:solidFill>
                  <a:srgbClr val="222221"/>
                </a:solidFill>
                <a:latin typeface="Arial"/>
              </a:rPr>
              <a:t>#702082) for all text. Refer to theme and our brand guide for more colours.</a:t>
            </a:r>
            <a:endParaRPr b="0" lang="en-US" sz="18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17EB72-C75F-4838-BE84-17D2432C3046}" type="slidenum">
              <a: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59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052120" y="2718000"/>
            <a:ext cx="4139640" cy="4139640"/>
          </a:xfrm>
          <a:prstGeom prst="rect">
            <a:avLst/>
          </a:prstGeom>
          <a:ln w="0">
            <a:noFill/>
          </a:ln>
        </p:spPr>
      </p:pic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838080" y="1498680"/>
            <a:ext cx="9977040" cy="381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702082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Double click icon to design your table. Use black or purple colour (</a:t>
            </a:r>
            <a:r>
              <a:rPr b="0" lang="en-GB" sz="1800" spc="-1" strike="noStrike">
                <a:solidFill>
                  <a:srgbClr val="222221"/>
                </a:solidFill>
                <a:latin typeface="Arial"/>
              </a:rPr>
              <a:t>#702082) for all text. Refer to theme and our brand guide for more colours.</a:t>
            </a:r>
            <a:endParaRPr b="0" lang="en-US" sz="18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65ACCB-7722-4B4F-BDCD-EB633410B7E4}" type="slidenum">
              <a: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01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052120" y="2718000"/>
            <a:ext cx="4139640" cy="413964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8A25F7-2EB4-4E46-A7E5-02F8847DF5CB}" type="slidenum">
              <a:rPr b="0" lang="en-US" sz="12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838080" y="1773360"/>
            <a:ext cx="942480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icon to add SmartArt graphic</a:t>
            </a:r>
            <a:endParaRPr b="0" lang="en-US" sz="1800" spc="-1" strike="noStrike">
              <a:solidFill>
                <a:schemeClr val="dk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1960" y="1208880"/>
            <a:ext cx="5263920" cy="257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Introduction to Quantitative Time Diary analysis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831960" y="3814920"/>
            <a:ext cx="52639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2"/>
                </a:solidFill>
                <a:latin typeface="Arial"/>
              </a:rPr>
              <a:t>Day 1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pic>
        <p:nvPicPr>
          <p:cNvPr id="350" name="Picture Placeholder 5" descr="People walking in a busy unnamed location"/>
          <p:cNvPicPr/>
          <p:nvPr/>
        </p:nvPicPr>
        <p:blipFill>
          <a:blip r:embed="rId1"/>
          <a:srcRect l="4993" t="0" r="4993" b="0"/>
          <a:stretch/>
        </p:blipFill>
        <p:spPr>
          <a:xfrm>
            <a:off x="8077320" y="0"/>
            <a:ext cx="4114440" cy="6857640"/>
          </a:xfrm>
          <a:prstGeom prst="rect">
            <a:avLst/>
          </a:prstGeom>
          <a:ln w="0">
            <a:noFill/>
          </a:ln>
        </p:spPr>
      </p:pic>
      <p:pic>
        <p:nvPicPr>
          <p:cNvPr id="351" name="Picture 6" descr="&quot; &quot;&#10;&#10;"/>
          <p:cNvPicPr/>
          <p:nvPr/>
        </p:nvPicPr>
        <p:blipFill>
          <a:blip r:embed="rId2"/>
          <a:srcRect l="11899" t="0" r="11899" b="0"/>
          <a:stretch/>
        </p:blipFill>
        <p:spPr>
          <a:xfrm>
            <a:off x="4705920" y="1744920"/>
            <a:ext cx="3727080" cy="2852280"/>
          </a:xfrm>
          <a:prstGeom prst="rect">
            <a:avLst/>
          </a:prstGeom>
          <a:ln w="0">
            <a:noFill/>
          </a:ln>
        </p:spPr>
      </p:pic>
      <p:sp>
        <p:nvSpPr>
          <p:cNvPr id="352" name="Rectangle 10"/>
          <p:cNvSpPr/>
          <p:nvPr/>
        </p:nvSpPr>
        <p:spPr>
          <a:xfrm>
            <a:off x="1208160" y="6479280"/>
            <a:ext cx="6690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</a:rPr>
              <a:t>Copyright © year Institution. Created by Organisation, UK Data Service. 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Picture 1" descr=""/>
          <p:cNvPicPr/>
          <p:nvPr/>
        </p:nvPicPr>
        <p:blipFill>
          <a:blip r:embed="rId3"/>
          <a:stretch/>
        </p:blipFill>
        <p:spPr>
          <a:xfrm>
            <a:off x="6360120" y="211320"/>
            <a:ext cx="1437840" cy="1150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CF98AE-31AD-46C7-AEF2-9A7DC7E9B061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371" name="Table Placeholder 6"/>
          <p:cNvGraphicFramePr/>
          <p:nvPr/>
        </p:nvGraphicFramePr>
        <p:xfrm>
          <a:off x="838080" y="1498680"/>
          <a:ext cx="9977040" cy="1483200"/>
        </p:xfrm>
        <a:graphic>
          <a:graphicData uri="http://schemas.openxmlformats.org/drawingml/2006/table">
            <a:tbl>
              <a:tblPr/>
              <a:tblGrid>
                <a:gridCol w="1995480"/>
                <a:gridCol w="1995480"/>
                <a:gridCol w="1995480"/>
                <a:gridCol w="1995480"/>
                <a:gridCol w="19954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test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GB" sz="1800" spc="-1" strike="noStrike">
                        <a:solidFill>
                          <a:schemeClr val="lt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GB" sz="1800" spc="-1" strike="noStrike">
                        <a:solidFill>
                          <a:schemeClr val="lt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GB" sz="1800" spc="-1" strike="noStrike">
                        <a:solidFill>
                          <a:schemeClr val="lt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GB" sz="1800" spc="-1" strike="noStrike">
                        <a:solidFill>
                          <a:schemeClr val="lt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test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test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75219A6-AB9C-4602-B652-55EE0D008E3F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22444935"/>
              </p:ext>
            </p:extLst>
          </p:nvPr>
        </p:nvGraphicFramePr>
        <p:xfrm>
          <a:off x="838080" y="1773360"/>
          <a:ext cx="94248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78222D6-C910-4C03-8CAE-1CD85D5AD26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707909332"/>
              </p:ext>
            </p:extLst>
          </p:nvPr>
        </p:nvGraphicFramePr>
        <p:xfrm>
          <a:off x="838080" y="1773360"/>
          <a:ext cx="94248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590BE3B-0E0B-4191-9A73-07C0A3509B0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765201765"/>
              </p:ext>
            </p:extLst>
          </p:nvPr>
        </p:nvGraphicFramePr>
        <p:xfrm>
          <a:off x="838080" y="1773360"/>
          <a:ext cx="94248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44881D1-9390-4619-A18F-984E600A8C73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675812152"/>
              </p:ext>
            </p:extLst>
          </p:nvPr>
        </p:nvGraphicFramePr>
        <p:xfrm>
          <a:off x="838080" y="1773360"/>
          <a:ext cx="94248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C8DB35F-8A63-451E-A5E3-B0EBA5C61DD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838080" y="53820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</a:rPr>
              <a:t>Housekeeping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838080" y="1548720"/>
            <a:ext cx="8843400" cy="406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</a:rPr>
              <a:t>Troubleshooting audio problems</a:t>
            </a:r>
            <a:endParaRPr b="0" lang="en-US" sz="3600" spc="-1" strike="noStrike">
              <a:solidFill>
                <a:schemeClr val="dk2"/>
              </a:solidFill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Check your speaker/headset is plugged in / volume is on.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Click on audio to change to listening via phone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We are recording this webinar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buClr>
                <a:srgbClr val="212322"/>
              </a:buClr>
              <a:buFont typeface="Arial"/>
              <a:buChar char="•"/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</a:rPr>
              <a:t>Accessing the data &amp; course material</a:t>
            </a:r>
            <a:endParaRPr b="0" lang="en-US" sz="3600" spc="-1" strike="noStrike">
              <a:solidFill>
                <a:schemeClr val="dk2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buClr>
                <a:srgbClr val="212322"/>
              </a:buClr>
              <a:buFont typeface="Arial"/>
              <a:buChar char="•"/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</a:rPr>
              <a:t>Make sure that you have signed the license form</a:t>
            </a:r>
            <a:endParaRPr b="0" lang="en-US" sz="3600" spc="-1" strike="noStrike">
              <a:solidFill>
                <a:schemeClr val="dk2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buClr>
                <a:srgbClr val="212322"/>
              </a:buClr>
              <a:buFont typeface="Arial"/>
              <a:buChar char="•"/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</a:rPr>
              <a:t>Link to course material will ba shared in the chat</a:t>
            </a:r>
            <a:endParaRPr b="0" lang="en-US" sz="3600" spc="-1" strike="noStrike">
              <a:solidFill>
                <a:schemeClr val="dk2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US" sz="36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0E0C8C-AF1F-40F2-AC58-B63FDCA6B53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53820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</a:rPr>
              <a:t>Plan of the course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838080" y="1548720"/>
            <a:ext cx="8843400" cy="406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2"/>
                </a:solidFill>
                <a:latin typeface="Arial"/>
              </a:rPr>
              <a:t>Day 1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12322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Origins and milestones of time diary research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12322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Structure and design of time diary data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12322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Computing simple time use estimates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2"/>
                </a:solidFill>
                <a:latin typeface="Arial"/>
              </a:rPr>
              <a:t>Day 2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12322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Tempograms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• </a:t>
            </a: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Work schedules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• </a:t>
            </a: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Data quality and weighting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• </a:t>
            </a: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(Multivariate modelling)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0398BC-C08C-4529-AB29-01B5AB86419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838080" y="53820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</a:rPr>
              <a:t>Today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838080" y="1548720"/>
            <a:ext cx="8843400" cy="406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7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2"/>
                </a:solidFill>
                <a:latin typeface="Arial"/>
              </a:rPr>
              <a:t>Session 1 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• </a:t>
            </a: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Origins and milestones of time diary analysis; structure and design of time diary surveys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• </a:t>
            </a: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Questions and answers, break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2"/>
                </a:solidFill>
                <a:latin typeface="Arial"/>
              </a:rPr>
              <a:t>Session 2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• </a:t>
            </a: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Structure and design of time diary surveys (continued).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• </a:t>
            </a: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Estimating duration and participation: day- and person-level aggregate statistics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• </a:t>
            </a: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Q&amp;A, break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2"/>
                </a:solidFill>
                <a:latin typeface="Arial"/>
              </a:rPr>
              <a:t>Session 3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• </a:t>
            </a: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Estimating duration and participation (continued)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• </a:t>
            </a:r>
            <a:r>
              <a:rPr b="0" lang="en-GB" sz="2400" spc="-1" strike="noStrike">
                <a:solidFill>
                  <a:schemeClr val="dk2"/>
                </a:solidFill>
                <a:latin typeface="Arial"/>
              </a:rPr>
              <a:t>Q&amp;A, discussion of participants research ideas and interests</a:t>
            </a:r>
            <a:endParaRPr b="0" lang="en-US" sz="2400" spc="-1" strike="noStrike">
              <a:solidFill>
                <a:schemeClr val="dk2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560A593-5892-4CE2-9B96-8FEC47281EC7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831960" y="1229400"/>
            <a:ext cx="7347240" cy="255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831960" y="3814920"/>
            <a:ext cx="73364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8B5FAB-2DD9-4EC7-9ECE-102FFDD5E3A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Oval Callout 3"/>
          <p:cNvSpPr/>
          <p:nvPr/>
        </p:nvSpPr>
        <p:spPr>
          <a:xfrm>
            <a:off x="4081680" y="2065680"/>
            <a:ext cx="3964680" cy="3038040"/>
          </a:xfrm>
          <a:prstGeom prst="wedgeEllipseCallout">
            <a:avLst>
              <a:gd name="adj1" fmla="val -20833"/>
              <a:gd name="adj2" fmla="val 62500"/>
            </a:avLst>
          </a:prstGeom>
          <a:gradFill rotWithShape="0">
            <a:gsLst>
              <a:gs pos="49000">
                <a:srgbClr val="702082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8000" spc="-1" strike="noStrike">
                <a:solidFill>
                  <a:schemeClr val="lt1"/>
                </a:solidFill>
                <a:latin typeface="Arial"/>
              </a:rPr>
              <a:t>?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</a:rPr>
              <a:t>Can you hear us?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169ACF8-E6AE-4004-915E-8251A9AB895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Oval Callout 3"/>
          <p:cNvSpPr/>
          <p:nvPr/>
        </p:nvSpPr>
        <p:spPr>
          <a:xfrm>
            <a:off x="4081680" y="2065680"/>
            <a:ext cx="3964680" cy="3038040"/>
          </a:xfrm>
          <a:prstGeom prst="wedgeEllipseCallout">
            <a:avLst>
              <a:gd name="adj1" fmla="val -20833"/>
              <a:gd name="adj2" fmla="val 62500"/>
            </a:avLst>
          </a:prstGeom>
          <a:gradFill rotWithShape="0">
            <a:gsLst>
              <a:gs pos="49000">
                <a:srgbClr val="702082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8000" spc="-1" strike="noStrike">
                <a:solidFill>
                  <a:schemeClr val="lt1"/>
                </a:solidFill>
                <a:latin typeface="Arial"/>
              </a:rPr>
              <a:t>?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</a:rPr>
              <a:t>Any questions?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DDE6DE-2D0C-4387-B685-9E6A8644D8D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831960" y="1240200"/>
            <a:ext cx="5263920" cy="25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Thank you.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831960" y="3814920"/>
            <a:ext cx="52639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2">
                    <a:lumMod val="75000"/>
                    <a:lumOff val="25000"/>
                  </a:schemeClr>
                </a:solidFill>
                <a:latin typeface="Arial"/>
              </a:rPr>
              <a:t>Insert contact details [name, email]</a:t>
            </a:r>
            <a:endParaRPr b="0" lang="en-US" sz="2400" spc="-1" strike="noStrike">
              <a:solidFill>
                <a:schemeClr val="dk2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792DD1A-42EE-4793-A186-EED224B9912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838080" y="519840"/>
            <a:ext cx="9977040" cy="5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369" name="Chart Placeholder 11"/>
          <p:cNvGraphicFramePr/>
          <p:nvPr/>
        </p:nvGraphicFramePr>
        <p:xfrm>
          <a:off x="838080" y="1498680"/>
          <a:ext cx="7314840" cy="448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F74E2D7-BE92-49F6-865C-1FE5C3BBEBC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702082"/>
      </a:dk1>
      <a:lt1>
        <a:srgbClr val="ffffff"/>
      </a:lt1>
      <a:dk2>
        <a:srgbClr val="212322"/>
      </a:dk2>
      <a:lt2>
        <a:srgbClr val="d9e1e2"/>
      </a:lt2>
      <a:accent1>
        <a:srgbClr val="ce0057"/>
      </a:accent1>
      <a:accent2>
        <a:srgbClr val="2b5696"/>
      </a:accent2>
      <a:accent3>
        <a:srgbClr val="008654"/>
      </a:accent3>
      <a:accent4>
        <a:srgbClr val="ff6620"/>
      </a:accent4>
      <a:accent5>
        <a:srgbClr val="00a8ce"/>
      </a:accent5>
      <a:accent6>
        <a:srgbClr val="78bd20"/>
      </a:accent6>
      <a:hlink>
        <a:srgbClr val="2b5696"/>
      </a:hlink>
      <a:folHlink>
        <a:srgbClr val="5b6770"/>
      </a:folHlink>
    </a:clrScheme>
    <a:fontScheme name="UKDS Fonts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702082"/>
      </a:dk1>
      <a:lt1>
        <a:srgbClr val="ffffff"/>
      </a:lt1>
      <a:dk2>
        <a:srgbClr val="212322"/>
      </a:dk2>
      <a:lt2>
        <a:srgbClr val="d9e1e2"/>
      </a:lt2>
      <a:accent1>
        <a:srgbClr val="ce0057"/>
      </a:accent1>
      <a:accent2>
        <a:srgbClr val="2b5696"/>
      </a:accent2>
      <a:accent3>
        <a:srgbClr val="008654"/>
      </a:accent3>
      <a:accent4>
        <a:srgbClr val="ff6620"/>
      </a:accent4>
      <a:accent5>
        <a:srgbClr val="00a8ce"/>
      </a:accent5>
      <a:accent6>
        <a:srgbClr val="78bd20"/>
      </a:accent6>
      <a:hlink>
        <a:srgbClr val="2b5696"/>
      </a:hlink>
      <a:folHlink>
        <a:srgbClr val="5b6770"/>
      </a:folHlink>
    </a:clrScheme>
    <a:fontScheme name="UKDS Fonts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702082"/>
      </a:dk1>
      <a:lt1>
        <a:srgbClr val="ffffff"/>
      </a:lt1>
      <a:dk2>
        <a:srgbClr val="212322"/>
      </a:dk2>
      <a:lt2>
        <a:srgbClr val="d9e1e2"/>
      </a:lt2>
      <a:accent1>
        <a:srgbClr val="ce0057"/>
      </a:accent1>
      <a:accent2>
        <a:srgbClr val="2b5696"/>
      </a:accent2>
      <a:accent3>
        <a:srgbClr val="008654"/>
      </a:accent3>
      <a:accent4>
        <a:srgbClr val="ff6620"/>
      </a:accent4>
      <a:accent5>
        <a:srgbClr val="00a8ce"/>
      </a:accent5>
      <a:accent6>
        <a:srgbClr val="78bd20"/>
      </a:accent6>
      <a:hlink>
        <a:srgbClr val="2b5696"/>
      </a:hlink>
      <a:folHlink>
        <a:srgbClr val="5b6770"/>
      </a:folHlink>
    </a:clrScheme>
    <a:fontScheme name="UKDS Fonts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702082"/>
      </a:dk1>
      <a:lt1>
        <a:srgbClr val="ffffff"/>
      </a:lt1>
      <a:dk2>
        <a:srgbClr val="212322"/>
      </a:dk2>
      <a:lt2>
        <a:srgbClr val="d9e1e2"/>
      </a:lt2>
      <a:accent1>
        <a:srgbClr val="ce0057"/>
      </a:accent1>
      <a:accent2>
        <a:srgbClr val="2b5696"/>
      </a:accent2>
      <a:accent3>
        <a:srgbClr val="008654"/>
      </a:accent3>
      <a:accent4>
        <a:srgbClr val="ff6620"/>
      </a:accent4>
      <a:accent5>
        <a:srgbClr val="00a8ce"/>
      </a:accent5>
      <a:accent6>
        <a:srgbClr val="78bd20"/>
      </a:accent6>
      <a:hlink>
        <a:srgbClr val="2b5696"/>
      </a:hlink>
      <a:folHlink>
        <a:srgbClr val="5b6770"/>
      </a:folHlink>
    </a:clrScheme>
    <a:fontScheme name="UKDS Fonts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702082"/>
      </a:dk1>
      <a:lt1>
        <a:srgbClr val="ffffff"/>
      </a:lt1>
      <a:dk2>
        <a:srgbClr val="212322"/>
      </a:dk2>
      <a:lt2>
        <a:srgbClr val="d9e1e2"/>
      </a:lt2>
      <a:accent1>
        <a:srgbClr val="ce0057"/>
      </a:accent1>
      <a:accent2>
        <a:srgbClr val="2b5696"/>
      </a:accent2>
      <a:accent3>
        <a:srgbClr val="008654"/>
      </a:accent3>
      <a:accent4>
        <a:srgbClr val="ff6620"/>
      </a:accent4>
      <a:accent5>
        <a:srgbClr val="00a8ce"/>
      </a:accent5>
      <a:accent6>
        <a:srgbClr val="78bd20"/>
      </a:accent6>
      <a:hlink>
        <a:srgbClr val="2b5696"/>
      </a:hlink>
      <a:folHlink>
        <a:srgbClr val="5b6770"/>
      </a:folHlink>
    </a:clrScheme>
    <a:fontScheme name="UKDS Fonts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702082"/>
      </a:dk1>
      <a:lt1>
        <a:srgbClr val="ffffff"/>
      </a:lt1>
      <a:dk2>
        <a:srgbClr val="212322"/>
      </a:dk2>
      <a:lt2>
        <a:srgbClr val="d9e1e2"/>
      </a:lt2>
      <a:accent1>
        <a:srgbClr val="ce0057"/>
      </a:accent1>
      <a:accent2>
        <a:srgbClr val="2b5696"/>
      </a:accent2>
      <a:accent3>
        <a:srgbClr val="008654"/>
      </a:accent3>
      <a:accent4>
        <a:srgbClr val="ff6620"/>
      </a:accent4>
      <a:accent5>
        <a:srgbClr val="00a8ce"/>
      </a:accent5>
      <a:accent6>
        <a:srgbClr val="78bd20"/>
      </a:accent6>
      <a:hlink>
        <a:srgbClr val="2b5696"/>
      </a:hlink>
      <a:folHlink>
        <a:srgbClr val="5b6770"/>
      </a:folHlink>
    </a:clrScheme>
    <a:fontScheme name="UKDS Fonts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702082"/>
      </a:dk1>
      <a:lt1>
        <a:srgbClr val="ffffff"/>
      </a:lt1>
      <a:dk2>
        <a:srgbClr val="212322"/>
      </a:dk2>
      <a:lt2>
        <a:srgbClr val="d9e1e2"/>
      </a:lt2>
      <a:accent1>
        <a:srgbClr val="ce0057"/>
      </a:accent1>
      <a:accent2>
        <a:srgbClr val="2b5696"/>
      </a:accent2>
      <a:accent3>
        <a:srgbClr val="008654"/>
      </a:accent3>
      <a:accent4>
        <a:srgbClr val="ff6620"/>
      </a:accent4>
      <a:accent5>
        <a:srgbClr val="00a8ce"/>
      </a:accent5>
      <a:accent6>
        <a:srgbClr val="78bd20"/>
      </a:accent6>
      <a:hlink>
        <a:srgbClr val="2b5696"/>
      </a:hlink>
      <a:folHlink>
        <a:srgbClr val="5b6770"/>
      </a:folHlink>
    </a:clrScheme>
    <a:fontScheme name="UKDS Fonts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702082"/>
      </a:dk1>
      <a:lt1>
        <a:srgbClr val="ffffff"/>
      </a:lt1>
      <a:dk2>
        <a:srgbClr val="212322"/>
      </a:dk2>
      <a:lt2>
        <a:srgbClr val="d9e1e2"/>
      </a:lt2>
      <a:accent1>
        <a:srgbClr val="ce0057"/>
      </a:accent1>
      <a:accent2>
        <a:srgbClr val="2b5696"/>
      </a:accent2>
      <a:accent3>
        <a:srgbClr val="008654"/>
      </a:accent3>
      <a:accent4>
        <a:srgbClr val="ff6620"/>
      </a:accent4>
      <a:accent5>
        <a:srgbClr val="00a8ce"/>
      </a:accent5>
      <a:accent6>
        <a:srgbClr val="78bd20"/>
      </a:accent6>
      <a:hlink>
        <a:srgbClr val="2b5696"/>
      </a:hlink>
      <a:folHlink>
        <a:srgbClr val="5b6770"/>
      </a:folHlink>
    </a:clrScheme>
    <a:fontScheme name="UKDS Fonts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AccessiblePowerPointTemplate</Template>
  <TotalTime>39</TotalTime>
  <Application>LibreOffice/7.6.2.1$Linux_X86_64 LibreOffice_project/60$Build-1</Application>
  <AppVersion>15.0000</AppVersion>
  <Words>215</Words>
  <Paragraphs>62</Paragraphs>
  <Company>University College London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2023-10-09T10:50:40Z</dcterms:created>
  <dc:creator>Walthery, Pierre</dc:creator>
  <dc:description/>
  <dc:language>en-GB</dc:language>
  <cp:lastModifiedBy/>
  <dcterms:modified xsi:type="dcterms:W3CDTF">2023-10-09T20:48:46Z</dcterms:modified>
  <cp:revision>5</cp:revision>
  <dc:subject/>
  <dc:title>Introduction to Quantitative Time Diary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