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5"/>
  </p:notesMasterIdLst>
  <p:handoutMasterIdLst>
    <p:handoutMasterId r:id="rId36"/>
  </p:handoutMasterIdLst>
  <p:sldIdLst>
    <p:sldId id="289" r:id="rId5"/>
    <p:sldId id="290" r:id="rId6"/>
    <p:sldId id="291" r:id="rId7"/>
    <p:sldId id="292" r:id="rId8"/>
    <p:sldId id="274" r:id="rId9"/>
    <p:sldId id="261" r:id="rId10"/>
    <p:sldId id="324" r:id="rId11"/>
    <p:sldId id="300" r:id="rId12"/>
    <p:sldId id="293" r:id="rId13"/>
    <p:sldId id="305" r:id="rId14"/>
    <p:sldId id="296" r:id="rId15"/>
    <p:sldId id="297" r:id="rId16"/>
    <p:sldId id="307" r:id="rId17"/>
    <p:sldId id="298" r:id="rId18"/>
    <p:sldId id="309" r:id="rId19"/>
    <p:sldId id="310" r:id="rId20"/>
    <p:sldId id="312" r:id="rId21"/>
    <p:sldId id="313" r:id="rId22"/>
    <p:sldId id="323" r:id="rId23"/>
    <p:sldId id="315" r:id="rId24"/>
    <p:sldId id="299" r:id="rId25"/>
    <p:sldId id="295" r:id="rId26"/>
    <p:sldId id="317" r:id="rId27"/>
    <p:sldId id="304" r:id="rId28"/>
    <p:sldId id="318" r:id="rId29"/>
    <p:sldId id="276" r:id="rId30"/>
    <p:sldId id="319" r:id="rId31"/>
    <p:sldId id="322" r:id="rId32"/>
    <p:sldId id="325" r:id="rId33"/>
    <p:sldId id="288" r:id="rId34"/>
  </p:sldIdLst>
  <p:sldSz cx="12192000" cy="6858000"/>
  <p:notesSz cx="6858000" cy="1657350"/>
  <p:embeddedFontLst>
    <p:embeddedFont>
      <p:font typeface="Calibri" panose="020F0502020204030204" pitchFamily="34" charset="0"/>
      <p:regular r:id="rId37"/>
      <p:bold r:id="rId38"/>
      <p:italic r:id="rId39"/>
      <p:boldItalic r:id="rId40"/>
    </p:embeddedFont>
    <p:embeddedFont>
      <p:font typeface="Consolas" panose="020B0609020204030204" pitchFamily="49"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BE20"/>
    <a:srgbClr val="B5BD00"/>
    <a:srgbClr val="CE0058"/>
    <a:srgbClr val="385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4F1B00-34E8-4F69-946D-E3B967DFB729}" v="4593" dt="2020-06-16T11:02:40.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1774" autoAdjust="0"/>
  </p:normalViewPr>
  <p:slideViewPr>
    <p:cSldViewPr>
      <p:cViewPr varScale="1">
        <p:scale>
          <a:sx n="70" d="100"/>
          <a:sy n="70" d="100"/>
        </p:scale>
        <p:origin x="126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Kasmire" userId="S::julia.kasmire@manchester.ac.uk::d623be19-69c6-4d1b-89e7-ecc750d13e6c" providerId="AD" clId="Web-{671597F4-7CF9-61FA-0186-CC6B7E9EB1C0}"/>
    <pc:docChg chg="modSld">
      <pc:chgData name="Julia Kasmire" userId="S::julia.kasmire@manchester.ac.uk::d623be19-69c6-4d1b-89e7-ecc750d13e6c" providerId="AD" clId="Web-{671597F4-7CF9-61FA-0186-CC6B7E9EB1C0}" dt="2020-06-15T08:21:17.025" v="135" actId="20577"/>
      <pc:docMkLst>
        <pc:docMk/>
      </pc:docMkLst>
      <pc:sldChg chg="addSp delSp modSp">
        <pc:chgData name="Julia Kasmire" userId="S::julia.kasmire@manchester.ac.uk::d623be19-69c6-4d1b-89e7-ecc750d13e6c" providerId="AD" clId="Web-{671597F4-7CF9-61FA-0186-CC6B7E9EB1C0}" dt="2020-06-15T08:21:16.728" v="134" actId="20577"/>
        <pc:sldMkLst>
          <pc:docMk/>
          <pc:sldMk cId="1829231041" sldId="293"/>
        </pc:sldMkLst>
        <pc:spChg chg="add mod">
          <ac:chgData name="Julia Kasmire" userId="S::julia.kasmire@manchester.ac.uk::d623be19-69c6-4d1b-89e7-ecc750d13e6c" providerId="AD" clId="Web-{671597F4-7CF9-61FA-0186-CC6B7E9EB1C0}" dt="2020-06-15T08:18:04.165" v="76" actId="14100"/>
          <ac:spMkLst>
            <pc:docMk/>
            <pc:sldMk cId="1829231041" sldId="293"/>
            <ac:spMk id="2" creationId="{16369588-6205-4585-A644-ACBBF976D719}"/>
          </ac:spMkLst>
        </pc:spChg>
        <pc:spChg chg="mod">
          <ac:chgData name="Julia Kasmire" userId="S::julia.kasmire@manchester.ac.uk::d623be19-69c6-4d1b-89e7-ecc750d13e6c" providerId="AD" clId="Web-{671597F4-7CF9-61FA-0186-CC6B7E9EB1C0}" dt="2020-06-15T08:21:16.728" v="134" actId="20577"/>
          <ac:spMkLst>
            <pc:docMk/>
            <pc:sldMk cId="1829231041" sldId="293"/>
            <ac:spMk id="4" creationId="{00000000-0000-0000-0000-000000000000}"/>
          </ac:spMkLst>
        </pc:spChg>
        <pc:spChg chg="add mod">
          <ac:chgData name="Julia Kasmire" userId="S::julia.kasmire@manchester.ac.uk::d623be19-69c6-4d1b-89e7-ecc750d13e6c" providerId="AD" clId="Web-{671597F4-7CF9-61FA-0186-CC6B7E9EB1C0}" dt="2020-06-15T08:17:28.243" v="60" actId="1076"/>
          <ac:spMkLst>
            <pc:docMk/>
            <pc:sldMk cId="1829231041" sldId="293"/>
            <ac:spMk id="5" creationId="{59919749-E146-49BF-963D-2C9B674828AE}"/>
          </ac:spMkLst>
        </pc:spChg>
        <pc:spChg chg="add mod">
          <ac:chgData name="Julia Kasmire" userId="S::julia.kasmire@manchester.ac.uk::d623be19-69c6-4d1b-89e7-ecc750d13e6c" providerId="AD" clId="Web-{671597F4-7CF9-61FA-0186-CC6B7E9EB1C0}" dt="2020-06-15T08:19:03.603" v="96" actId="14100"/>
          <ac:spMkLst>
            <pc:docMk/>
            <pc:sldMk cId="1829231041" sldId="293"/>
            <ac:spMk id="6" creationId="{7292431E-4D85-46F5-8755-2BF767E7DE27}"/>
          </ac:spMkLst>
        </pc:spChg>
        <pc:spChg chg="add mod">
          <ac:chgData name="Julia Kasmire" userId="S::julia.kasmire@manchester.ac.uk::d623be19-69c6-4d1b-89e7-ecc750d13e6c" providerId="AD" clId="Web-{671597F4-7CF9-61FA-0186-CC6B7E9EB1C0}" dt="2020-06-15T08:18:56.587" v="93" actId="1076"/>
          <ac:spMkLst>
            <pc:docMk/>
            <pc:sldMk cId="1829231041" sldId="293"/>
            <ac:spMk id="7" creationId="{73358E32-0751-415B-9691-A024B29C1EB2}"/>
          </ac:spMkLst>
        </pc:spChg>
        <pc:spChg chg="add del mod">
          <ac:chgData name="Julia Kasmire" userId="S::julia.kasmire@manchester.ac.uk::d623be19-69c6-4d1b-89e7-ecc750d13e6c" providerId="AD" clId="Web-{671597F4-7CF9-61FA-0186-CC6B7E9EB1C0}" dt="2020-06-15T08:18:37.274" v="87"/>
          <ac:spMkLst>
            <pc:docMk/>
            <pc:sldMk cId="1829231041" sldId="293"/>
            <ac:spMk id="9" creationId="{EF8E1BD1-98A7-4FD1-B532-A8171EF5A9A5}"/>
          </ac:spMkLst>
        </pc:spChg>
        <pc:spChg chg="add del mod">
          <ac:chgData name="Julia Kasmire" userId="S::julia.kasmire@manchester.ac.uk::d623be19-69c6-4d1b-89e7-ecc750d13e6c" providerId="AD" clId="Web-{671597F4-7CF9-61FA-0186-CC6B7E9EB1C0}" dt="2020-06-15T08:18:29.102" v="84"/>
          <ac:spMkLst>
            <pc:docMk/>
            <pc:sldMk cId="1829231041" sldId="293"/>
            <ac:spMk id="10" creationId="{A89F8362-56CF-416A-B83C-A8AB0783A3B4}"/>
          </ac:spMkLst>
        </pc:spChg>
        <pc:spChg chg="add mod">
          <ac:chgData name="Julia Kasmire" userId="S::julia.kasmire@manchester.ac.uk::d623be19-69c6-4d1b-89e7-ecc750d13e6c" providerId="AD" clId="Web-{671597F4-7CF9-61FA-0186-CC6B7E9EB1C0}" dt="2020-06-15T08:18:30.993" v="85" actId="14100"/>
          <ac:spMkLst>
            <pc:docMk/>
            <pc:sldMk cId="1829231041" sldId="293"/>
            <ac:spMk id="11" creationId="{25FF4283-0DDE-4E9F-A7B7-CAE767B95F86}"/>
          </ac:spMkLst>
        </pc:spChg>
        <pc:spChg chg="add mod">
          <ac:chgData name="Julia Kasmire" userId="S::julia.kasmire@manchester.ac.uk::d623be19-69c6-4d1b-89e7-ecc750d13e6c" providerId="AD" clId="Web-{671597F4-7CF9-61FA-0186-CC6B7E9EB1C0}" dt="2020-06-15T08:18:08.868" v="78" actId="20577"/>
          <ac:spMkLst>
            <pc:docMk/>
            <pc:sldMk cId="1829231041" sldId="293"/>
            <ac:spMk id="12" creationId="{7FBDDC0D-2D80-4A21-8B5D-CC1BA1065C75}"/>
          </ac:spMkLst>
        </pc:spChg>
        <pc:spChg chg="add mod">
          <ac:chgData name="Julia Kasmire" userId="S::julia.kasmire@manchester.ac.uk::d623be19-69c6-4d1b-89e7-ecc750d13e6c" providerId="AD" clId="Web-{671597F4-7CF9-61FA-0186-CC6B7E9EB1C0}" dt="2020-06-15T08:17:18.133" v="57" actId="1076"/>
          <ac:spMkLst>
            <pc:docMk/>
            <pc:sldMk cId="1829231041" sldId="293"/>
            <ac:spMk id="13" creationId="{6B12F56F-002A-4BD5-82EF-ED5516D38EA3}"/>
          </ac:spMkLst>
        </pc:spChg>
        <pc:spChg chg="add mod">
          <ac:chgData name="Julia Kasmire" userId="S::julia.kasmire@manchester.ac.uk::d623be19-69c6-4d1b-89e7-ecc750d13e6c" providerId="AD" clId="Web-{671597F4-7CF9-61FA-0186-CC6B7E9EB1C0}" dt="2020-06-15T08:17:02.274" v="49" actId="1076"/>
          <ac:spMkLst>
            <pc:docMk/>
            <pc:sldMk cId="1829231041" sldId="293"/>
            <ac:spMk id="14" creationId="{9C7C0AA5-31C6-40E3-9600-6261C38442B3}"/>
          </ac:spMkLst>
        </pc:spChg>
        <pc:spChg chg="add mod">
          <ac:chgData name="Julia Kasmire" userId="S::julia.kasmire@manchester.ac.uk::d623be19-69c6-4d1b-89e7-ecc750d13e6c" providerId="AD" clId="Web-{671597F4-7CF9-61FA-0186-CC6B7E9EB1C0}" dt="2020-06-15T08:16:49.961" v="44" actId="14100"/>
          <ac:spMkLst>
            <pc:docMk/>
            <pc:sldMk cId="1829231041" sldId="293"/>
            <ac:spMk id="15" creationId="{E0DB7040-BBDD-49CB-9023-959FB91A3E8F}"/>
          </ac:spMkLst>
        </pc:spChg>
        <pc:spChg chg="add mod">
          <ac:chgData name="Julia Kasmire" userId="S::julia.kasmire@manchester.ac.uk::d623be19-69c6-4d1b-89e7-ecc750d13e6c" providerId="AD" clId="Web-{671597F4-7CF9-61FA-0186-CC6B7E9EB1C0}" dt="2020-06-15T08:16:29.852" v="41" actId="14100"/>
          <ac:spMkLst>
            <pc:docMk/>
            <pc:sldMk cId="1829231041" sldId="293"/>
            <ac:spMk id="16" creationId="{C7882B5D-FDF7-471D-AB64-21F5D5C372E7}"/>
          </ac:spMkLst>
        </pc:spChg>
        <pc:spChg chg="add mod">
          <ac:chgData name="Julia Kasmire" userId="S::julia.kasmire@manchester.ac.uk::d623be19-69c6-4d1b-89e7-ecc750d13e6c" providerId="AD" clId="Web-{671597F4-7CF9-61FA-0186-CC6B7E9EB1C0}" dt="2020-06-15T08:16:09.742" v="36" actId="20577"/>
          <ac:spMkLst>
            <pc:docMk/>
            <pc:sldMk cId="1829231041" sldId="293"/>
            <ac:spMk id="17" creationId="{41B5236F-BACF-4563-AEE5-2CBDD6CE5EBF}"/>
          </ac:spMkLst>
        </pc:spChg>
        <pc:spChg chg="add mod">
          <ac:chgData name="Julia Kasmire" userId="S::julia.kasmire@manchester.ac.uk::d623be19-69c6-4d1b-89e7-ecc750d13e6c" providerId="AD" clId="Web-{671597F4-7CF9-61FA-0186-CC6B7E9EB1C0}" dt="2020-06-15T08:15:48.211" v="27" actId="1076"/>
          <ac:spMkLst>
            <pc:docMk/>
            <pc:sldMk cId="1829231041" sldId="293"/>
            <ac:spMk id="18" creationId="{3CE9B682-F1CA-45A5-9029-1F3FFB1C99AA}"/>
          </ac:spMkLst>
        </pc:spChg>
        <pc:spChg chg="add del">
          <ac:chgData name="Julia Kasmire" userId="S::julia.kasmire@manchester.ac.uk::d623be19-69c6-4d1b-89e7-ecc750d13e6c" providerId="AD" clId="Web-{671597F4-7CF9-61FA-0186-CC6B7E9EB1C0}" dt="2020-06-15T08:18:19.243" v="81"/>
          <ac:spMkLst>
            <pc:docMk/>
            <pc:sldMk cId="1829231041" sldId="293"/>
            <ac:spMk id="19" creationId="{36E0D1EA-74E5-4FDF-8EB8-05E60FC57B6C}"/>
          </ac:spMkLst>
        </pc:spChg>
        <pc:spChg chg="add mod">
          <ac:chgData name="Julia Kasmire" userId="S::julia.kasmire@manchester.ac.uk::d623be19-69c6-4d1b-89e7-ecc750d13e6c" providerId="AD" clId="Web-{671597F4-7CF9-61FA-0186-CC6B7E9EB1C0}" dt="2020-06-15T08:18:35.118" v="86" actId="1076"/>
          <ac:spMkLst>
            <pc:docMk/>
            <pc:sldMk cId="1829231041" sldId="293"/>
            <ac:spMk id="20" creationId="{F3A91A37-3773-4D24-802B-D0C588E88167}"/>
          </ac:spMkLst>
        </pc:spChg>
        <pc:spChg chg="add mod">
          <ac:chgData name="Julia Kasmire" userId="S::julia.kasmire@manchester.ac.uk::d623be19-69c6-4d1b-89e7-ecc750d13e6c" providerId="AD" clId="Web-{671597F4-7CF9-61FA-0186-CC6B7E9EB1C0}" dt="2020-06-15T08:19:20.493" v="100" actId="20577"/>
          <ac:spMkLst>
            <pc:docMk/>
            <pc:sldMk cId="1829231041" sldId="293"/>
            <ac:spMk id="21" creationId="{DC370A7C-BB36-40FF-9314-2023FA79B579}"/>
          </ac:spMkLst>
        </pc:spChg>
        <pc:spChg chg="add mod">
          <ac:chgData name="Julia Kasmire" userId="S::julia.kasmire@manchester.ac.uk::d623be19-69c6-4d1b-89e7-ecc750d13e6c" providerId="AD" clId="Web-{671597F4-7CF9-61FA-0186-CC6B7E9EB1C0}" dt="2020-06-15T08:19:28.322" v="103" actId="1076"/>
          <ac:spMkLst>
            <pc:docMk/>
            <pc:sldMk cId="1829231041" sldId="293"/>
            <ac:spMk id="22" creationId="{8FB66DDC-D568-4B88-948A-FCF0AE3F7DBD}"/>
          </ac:spMkLst>
        </pc:spChg>
        <pc:spChg chg="add mod">
          <ac:chgData name="Julia Kasmire" userId="S::julia.kasmire@manchester.ac.uk::d623be19-69c6-4d1b-89e7-ecc750d13e6c" providerId="AD" clId="Web-{671597F4-7CF9-61FA-0186-CC6B7E9EB1C0}" dt="2020-06-15T08:19:47.556" v="109" actId="14100"/>
          <ac:spMkLst>
            <pc:docMk/>
            <pc:sldMk cId="1829231041" sldId="293"/>
            <ac:spMk id="23" creationId="{658824A7-CB72-4A95-8279-2F90FAB2F901}"/>
          </ac:spMkLst>
        </pc:spChg>
        <pc:spChg chg="add del mod">
          <ac:chgData name="Julia Kasmire" userId="S::julia.kasmire@manchester.ac.uk::d623be19-69c6-4d1b-89e7-ecc750d13e6c" providerId="AD" clId="Web-{671597F4-7CF9-61FA-0186-CC6B7E9EB1C0}" dt="2020-06-15T08:20:07.369" v="117" actId="20577"/>
          <ac:spMkLst>
            <pc:docMk/>
            <pc:sldMk cId="1829231041" sldId="293"/>
            <ac:spMk id="24" creationId="{D9D907DF-02B0-48A4-9486-DC86503C14DE}"/>
          </ac:spMkLst>
        </pc:spChg>
        <pc:spChg chg="add mod">
          <ac:chgData name="Julia Kasmire" userId="S::julia.kasmire@manchester.ac.uk::d623be19-69c6-4d1b-89e7-ecc750d13e6c" providerId="AD" clId="Web-{671597F4-7CF9-61FA-0186-CC6B7E9EB1C0}" dt="2020-06-15T08:20:24.478" v="128" actId="20577"/>
          <ac:spMkLst>
            <pc:docMk/>
            <pc:sldMk cId="1829231041" sldId="293"/>
            <ac:spMk id="25" creationId="{B7C93050-A13F-4665-935A-2DC1D123505A}"/>
          </ac:spMkLst>
        </pc:spChg>
        <pc:spChg chg="add mod">
          <ac:chgData name="Julia Kasmire" userId="S::julia.kasmire@manchester.ac.uk::d623be19-69c6-4d1b-89e7-ecc750d13e6c" providerId="AD" clId="Web-{671597F4-7CF9-61FA-0186-CC6B7E9EB1C0}" dt="2020-06-15T08:20:29.978" v="130" actId="1076"/>
          <ac:spMkLst>
            <pc:docMk/>
            <pc:sldMk cId="1829231041" sldId="293"/>
            <ac:spMk id="26" creationId="{ECD756AE-F16A-46FC-9D3F-84EB53F42493}"/>
          </ac:spMkLst>
        </pc:spChg>
      </pc:sldChg>
    </pc:docChg>
  </pc:docChgLst>
  <pc:docChgLst>
    <pc:chgData name="Julia" userId="d623be19-69c6-4d1b-89e7-ecc750d13e6c" providerId="ADAL" clId="{DC4F1B00-34E8-4F69-946D-E3B967DFB729}"/>
    <pc:docChg chg="undo custSel addSld modSld sldOrd">
      <pc:chgData name="Julia" userId="d623be19-69c6-4d1b-89e7-ecc750d13e6c" providerId="ADAL" clId="{DC4F1B00-34E8-4F69-946D-E3B967DFB729}" dt="2020-06-09T16:52:36.960" v="18976" actId="20577"/>
      <pc:docMkLst>
        <pc:docMk/>
      </pc:docMkLst>
      <pc:sldChg chg="ord modAnim modNotesTx">
        <pc:chgData name="Julia" userId="d623be19-69c6-4d1b-89e7-ecc750d13e6c" providerId="ADAL" clId="{DC4F1B00-34E8-4F69-946D-E3B967DFB729}" dt="2020-06-09T09:53:16.272" v="123"/>
        <pc:sldMkLst>
          <pc:docMk/>
          <pc:sldMk cId="2488038359" sldId="261"/>
        </pc:sldMkLst>
      </pc:sldChg>
      <pc:sldChg chg="modSp mod">
        <pc:chgData name="Julia" userId="d623be19-69c6-4d1b-89e7-ecc750d13e6c" providerId="ADAL" clId="{DC4F1B00-34E8-4F69-946D-E3B967DFB729}" dt="2020-06-09T10:11:31.006" v="837" actId="27636"/>
        <pc:sldMkLst>
          <pc:docMk/>
          <pc:sldMk cId="3195691375" sldId="291"/>
        </pc:sldMkLst>
        <pc:spChg chg="mod">
          <ac:chgData name="Julia" userId="d623be19-69c6-4d1b-89e7-ecc750d13e6c" providerId="ADAL" clId="{DC4F1B00-34E8-4F69-946D-E3B967DFB729}" dt="2020-06-09T10:11:31.006" v="837" actId="27636"/>
          <ac:spMkLst>
            <pc:docMk/>
            <pc:sldMk cId="3195691375" sldId="291"/>
            <ac:spMk id="5" creationId="{00000000-0000-0000-0000-000000000000}"/>
          </ac:spMkLst>
        </pc:spChg>
      </pc:sldChg>
      <pc:sldChg chg="modSp mod modAnim modNotesTx">
        <pc:chgData name="Julia" userId="d623be19-69c6-4d1b-89e7-ecc750d13e6c" providerId="ADAL" clId="{DC4F1B00-34E8-4F69-946D-E3B967DFB729}" dt="2020-06-09T11:04:11.565" v="7757" actId="20577"/>
        <pc:sldMkLst>
          <pc:docMk/>
          <pc:sldMk cId="1829231041" sldId="293"/>
        </pc:sldMkLst>
        <pc:spChg chg="mod">
          <ac:chgData name="Julia" userId="d623be19-69c6-4d1b-89e7-ecc750d13e6c" providerId="ADAL" clId="{DC4F1B00-34E8-4F69-946D-E3B967DFB729}" dt="2020-06-09T11:00:05.665" v="7019" actId="20577"/>
          <ac:spMkLst>
            <pc:docMk/>
            <pc:sldMk cId="1829231041" sldId="293"/>
            <ac:spMk id="4" creationId="{00000000-0000-0000-0000-000000000000}"/>
          </ac:spMkLst>
        </pc:spChg>
        <pc:spChg chg="mod">
          <ac:chgData name="Julia" userId="d623be19-69c6-4d1b-89e7-ecc750d13e6c" providerId="ADAL" clId="{DC4F1B00-34E8-4F69-946D-E3B967DFB729}" dt="2020-06-09T09:57:03.768" v="833" actId="20577"/>
          <ac:spMkLst>
            <pc:docMk/>
            <pc:sldMk cId="1829231041" sldId="293"/>
            <ac:spMk id="8" creationId="{00000000-0000-0000-0000-000000000000}"/>
          </ac:spMkLst>
        </pc:spChg>
      </pc:sldChg>
      <pc:sldChg chg="modAnim modNotesTx">
        <pc:chgData name="Julia" userId="d623be19-69c6-4d1b-89e7-ecc750d13e6c" providerId="ADAL" clId="{DC4F1B00-34E8-4F69-946D-E3B967DFB729}" dt="2020-06-09T10:43:24.202" v="6042" actId="20577"/>
        <pc:sldMkLst>
          <pc:docMk/>
          <pc:sldMk cId="3506422608" sldId="294"/>
        </pc:sldMkLst>
      </pc:sldChg>
      <pc:sldChg chg="modSp mod modAnim modNotesTx">
        <pc:chgData name="Julia" userId="d623be19-69c6-4d1b-89e7-ecc750d13e6c" providerId="ADAL" clId="{DC4F1B00-34E8-4F69-946D-E3B967DFB729}" dt="2020-06-09T16:52:36.960" v="18976" actId="20577"/>
        <pc:sldMkLst>
          <pc:docMk/>
          <pc:sldMk cId="2800217317" sldId="295"/>
        </pc:sldMkLst>
        <pc:spChg chg="mod">
          <ac:chgData name="Julia" userId="d623be19-69c6-4d1b-89e7-ecc750d13e6c" providerId="ADAL" clId="{DC4F1B00-34E8-4F69-946D-E3B967DFB729}" dt="2020-06-09T16:49:34.732" v="18279" actId="20577"/>
          <ac:spMkLst>
            <pc:docMk/>
            <pc:sldMk cId="2800217317" sldId="295"/>
            <ac:spMk id="4" creationId="{00000000-0000-0000-0000-000000000000}"/>
          </ac:spMkLst>
        </pc:spChg>
      </pc:sldChg>
      <pc:sldChg chg="modSp mod modAnim modNotesTx">
        <pc:chgData name="Julia" userId="d623be19-69c6-4d1b-89e7-ecc750d13e6c" providerId="ADAL" clId="{DC4F1B00-34E8-4F69-946D-E3B967DFB729}" dt="2020-06-09T14:07:21.783" v="10178" actId="20577"/>
        <pc:sldMkLst>
          <pc:docMk/>
          <pc:sldMk cId="77988019" sldId="296"/>
        </pc:sldMkLst>
        <pc:spChg chg="mod">
          <ac:chgData name="Julia" userId="d623be19-69c6-4d1b-89e7-ecc750d13e6c" providerId="ADAL" clId="{DC4F1B00-34E8-4F69-946D-E3B967DFB729}" dt="2020-06-09T14:03:37.094" v="9419" actId="20577"/>
          <ac:spMkLst>
            <pc:docMk/>
            <pc:sldMk cId="77988019" sldId="296"/>
            <ac:spMk id="4" creationId="{00000000-0000-0000-0000-000000000000}"/>
          </ac:spMkLst>
        </pc:spChg>
      </pc:sldChg>
      <pc:sldChg chg="modSp mod modAnim modNotesTx">
        <pc:chgData name="Julia" userId="d623be19-69c6-4d1b-89e7-ecc750d13e6c" providerId="ADAL" clId="{DC4F1B00-34E8-4F69-946D-E3B967DFB729}" dt="2020-06-09T14:39:33.398" v="12075"/>
        <pc:sldMkLst>
          <pc:docMk/>
          <pc:sldMk cId="2695730215" sldId="297"/>
        </pc:sldMkLst>
        <pc:spChg chg="mod">
          <ac:chgData name="Julia" userId="d623be19-69c6-4d1b-89e7-ecc750d13e6c" providerId="ADAL" clId="{DC4F1B00-34E8-4F69-946D-E3B967DFB729}" dt="2020-06-09T14:39:33.398" v="12075"/>
          <ac:spMkLst>
            <pc:docMk/>
            <pc:sldMk cId="2695730215" sldId="297"/>
            <ac:spMk id="4" creationId="{00000000-0000-0000-0000-000000000000}"/>
          </ac:spMkLst>
        </pc:spChg>
      </pc:sldChg>
      <pc:sldChg chg="modSp mod modNotesTx">
        <pc:chgData name="Julia" userId="d623be19-69c6-4d1b-89e7-ecc750d13e6c" providerId="ADAL" clId="{DC4F1B00-34E8-4F69-946D-E3B967DFB729}" dt="2020-06-09T14:48:19.591" v="13368" actId="20577"/>
        <pc:sldMkLst>
          <pc:docMk/>
          <pc:sldMk cId="3843120464" sldId="298"/>
        </pc:sldMkLst>
        <pc:spChg chg="mod">
          <ac:chgData name="Julia" userId="d623be19-69c6-4d1b-89e7-ecc750d13e6c" providerId="ADAL" clId="{DC4F1B00-34E8-4F69-946D-E3B967DFB729}" dt="2020-06-09T14:42:01.180" v="12094"/>
          <ac:spMkLst>
            <pc:docMk/>
            <pc:sldMk cId="3843120464" sldId="298"/>
            <ac:spMk id="4" creationId="{00000000-0000-0000-0000-000000000000}"/>
          </ac:spMkLst>
        </pc:spChg>
      </pc:sldChg>
      <pc:sldChg chg="modSp mod modAnim modNotesTx">
        <pc:chgData name="Julia" userId="d623be19-69c6-4d1b-89e7-ecc750d13e6c" providerId="ADAL" clId="{DC4F1B00-34E8-4F69-946D-E3B967DFB729}" dt="2020-06-09T15:44:40.233" v="17825" actId="20577"/>
        <pc:sldMkLst>
          <pc:docMk/>
          <pc:sldMk cId="910630396" sldId="299"/>
        </pc:sldMkLst>
        <pc:spChg chg="mod">
          <ac:chgData name="Julia" userId="d623be19-69c6-4d1b-89e7-ecc750d13e6c" providerId="ADAL" clId="{DC4F1B00-34E8-4F69-946D-E3B967DFB729}" dt="2020-06-09T15:42:46.101" v="17367" actId="20577"/>
          <ac:spMkLst>
            <pc:docMk/>
            <pc:sldMk cId="910630396" sldId="299"/>
            <ac:spMk id="4" creationId="{00000000-0000-0000-0000-000000000000}"/>
          </ac:spMkLst>
        </pc:spChg>
      </pc:sldChg>
      <pc:sldChg chg="addSp delSp modSp add mod ord modAnim modNotesTx">
        <pc:chgData name="Julia" userId="d623be19-69c6-4d1b-89e7-ecc750d13e6c" providerId="ADAL" clId="{DC4F1B00-34E8-4F69-946D-E3B967DFB729}" dt="2020-06-09T10:57:19.797" v="6605" actId="20577"/>
        <pc:sldMkLst>
          <pc:docMk/>
          <pc:sldMk cId="2430112799" sldId="300"/>
        </pc:sldMkLst>
        <pc:spChg chg="mod">
          <ac:chgData name="Julia" userId="d623be19-69c6-4d1b-89e7-ecc750d13e6c" providerId="ADAL" clId="{DC4F1B00-34E8-4F69-946D-E3B967DFB729}" dt="2020-06-09T10:53:57.884" v="6311" actId="20577"/>
          <ac:spMkLst>
            <pc:docMk/>
            <pc:sldMk cId="2430112799" sldId="300"/>
            <ac:spMk id="4" creationId="{00000000-0000-0000-0000-000000000000}"/>
          </ac:spMkLst>
        </pc:spChg>
        <pc:spChg chg="add del mod">
          <ac:chgData name="Julia" userId="d623be19-69c6-4d1b-89e7-ecc750d13e6c" providerId="ADAL" clId="{DC4F1B00-34E8-4F69-946D-E3B967DFB729}" dt="2020-06-09T10:46:34.814" v="6162" actId="478"/>
          <ac:spMkLst>
            <pc:docMk/>
            <pc:sldMk cId="2430112799" sldId="300"/>
            <ac:spMk id="5" creationId="{C0395CD1-349B-49BA-9365-5DD0F788BE9E}"/>
          </ac:spMkLst>
        </pc:spChg>
        <pc:spChg chg="mod">
          <ac:chgData name="Julia" userId="d623be19-69c6-4d1b-89e7-ecc750d13e6c" providerId="ADAL" clId="{DC4F1B00-34E8-4F69-946D-E3B967DFB729}" dt="2020-06-09T10:21:42.777" v="2330" actId="20577"/>
          <ac:spMkLst>
            <pc:docMk/>
            <pc:sldMk cId="2430112799" sldId="300"/>
            <ac:spMk id="8" creationId="{00000000-0000-0000-0000-000000000000}"/>
          </ac:spMkLst>
        </pc:spChg>
        <pc:spChg chg="add del mod">
          <ac:chgData name="Julia" userId="d623be19-69c6-4d1b-89e7-ecc750d13e6c" providerId="ADAL" clId="{DC4F1B00-34E8-4F69-946D-E3B967DFB729}" dt="2020-06-09T10:50:45.677" v="6274" actId="478"/>
          <ac:spMkLst>
            <pc:docMk/>
            <pc:sldMk cId="2430112799" sldId="300"/>
            <ac:spMk id="26" creationId="{1F9E0560-23DF-412A-AD71-B21621C9F444}"/>
          </ac:spMkLst>
        </pc:spChg>
        <pc:spChg chg="add del mod">
          <ac:chgData name="Julia" userId="d623be19-69c6-4d1b-89e7-ecc750d13e6c" providerId="ADAL" clId="{DC4F1B00-34E8-4F69-946D-E3B967DFB729}" dt="2020-06-09T10:53:20.686" v="6285" actId="478"/>
          <ac:spMkLst>
            <pc:docMk/>
            <pc:sldMk cId="2430112799" sldId="300"/>
            <ac:spMk id="29" creationId="{6E50963A-FEE0-46E5-AB01-51BFC412886C}"/>
          </ac:spMkLst>
        </pc:spChg>
        <pc:spChg chg="add mod">
          <ac:chgData name="Julia" userId="d623be19-69c6-4d1b-89e7-ecc750d13e6c" providerId="ADAL" clId="{DC4F1B00-34E8-4F69-946D-E3B967DFB729}" dt="2020-06-09T10:57:19.797" v="6605" actId="20577"/>
          <ac:spMkLst>
            <pc:docMk/>
            <pc:sldMk cId="2430112799" sldId="300"/>
            <ac:spMk id="30" creationId="{A043C32B-806A-4F35-9E13-E0EB979FB31B}"/>
          </ac:spMkLst>
        </pc:spChg>
        <pc:grpChg chg="add mod">
          <ac:chgData name="Julia" userId="d623be19-69c6-4d1b-89e7-ecc750d13e6c" providerId="ADAL" clId="{DC4F1B00-34E8-4F69-946D-E3B967DFB729}" dt="2020-06-09T10:49:21.830" v="6265" actId="164"/>
          <ac:grpSpMkLst>
            <pc:docMk/>
            <pc:sldMk cId="2430112799" sldId="300"/>
            <ac:grpSpMk id="23" creationId="{75F35F35-05DA-433B-8F54-7B87C1B46C8B}"/>
          </ac:grpSpMkLst>
        </pc:grpChg>
        <pc:picChg chg="add mod">
          <ac:chgData name="Julia" userId="d623be19-69c6-4d1b-89e7-ecc750d13e6c" providerId="ADAL" clId="{DC4F1B00-34E8-4F69-946D-E3B967DFB729}" dt="2020-06-09T10:49:21.830" v="6265" actId="164"/>
          <ac:picMkLst>
            <pc:docMk/>
            <pc:sldMk cId="2430112799" sldId="300"/>
            <ac:picMk id="3" creationId="{20822744-3C1B-4B8B-8C33-BA8ACFDE2E33}"/>
          </ac:picMkLst>
        </pc:picChg>
        <pc:picChg chg="add mod">
          <ac:chgData name="Julia" userId="d623be19-69c6-4d1b-89e7-ecc750d13e6c" providerId="ADAL" clId="{DC4F1B00-34E8-4F69-946D-E3B967DFB729}" dt="2020-06-09T10:49:21.830" v="6265" actId="164"/>
          <ac:picMkLst>
            <pc:docMk/>
            <pc:sldMk cId="2430112799" sldId="300"/>
            <ac:picMk id="7" creationId="{9BEFCEC1-42C6-4B16-A47A-B8823DEA7F1B}"/>
          </ac:picMkLst>
        </pc:picChg>
        <pc:picChg chg="add del mod">
          <ac:chgData name="Julia" userId="d623be19-69c6-4d1b-89e7-ecc750d13e6c" providerId="ADAL" clId="{DC4F1B00-34E8-4F69-946D-E3B967DFB729}" dt="2020-06-09T10:46:47.452" v="6168" actId="478"/>
          <ac:picMkLst>
            <pc:docMk/>
            <pc:sldMk cId="2430112799" sldId="300"/>
            <ac:picMk id="9" creationId="{E88481A4-32AE-4A32-B180-406136C37CE6}"/>
          </ac:picMkLst>
        </pc:picChg>
        <pc:picChg chg="add mod">
          <ac:chgData name="Julia" userId="d623be19-69c6-4d1b-89e7-ecc750d13e6c" providerId="ADAL" clId="{DC4F1B00-34E8-4F69-946D-E3B967DFB729}" dt="2020-06-09T10:49:21.830" v="6265" actId="164"/>
          <ac:picMkLst>
            <pc:docMk/>
            <pc:sldMk cId="2430112799" sldId="300"/>
            <ac:picMk id="10" creationId="{1CAD38CD-F25F-4F11-A629-1D8F98E963A6}"/>
          </ac:picMkLst>
        </pc:picChg>
        <pc:picChg chg="add mod">
          <ac:chgData name="Julia" userId="d623be19-69c6-4d1b-89e7-ecc750d13e6c" providerId="ADAL" clId="{DC4F1B00-34E8-4F69-946D-E3B967DFB729}" dt="2020-06-09T10:49:21.830" v="6265" actId="164"/>
          <ac:picMkLst>
            <pc:docMk/>
            <pc:sldMk cId="2430112799" sldId="300"/>
            <ac:picMk id="11" creationId="{2A5139C6-9D41-44C7-85D4-65E2134CB4F9}"/>
          </ac:picMkLst>
        </pc:picChg>
        <pc:picChg chg="add mod">
          <ac:chgData name="Julia" userId="d623be19-69c6-4d1b-89e7-ecc750d13e6c" providerId="ADAL" clId="{DC4F1B00-34E8-4F69-946D-E3B967DFB729}" dt="2020-06-09T10:49:21.830" v="6265" actId="164"/>
          <ac:picMkLst>
            <pc:docMk/>
            <pc:sldMk cId="2430112799" sldId="300"/>
            <ac:picMk id="12" creationId="{ADC4E2E4-222B-40BE-90EA-530173451B46}"/>
          </ac:picMkLst>
        </pc:picChg>
        <pc:picChg chg="add del mod">
          <ac:chgData name="Julia" userId="d623be19-69c6-4d1b-89e7-ecc750d13e6c" providerId="ADAL" clId="{DC4F1B00-34E8-4F69-946D-E3B967DFB729}" dt="2020-06-09T10:51:03.395" v="6279" actId="478"/>
          <ac:picMkLst>
            <pc:docMk/>
            <pc:sldMk cId="2430112799" sldId="300"/>
            <ac:picMk id="25" creationId="{CF6F0FCD-A3ED-4E94-AB90-E026D81B0902}"/>
          </ac:picMkLst>
        </pc:picChg>
        <pc:picChg chg="add mod">
          <ac:chgData name="Julia" userId="d623be19-69c6-4d1b-89e7-ecc750d13e6c" providerId="ADAL" clId="{DC4F1B00-34E8-4F69-946D-E3B967DFB729}" dt="2020-06-09T10:55:36.686" v="6496" actId="1038"/>
          <ac:picMkLst>
            <pc:docMk/>
            <pc:sldMk cId="2430112799" sldId="300"/>
            <ac:picMk id="28" creationId="{A49F0B66-4865-4530-9E1F-818D91FFA6A1}"/>
          </ac:picMkLst>
        </pc:picChg>
        <pc:cxnChg chg="add mod">
          <ac:chgData name="Julia" userId="d623be19-69c6-4d1b-89e7-ecc750d13e6c" providerId="ADAL" clId="{DC4F1B00-34E8-4F69-946D-E3B967DFB729}" dt="2020-06-09T10:49:21.830" v="6265" actId="164"/>
          <ac:cxnSpMkLst>
            <pc:docMk/>
            <pc:sldMk cId="2430112799" sldId="300"/>
            <ac:cxnSpMk id="13" creationId="{F6A6981A-2AA2-44F6-B562-7EF15ABE45BA}"/>
          </ac:cxnSpMkLst>
        </pc:cxnChg>
        <pc:cxnChg chg="add mod">
          <ac:chgData name="Julia" userId="d623be19-69c6-4d1b-89e7-ecc750d13e6c" providerId="ADAL" clId="{DC4F1B00-34E8-4F69-946D-E3B967DFB729}" dt="2020-06-09T10:49:21.830" v="6265" actId="164"/>
          <ac:cxnSpMkLst>
            <pc:docMk/>
            <pc:sldMk cId="2430112799" sldId="300"/>
            <ac:cxnSpMk id="15" creationId="{07BA333F-D967-46E3-B1C1-46F0615B4ECD}"/>
          </ac:cxnSpMkLst>
        </pc:cxnChg>
        <pc:cxnChg chg="add mod">
          <ac:chgData name="Julia" userId="d623be19-69c6-4d1b-89e7-ecc750d13e6c" providerId="ADAL" clId="{DC4F1B00-34E8-4F69-946D-E3B967DFB729}" dt="2020-06-09T10:49:21.830" v="6265" actId="164"/>
          <ac:cxnSpMkLst>
            <pc:docMk/>
            <pc:sldMk cId="2430112799" sldId="300"/>
            <ac:cxnSpMk id="17" creationId="{41C1B4DB-AADE-40D6-8432-530AAF1C0448}"/>
          </ac:cxnSpMkLst>
        </pc:cxnChg>
        <pc:cxnChg chg="add mod">
          <ac:chgData name="Julia" userId="d623be19-69c6-4d1b-89e7-ecc750d13e6c" providerId="ADAL" clId="{DC4F1B00-34E8-4F69-946D-E3B967DFB729}" dt="2020-06-09T10:49:21.830" v="6265" actId="164"/>
          <ac:cxnSpMkLst>
            <pc:docMk/>
            <pc:sldMk cId="2430112799" sldId="300"/>
            <ac:cxnSpMk id="19" creationId="{B5667C34-C91C-4EB6-AF6A-5B1EE37DB9E3}"/>
          </ac:cxnSpMkLst>
        </pc:cxnChg>
      </pc:sldChg>
      <pc:sldChg chg="addSp modSp add mod modAnim modNotesTx">
        <pc:chgData name="Julia" userId="d623be19-69c6-4d1b-89e7-ecc750d13e6c" providerId="ADAL" clId="{DC4F1B00-34E8-4F69-946D-E3B967DFB729}" dt="2020-06-09T15:21:22.153" v="14586" actId="20577"/>
        <pc:sldMkLst>
          <pc:docMk/>
          <pc:sldMk cId="536809875" sldId="301"/>
        </pc:sldMkLst>
        <pc:spChg chg="add mod">
          <ac:chgData name="Julia" userId="d623be19-69c6-4d1b-89e7-ecc750d13e6c" providerId="ADAL" clId="{DC4F1B00-34E8-4F69-946D-E3B967DFB729}" dt="2020-06-09T14:56:20.343" v="14270" actId="207"/>
          <ac:spMkLst>
            <pc:docMk/>
            <pc:sldMk cId="536809875" sldId="301"/>
            <ac:spMk id="2" creationId="{B959234B-0623-4328-A183-D5F03442BEBA}"/>
          </ac:spMkLst>
        </pc:spChg>
        <pc:spChg chg="mod">
          <ac:chgData name="Julia" userId="d623be19-69c6-4d1b-89e7-ecc750d13e6c" providerId="ADAL" clId="{DC4F1B00-34E8-4F69-946D-E3B967DFB729}" dt="2020-06-09T15:21:22.153" v="14586" actId="20577"/>
          <ac:spMkLst>
            <pc:docMk/>
            <pc:sldMk cId="536809875" sldId="301"/>
            <ac:spMk id="4" creationId="{00000000-0000-0000-0000-000000000000}"/>
          </ac:spMkLst>
        </pc:spChg>
        <pc:spChg chg="add mod">
          <ac:chgData name="Julia" userId="d623be19-69c6-4d1b-89e7-ecc750d13e6c" providerId="ADAL" clId="{DC4F1B00-34E8-4F69-946D-E3B967DFB729}" dt="2020-06-09T14:56:31.550" v="14304" actId="14100"/>
          <ac:spMkLst>
            <pc:docMk/>
            <pc:sldMk cId="536809875" sldId="301"/>
            <ac:spMk id="5" creationId="{717FFE7D-E87C-4714-ABE9-802860C3D3F8}"/>
          </ac:spMkLst>
        </pc:spChg>
        <pc:spChg chg="add mod">
          <ac:chgData name="Julia" userId="d623be19-69c6-4d1b-89e7-ecc750d13e6c" providerId="ADAL" clId="{DC4F1B00-34E8-4F69-946D-E3B967DFB729}" dt="2020-06-09T14:56:46.295" v="14330" actId="14100"/>
          <ac:spMkLst>
            <pc:docMk/>
            <pc:sldMk cId="536809875" sldId="301"/>
            <ac:spMk id="6" creationId="{CB704464-B16C-45A3-A5D8-052B36BA0496}"/>
          </ac:spMkLst>
        </pc:spChg>
        <pc:spChg chg="add mod">
          <ac:chgData name="Julia" userId="d623be19-69c6-4d1b-89e7-ecc750d13e6c" providerId="ADAL" clId="{DC4F1B00-34E8-4F69-946D-E3B967DFB729}" dt="2020-06-09T14:57:04.200" v="14443" actId="14100"/>
          <ac:spMkLst>
            <pc:docMk/>
            <pc:sldMk cId="536809875" sldId="301"/>
            <ac:spMk id="7" creationId="{4A5C6EA6-A8FD-4213-9B77-E163238742AA}"/>
          </ac:spMkLst>
        </pc:spChg>
        <pc:spChg chg="mod">
          <ac:chgData name="Julia" userId="d623be19-69c6-4d1b-89e7-ecc750d13e6c" providerId="ADAL" clId="{DC4F1B00-34E8-4F69-946D-E3B967DFB729}" dt="2020-06-09T14:49:29.554" v="13416" actId="20577"/>
          <ac:spMkLst>
            <pc:docMk/>
            <pc:sldMk cId="536809875" sldId="301"/>
            <ac:spMk id="8" creationId="{00000000-0000-0000-0000-000000000000}"/>
          </ac:spMkLst>
        </pc:spChg>
      </pc:sldChg>
      <pc:sldChg chg="addSp delSp modSp add mod delAnim modAnim modNotesTx">
        <pc:chgData name="Julia" userId="d623be19-69c6-4d1b-89e7-ecc750d13e6c" providerId="ADAL" clId="{DC4F1B00-34E8-4F69-946D-E3B967DFB729}" dt="2020-06-09T15:34:43.421" v="16062" actId="1037"/>
        <pc:sldMkLst>
          <pc:docMk/>
          <pc:sldMk cId="2415375564" sldId="302"/>
        </pc:sldMkLst>
        <pc:spChg chg="del">
          <ac:chgData name="Julia" userId="d623be19-69c6-4d1b-89e7-ecc750d13e6c" providerId="ADAL" clId="{DC4F1B00-34E8-4F69-946D-E3B967DFB729}" dt="2020-06-09T15:22:13.316" v="14592" actId="478"/>
          <ac:spMkLst>
            <pc:docMk/>
            <pc:sldMk cId="2415375564" sldId="302"/>
            <ac:spMk id="2" creationId="{B959234B-0623-4328-A183-D5F03442BEBA}"/>
          </ac:spMkLst>
        </pc:spChg>
        <pc:spChg chg="mod">
          <ac:chgData name="Julia" userId="d623be19-69c6-4d1b-89e7-ecc750d13e6c" providerId="ADAL" clId="{DC4F1B00-34E8-4F69-946D-E3B967DFB729}" dt="2020-06-09T15:29:14.478" v="14852" actId="20577"/>
          <ac:spMkLst>
            <pc:docMk/>
            <pc:sldMk cId="2415375564" sldId="302"/>
            <ac:spMk id="4" creationId="{00000000-0000-0000-0000-000000000000}"/>
          </ac:spMkLst>
        </pc:spChg>
        <pc:spChg chg="del">
          <ac:chgData name="Julia" userId="d623be19-69c6-4d1b-89e7-ecc750d13e6c" providerId="ADAL" clId="{DC4F1B00-34E8-4F69-946D-E3B967DFB729}" dt="2020-06-09T15:22:10.983" v="14591" actId="478"/>
          <ac:spMkLst>
            <pc:docMk/>
            <pc:sldMk cId="2415375564" sldId="302"/>
            <ac:spMk id="5" creationId="{717FFE7D-E87C-4714-ABE9-802860C3D3F8}"/>
          </ac:spMkLst>
        </pc:spChg>
        <pc:spChg chg="del">
          <ac:chgData name="Julia" userId="d623be19-69c6-4d1b-89e7-ecc750d13e6c" providerId="ADAL" clId="{DC4F1B00-34E8-4F69-946D-E3B967DFB729}" dt="2020-06-09T15:22:08.222" v="14590" actId="478"/>
          <ac:spMkLst>
            <pc:docMk/>
            <pc:sldMk cId="2415375564" sldId="302"/>
            <ac:spMk id="6" creationId="{CB704464-B16C-45A3-A5D8-052B36BA0496}"/>
          </ac:spMkLst>
        </pc:spChg>
        <pc:spChg chg="mod">
          <ac:chgData name="Julia" userId="d623be19-69c6-4d1b-89e7-ecc750d13e6c" providerId="ADAL" clId="{DC4F1B00-34E8-4F69-946D-E3B967DFB729}" dt="2020-06-09T15:22:56.260" v="14598" actId="14100"/>
          <ac:spMkLst>
            <pc:docMk/>
            <pc:sldMk cId="2415375564" sldId="302"/>
            <ac:spMk id="7" creationId="{4A5C6EA6-A8FD-4213-9B77-E163238742AA}"/>
          </ac:spMkLst>
        </pc:spChg>
        <pc:spChg chg="add mod">
          <ac:chgData name="Julia" userId="d623be19-69c6-4d1b-89e7-ecc750d13e6c" providerId="ADAL" clId="{DC4F1B00-34E8-4F69-946D-E3B967DFB729}" dt="2020-06-09T15:26:20.716" v="14744" actId="14100"/>
          <ac:spMkLst>
            <pc:docMk/>
            <pc:sldMk cId="2415375564" sldId="302"/>
            <ac:spMk id="9" creationId="{1713B999-0930-4955-8B5A-CE6092B595BE}"/>
          </ac:spMkLst>
        </pc:spChg>
        <pc:spChg chg="add mod">
          <ac:chgData name="Julia" userId="d623be19-69c6-4d1b-89e7-ecc750d13e6c" providerId="ADAL" clId="{DC4F1B00-34E8-4F69-946D-E3B967DFB729}" dt="2020-06-09T15:27:00.618" v="14793" actId="14100"/>
          <ac:spMkLst>
            <pc:docMk/>
            <pc:sldMk cId="2415375564" sldId="302"/>
            <ac:spMk id="10" creationId="{A9188AB4-98F5-4B65-B0DB-2D313F089C0C}"/>
          </ac:spMkLst>
        </pc:spChg>
        <pc:spChg chg="add mod">
          <ac:chgData name="Julia" userId="d623be19-69c6-4d1b-89e7-ecc750d13e6c" providerId="ADAL" clId="{DC4F1B00-34E8-4F69-946D-E3B967DFB729}" dt="2020-06-09T15:34:43.421" v="16062" actId="1037"/>
          <ac:spMkLst>
            <pc:docMk/>
            <pc:sldMk cId="2415375564" sldId="302"/>
            <ac:spMk id="11" creationId="{BC3A236A-A9C1-43D6-B8B9-686B28BDF2C9}"/>
          </ac:spMkLst>
        </pc:spChg>
        <pc:spChg chg="add mod">
          <ac:chgData name="Julia" userId="d623be19-69c6-4d1b-89e7-ecc750d13e6c" providerId="ADAL" clId="{DC4F1B00-34E8-4F69-946D-E3B967DFB729}" dt="2020-06-09T15:27:20.786" v="14841" actId="14100"/>
          <ac:spMkLst>
            <pc:docMk/>
            <pc:sldMk cId="2415375564" sldId="302"/>
            <ac:spMk id="12" creationId="{B1B0A3C5-D087-40B8-BE71-A91EF784968A}"/>
          </ac:spMkLst>
        </pc:spChg>
      </pc:sldChg>
    </pc:docChg>
  </pc:docChgLst>
  <pc:docChgLst>
    <pc:chgData name="Julia Kasmire" userId="S::julia.kasmire@manchester.ac.uk::d623be19-69c6-4d1b-89e7-ecc750d13e6c" providerId="AD" clId="Web-{1E70D817-F582-18C5-A857-407B4B5F32E9}"/>
    <pc:docChg chg="addSld modSld sldOrd">
      <pc:chgData name="Julia Kasmire" userId="S::julia.kasmire@manchester.ac.uk::d623be19-69c6-4d1b-89e7-ecc750d13e6c" providerId="AD" clId="Web-{1E70D817-F582-18C5-A857-407B4B5F32E9}" dt="2020-06-04T16:24:46.163" v="1570" actId="20577"/>
      <pc:docMkLst>
        <pc:docMk/>
      </pc:docMkLst>
      <pc:sldChg chg="modSp ord">
        <pc:chgData name="Julia Kasmire" userId="S::julia.kasmire@manchester.ac.uk::d623be19-69c6-4d1b-89e7-ecc750d13e6c" providerId="AD" clId="Web-{1E70D817-F582-18C5-A857-407B4B5F32E9}" dt="2020-06-04T14:39:58.945" v="93" actId="20577"/>
        <pc:sldMkLst>
          <pc:docMk/>
          <pc:sldMk cId="2803783164" sldId="274"/>
        </pc:sldMkLst>
        <pc:spChg chg="mod">
          <ac:chgData name="Julia Kasmire" userId="S::julia.kasmire@manchester.ac.uk::d623be19-69c6-4d1b-89e7-ecc750d13e6c" providerId="AD" clId="Web-{1E70D817-F582-18C5-A857-407B4B5F32E9}" dt="2020-06-04T14:39:58.945" v="93" actId="20577"/>
          <ac:spMkLst>
            <pc:docMk/>
            <pc:sldMk cId="2803783164" sldId="274"/>
            <ac:spMk id="4" creationId="{00000000-0000-0000-0000-000000000000}"/>
          </ac:spMkLst>
        </pc:spChg>
        <pc:spChg chg="mod">
          <ac:chgData name="Julia Kasmire" userId="S::julia.kasmire@manchester.ac.uk::d623be19-69c6-4d1b-89e7-ecc750d13e6c" providerId="AD" clId="Web-{1E70D817-F582-18C5-A857-407B4B5F32E9}" dt="2020-06-04T14:37:51.321" v="18" actId="20577"/>
          <ac:spMkLst>
            <pc:docMk/>
            <pc:sldMk cId="2803783164" sldId="274"/>
            <ac:spMk id="8" creationId="{00000000-0000-0000-0000-000000000000}"/>
          </ac:spMkLst>
        </pc:spChg>
      </pc:sldChg>
      <pc:sldChg chg="modSp add replId modNotes">
        <pc:chgData name="Julia Kasmire" userId="S::julia.kasmire@manchester.ac.uk::d623be19-69c6-4d1b-89e7-ecc750d13e6c" providerId="AD" clId="Web-{1E70D817-F582-18C5-A857-407B4B5F32E9}" dt="2020-06-04T15:48:12.975" v="961" actId="20577"/>
        <pc:sldMkLst>
          <pc:docMk/>
          <pc:sldMk cId="1829231041" sldId="293"/>
        </pc:sldMkLst>
        <pc:spChg chg="mod">
          <ac:chgData name="Julia Kasmire" userId="S::julia.kasmire@manchester.ac.uk::d623be19-69c6-4d1b-89e7-ecc750d13e6c" providerId="AD" clId="Web-{1E70D817-F582-18C5-A857-407B4B5F32E9}" dt="2020-06-04T15:48:12.975" v="961" actId="20577"/>
          <ac:spMkLst>
            <pc:docMk/>
            <pc:sldMk cId="1829231041" sldId="293"/>
            <ac:spMk id="4" creationId="{00000000-0000-0000-0000-000000000000}"/>
          </ac:spMkLst>
        </pc:spChg>
        <pc:spChg chg="mod">
          <ac:chgData name="Julia Kasmire" userId="S::julia.kasmire@manchester.ac.uk::d623be19-69c6-4d1b-89e7-ecc750d13e6c" providerId="AD" clId="Web-{1E70D817-F582-18C5-A857-407B4B5F32E9}" dt="2020-06-04T15:16:27.837" v="706" actId="20577"/>
          <ac:spMkLst>
            <pc:docMk/>
            <pc:sldMk cId="1829231041" sldId="293"/>
            <ac:spMk id="8" creationId="{00000000-0000-0000-0000-000000000000}"/>
          </ac:spMkLst>
        </pc:spChg>
      </pc:sldChg>
      <pc:sldChg chg="modSp add replId">
        <pc:chgData name="Julia Kasmire" userId="S::julia.kasmire@manchester.ac.uk::d623be19-69c6-4d1b-89e7-ecc750d13e6c" providerId="AD" clId="Web-{1E70D817-F582-18C5-A857-407B4B5F32E9}" dt="2020-06-04T14:51:54.988" v="525" actId="20577"/>
        <pc:sldMkLst>
          <pc:docMk/>
          <pc:sldMk cId="3506422608" sldId="294"/>
        </pc:sldMkLst>
        <pc:spChg chg="mod">
          <ac:chgData name="Julia Kasmire" userId="S::julia.kasmire@manchester.ac.uk::d623be19-69c6-4d1b-89e7-ecc750d13e6c" providerId="AD" clId="Web-{1E70D817-F582-18C5-A857-407B4B5F32E9}" dt="2020-06-04T14:51:54.988" v="525" actId="20577"/>
          <ac:spMkLst>
            <pc:docMk/>
            <pc:sldMk cId="3506422608" sldId="294"/>
            <ac:spMk id="4" creationId="{00000000-0000-0000-0000-000000000000}"/>
          </ac:spMkLst>
        </pc:spChg>
        <pc:spChg chg="mod">
          <ac:chgData name="Julia Kasmire" userId="S::julia.kasmire@manchester.ac.uk::d623be19-69c6-4d1b-89e7-ecc750d13e6c" providerId="AD" clId="Web-{1E70D817-F582-18C5-A857-407B4B5F32E9}" dt="2020-06-04T14:40:37.382" v="100" actId="20577"/>
          <ac:spMkLst>
            <pc:docMk/>
            <pc:sldMk cId="3506422608" sldId="294"/>
            <ac:spMk id="8" creationId="{00000000-0000-0000-0000-000000000000}"/>
          </ac:spMkLst>
        </pc:spChg>
      </pc:sldChg>
      <pc:sldChg chg="add replId">
        <pc:chgData name="Julia Kasmire" userId="S::julia.kasmire@manchester.ac.uk::d623be19-69c6-4d1b-89e7-ecc750d13e6c" providerId="AD" clId="Web-{1E70D817-F582-18C5-A857-407B4B5F32E9}" dt="2020-06-04T14:51:56.848" v="527"/>
        <pc:sldMkLst>
          <pc:docMk/>
          <pc:sldMk cId="2800217317" sldId="295"/>
        </pc:sldMkLst>
      </pc:sldChg>
      <pc:sldChg chg="modSp add replId modNotes">
        <pc:chgData name="Julia Kasmire" userId="S::julia.kasmire@manchester.ac.uk::d623be19-69c6-4d1b-89e7-ecc750d13e6c" providerId="AD" clId="Web-{1E70D817-F582-18C5-A857-407B4B5F32E9}" dt="2020-06-04T15:51:06.333" v="1152"/>
        <pc:sldMkLst>
          <pc:docMk/>
          <pc:sldMk cId="77988019" sldId="296"/>
        </pc:sldMkLst>
        <pc:spChg chg="mod">
          <ac:chgData name="Julia Kasmire" userId="S::julia.kasmire@manchester.ac.uk::d623be19-69c6-4d1b-89e7-ecc750d13e6c" providerId="AD" clId="Web-{1E70D817-F582-18C5-A857-407B4B5F32E9}" dt="2020-06-04T15:51:01.896" v="1149" actId="20577"/>
          <ac:spMkLst>
            <pc:docMk/>
            <pc:sldMk cId="77988019" sldId="296"/>
            <ac:spMk id="4" creationId="{00000000-0000-0000-0000-000000000000}"/>
          </ac:spMkLst>
        </pc:spChg>
        <pc:spChg chg="mod">
          <ac:chgData name="Julia Kasmire" userId="S::julia.kasmire@manchester.ac.uk::d623be19-69c6-4d1b-89e7-ecc750d13e6c" providerId="AD" clId="Web-{1E70D817-F582-18C5-A857-407B4B5F32E9}" dt="2020-06-04T15:19:59.665" v="837" actId="20577"/>
          <ac:spMkLst>
            <pc:docMk/>
            <pc:sldMk cId="77988019" sldId="296"/>
            <ac:spMk id="8" creationId="{00000000-0000-0000-0000-000000000000}"/>
          </ac:spMkLst>
        </pc:spChg>
      </pc:sldChg>
      <pc:sldChg chg="modSp add replId">
        <pc:chgData name="Julia Kasmire" userId="S::julia.kasmire@manchester.ac.uk::d623be19-69c6-4d1b-89e7-ecc750d13e6c" providerId="AD" clId="Web-{1E70D817-F582-18C5-A857-407B4B5F32E9}" dt="2020-06-04T16:23:00.400" v="1429" actId="20577"/>
        <pc:sldMkLst>
          <pc:docMk/>
          <pc:sldMk cId="2695730215" sldId="297"/>
        </pc:sldMkLst>
        <pc:spChg chg="mod">
          <ac:chgData name="Julia Kasmire" userId="S::julia.kasmire@manchester.ac.uk::d623be19-69c6-4d1b-89e7-ecc750d13e6c" providerId="AD" clId="Web-{1E70D817-F582-18C5-A857-407B4B5F32E9}" dt="2020-06-04T16:23:00.400" v="1429" actId="20577"/>
          <ac:spMkLst>
            <pc:docMk/>
            <pc:sldMk cId="2695730215" sldId="297"/>
            <ac:spMk id="4" creationId="{00000000-0000-0000-0000-000000000000}"/>
          </ac:spMkLst>
        </pc:spChg>
        <pc:spChg chg="mod">
          <ac:chgData name="Julia Kasmire" userId="S::julia.kasmire@manchester.ac.uk::d623be19-69c6-4d1b-89e7-ecc750d13e6c" providerId="AD" clId="Web-{1E70D817-F582-18C5-A857-407B4B5F32E9}" dt="2020-06-04T15:55:35.581" v="1154" actId="20577"/>
          <ac:spMkLst>
            <pc:docMk/>
            <pc:sldMk cId="2695730215" sldId="297"/>
            <ac:spMk id="8" creationId="{00000000-0000-0000-0000-000000000000}"/>
          </ac:spMkLst>
        </pc:spChg>
      </pc:sldChg>
      <pc:sldChg chg="modSp add replId">
        <pc:chgData name="Julia Kasmire" userId="S::julia.kasmire@manchester.ac.uk::d623be19-69c6-4d1b-89e7-ecc750d13e6c" providerId="AD" clId="Web-{1E70D817-F582-18C5-A857-407B4B5F32E9}" dt="2020-06-04T16:23:46.321" v="1463" actId="20577"/>
        <pc:sldMkLst>
          <pc:docMk/>
          <pc:sldMk cId="3843120464" sldId="298"/>
        </pc:sldMkLst>
        <pc:spChg chg="mod">
          <ac:chgData name="Julia Kasmire" userId="S::julia.kasmire@manchester.ac.uk::d623be19-69c6-4d1b-89e7-ecc750d13e6c" providerId="AD" clId="Web-{1E70D817-F582-18C5-A857-407B4B5F32E9}" dt="2020-06-04T16:23:46.321" v="1463" actId="20577"/>
          <ac:spMkLst>
            <pc:docMk/>
            <pc:sldMk cId="3843120464" sldId="298"/>
            <ac:spMk id="4" creationId="{00000000-0000-0000-0000-000000000000}"/>
          </ac:spMkLst>
        </pc:spChg>
        <pc:spChg chg="mod">
          <ac:chgData name="Julia Kasmire" userId="S::julia.kasmire@manchester.ac.uk::d623be19-69c6-4d1b-89e7-ecc750d13e6c" providerId="AD" clId="Web-{1E70D817-F582-18C5-A857-407B4B5F32E9}" dt="2020-06-04T16:23:33.868" v="1437" actId="20577"/>
          <ac:spMkLst>
            <pc:docMk/>
            <pc:sldMk cId="3843120464" sldId="298"/>
            <ac:spMk id="8" creationId="{00000000-0000-0000-0000-000000000000}"/>
          </ac:spMkLst>
        </pc:spChg>
      </pc:sldChg>
      <pc:sldChg chg="modSp add replId">
        <pc:chgData name="Julia Kasmire" userId="S::julia.kasmire@manchester.ac.uk::d623be19-69c6-4d1b-89e7-ecc750d13e6c" providerId="AD" clId="Web-{1E70D817-F582-18C5-A857-407B4B5F32E9}" dt="2020-06-04T16:24:46.163" v="1569" actId="20577"/>
        <pc:sldMkLst>
          <pc:docMk/>
          <pc:sldMk cId="910630396" sldId="299"/>
        </pc:sldMkLst>
        <pc:spChg chg="mod">
          <ac:chgData name="Julia Kasmire" userId="S::julia.kasmire@manchester.ac.uk::d623be19-69c6-4d1b-89e7-ecc750d13e6c" providerId="AD" clId="Web-{1E70D817-F582-18C5-A857-407B4B5F32E9}" dt="2020-06-04T16:24:46.163" v="1569" actId="20577"/>
          <ac:spMkLst>
            <pc:docMk/>
            <pc:sldMk cId="910630396" sldId="299"/>
            <ac:spMk id="4" creationId="{00000000-0000-0000-0000-000000000000}"/>
          </ac:spMkLst>
        </pc:spChg>
        <pc:spChg chg="mod">
          <ac:chgData name="Julia Kasmire" userId="S::julia.kasmire@manchester.ac.uk::d623be19-69c6-4d1b-89e7-ecc750d13e6c" providerId="AD" clId="Web-{1E70D817-F582-18C5-A857-407B4B5F32E9}" dt="2020-06-04T16:24:07.008" v="1480" actId="20577"/>
          <ac:spMkLst>
            <pc:docMk/>
            <pc:sldMk cId="910630396" sldId="299"/>
            <ac:spMk id="8" creationId="{00000000-0000-0000-0000-000000000000}"/>
          </ac:spMkLst>
        </pc:spChg>
      </pc:sldChg>
    </pc:docChg>
  </pc:docChgLst>
  <pc:docChgLst>
    <pc:chgData name="Julia Kasmire" userId="d623be19-69c6-4d1b-89e7-ecc750d13e6c" providerId="ADAL" clId="{DC4F1B00-34E8-4F69-946D-E3B967DFB729}"/>
    <pc:docChg chg="undo custSel addSld delSld modSld sldOrd">
      <pc:chgData name="Julia Kasmire" userId="d623be19-69c6-4d1b-89e7-ecc750d13e6c" providerId="ADAL" clId="{DC4F1B00-34E8-4F69-946D-E3B967DFB729}" dt="2020-06-16T11:03:03.677" v="24108" actId="313"/>
      <pc:docMkLst>
        <pc:docMk/>
      </pc:docMkLst>
      <pc:sldChg chg="modSp mod modNotesTx">
        <pc:chgData name="Julia Kasmire" userId="d623be19-69c6-4d1b-89e7-ecc750d13e6c" providerId="ADAL" clId="{DC4F1B00-34E8-4F69-946D-E3B967DFB729}" dt="2020-06-15T12:04:34.764" v="16344" actId="20577"/>
        <pc:sldMkLst>
          <pc:docMk/>
          <pc:sldMk cId="2803783164" sldId="274"/>
        </pc:sldMkLst>
        <pc:spChg chg="mod">
          <ac:chgData name="Julia Kasmire" userId="d623be19-69c6-4d1b-89e7-ecc750d13e6c" providerId="ADAL" clId="{DC4F1B00-34E8-4F69-946D-E3B967DFB729}" dt="2020-06-15T12:04:23.819" v="16312" actId="20577"/>
          <ac:spMkLst>
            <pc:docMk/>
            <pc:sldMk cId="2803783164" sldId="274"/>
            <ac:spMk id="4" creationId="{00000000-0000-0000-0000-000000000000}"/>
          </ac:spMkLst>
        </pc:spChg>
      </pc:sldChg>
      <pc:sldChg chg="addSp delSp modSp mod modAnim modNotesTx">
        <pc:chgData name="Julia Kasmire" userId="d623be19-69c6-4d1b-89e7-ecc750d13e6c" providerId="ADAL" clId="{DC4F1B00-34E8-4F69-946D-E3B967DFB729}" dt="2020-06-16T10:50:07.580" v="22013" actId="313"/>
        <pc:sldMkLst>
          <pc:docMk/>
          <pc:sldMk cId="1675289871" sldId="276"/>
        </pc:sldMkLst>
        <pc:spChg chg="add del">
          <ac:chgData name="Julia Kasmire" userId="d623be19-69c6-4d1b-89e7-ecc750d13e6c" providerId="ADAL" clId="{DC4F1B00-34E8-4F69-946D-E3B967DFB729}" dt="2020-06-15T11:45:16.089" v="14589"/>
          <ac:spMkLst>
            <pc:docMk/>
            <pc:sldMk cId="1675289871" sldId="276"/>
            <ac:spMk id="2" creationId="{6A06870A-DEA6-4162-9786-40732E357078}"/>
          </ac:spMkLst>
        </pc:spChg>
        <pc:spChg chg="mod">
          <ac:chgData name="Julia Kasmire" userId="d623be19-69c6-4d1b-89e7-ecc750d13e6c" providerId="ADAL" clId="{DC4F1B00-34E8-4F69-946D-E3B967DFB729}" dt="2020-06-16T10:50:07.580" v="22013" actId="313"/>
          <ac:spMkLst>
            <pc:docMk/>
            <pc:sldMk cId="1675289871" sldId="276"/>
            <ac:spMk id="4" creationId="{00000000-0000-0000-0000-000000000000}"/>
          </ac:spMkLst>
        </pc:spChg>
        <pc:spChg chg="mod">
          <ac:chgData name="Julia Kasmire" userId="d623be19-69c6-4d1b-89e7-ecc750d13e6c" providerId="ADAL" clId="{DC4F1B00-34E8-4F69-946D-E3B967DFB729}" dt="2020-06-16T10:41:40.448" v="21847" actId="20577"/>
          <ac:spMkLst>
            <pc:docMk/>
            <pc:sldMk cId="1675289871" sldId="276"/>
            <ac:spMk id="8" creationId="{00000000-0000-0000-0000-000000000000}"/>
          </ac:spMkLst>
        </pc:spChg>
      </pc:sldChg>
      <pc:sldChg chg="del">
        <pc:chgData name="Julia Kasmire" userId="d623be19-69c6-4d1b-89e7-ecc750d13e6c" providerId="ADAL" clId="{DC4F1B00-34E8-4F69-946D-E3B967DFB729}" dt="2020-06-15T11:48:12.083" v="14825" actId="47"/>
        <pc:sldMkLst>
          <pc:docMk/>
          <pc:sldMk cId="2033732185" sldId="277"/>
        </pc:sldMkLst>
      </pc:sldChg>
      <pc:sldChg chg="modNotesTx">
        <pc:chgData name="Julia Kasmire" userId="d623be19-69c6-4d1b-89e7-ecc750d13e6c" providerId="ADAL" clId="{DC4F1B00-34E8-4F69-946D-E3B967DFB729}" dt="2020-06-15T12:02:00.896" v="15635" actId="20577"/>
        <pc:sldMkLst>
          <pc:docMk/>
          <pc:sldMk cId="688860476" sldId="292"/>
        </pc:sldMkLst>
      </pc:sldChg>
      <pc:sldChg chg="addSp modSp mod modAnim">
        <pc:chgData name="Julia Kasmire" userId="d623be19-69c6-4d1b-89e7-ecc750d13e6c" providerId="ADAL" clId="{DC4F1B00-34E8-4F69-946D-E3B967DFB729}" dt="2020-06-16T10:34:37.333" v="21449" actId="20577"/>
        <pc:sldMkLst>
          <pc:docMk/>
          <pc:sldMk cId="1829231041" sldId="293"/>
        </pc:sldMkLst>
        <pc:spChg chg="mod">
          <ac:chgData name="Julia Kasmire" userId="d623be19-69c6-4d1b-89e7-ecc750d13e6c" providerId="ADAL" clId="{DC4F1B00-34E8-4F69-946D-E3B967DFB729}" dt="2020-06-15T12:11:18.924" v="16507" actId="164"/>
          <ac:spMkLst>
            <pc:docMk/>
            <pc:sldMk cId="1829231041" sldId="293"/>
            <ac:spMk id="2" creationId="{16369588-6205-4585-A644-ACBBF976D719}"/>
          </ac:spMkLst>
        </pc:spChg>
        <pc:spChg chg="mod">
          <ac:chgData name="Julia Kasmire" userId="d623be19-69c6-4d1b-89e7-ecc750d13e6c" providerId="ADAL" clId="{DC4F1B00-34E8-4F69-946D-E3B967DFB729}" dt="2020-06-16T10:34:37.333" v="21449" actId="20577"/>
          <ac:spMkLst>
            <pc:docMk/>
            <pc:sldMk cId="1829231041" sldId="293"/>
            <ac:spMk id="4" creationId="{00000000-0000-0000-0000-000000000000}"/>
          </ac:spMkLst>
        </pc:spChg>
        <pc:spChg chg="mod">
          <ac:chgData name="Julia Kasmire" userId="d623be19-69c6-4d1b-89e7-ecc750d13e6c" providerId="ADAL" clId="{DC4F1B00-34E8-4F69-946D-E3B967DFB729}" dt="2020-06-15T12:11:18.924" v="16507" actId="164"/>
          <ac:spMkLst>
            <pc:docMk/>
            <pc:sldMk cId="1829231041" sldId="293"/>
            <ac:spMk id="5" creationId="{59919749-E146-49BF-963D-2C9B674828AE}"/>
          </ac:spMkLst>
        </pc:spChg>
        <pc:spChg chg="mod">
          <ac:chgData name="Julia Kasmire" userId="d623be19-69c6-4d1b-89e7-ecc750d13e6c" providerId="ADAL" clId="{DC4F1B00-34E8-4F69-946D-E3B967DFB729}" dt="2020-06-15T12:11:18.924" v="16507" actId="164"/>
          <ac:spMkLst>
            <pc:docMk/>
            <pc:sldMk cId="1829231041" sldId="293"/>
            <ac:spMk id="6" creationId="{7292431E-4D85-46F5-8755-2BF767E7DE27}"/>
          </ac:spMkLst>
        </pc:spChg>
        <pc:spChg chg="mod">
          <ac:chgData name="Julia Kasmire" userId="d623be19-69c6-4d1b-89e7-ecc750d13e6c" providerId="ADAL" clId="{DC4F1B00-34E8-4F69-946D-E3B967DFB729}" dt="2020-06-15T12:11:18.924" v="16507" actId="164"/>
          <ac:spMkLst>
            <pc:docMk/>
            <pc:sldMk cId="1829231041" sldId="293"/>
            <ac:spMk id="7" creationId="{73358E32-0751-415B-9691-A024B29C1EB2}"/>
          </ac:spMkLst>
        </pc:spChg>
        <pc:spChg chg="mod">
          <ac:chgData name="Julia Kasmire" userId="d623be19-69c6-4d1b-89e7-ecc750d13e6c" providerId="ADAL" clId="{DC4F1B00-34E8-4F69-946D-E3B967DFB729}" dt="2020-06-15T12:11:18.924" v="16507" actId="164"/>
          <ac:spMkLst>
            <pc:docMk/>
            <pc:sldMk cId="1829231041" sldId="293"/>
            <ac:spMk id="11" creationId="{25FF4283-0DDE-4E9F-A7B7-CAE767B95F86}"/>
          </ac:spMkLst>
        </pc:spChg>
        <pc:spChg chg="mod">
          <ac:chgData name="Julia Kasmire" userId="d623be19-69c6-4d1b-89e7-ecc750d13e6c" providerId="ADAL" clId="{DC4F1B00-34E8-4F69-946D-E3B967DFB729}" dt="2020-06-15T12:11:18.924" v="16507" actId="164"/>
          <ac:spMkLst>
            <pc:docMk/>
            <pc:sldMk cId="1829231041" sldId="293"/>
            <ac:spMk id="12" creationId="{7FBDDC0D-2D80-4A21-8B5D-CC1BA1065C75}"/>
          </ac:spMkLst>
        </pc:spChg>
        <pc:spChg chg="mod">
          <ac:chgData name="Julia Kasmire" userId="d623be19-69c6-4d1b-89e7-ecc750d13e6c" providerId="ADAL" clId="{DC4F1B00-34E8-4F69-946D-E3B967DFB729}" dt="2020-06-15T12:11:18.924" v="16507" actId="164"/>
          <ac:spMkLst>
            <pc:docMk/>
            <pc:sldMk cId="1829231041" sldId="293"/>
            <ac:spMk id="13" creationId="{6B12F56F-002A-4BD5-82EF-ED5516D38EA3}"/>
          </ac:spMkLst>
        </pc:spChg>
        <pc:spChg chg="mod">
          <ac:chgData name="Julia Kasmire" userId="d623be19-69c6-4d1b-89e7-ecc750d13e6c" providerId="ADAL" clId="{DC4F1B00-34E8-4F69-946D-E3B967DFB729}" dt="2020-06-15T12:11:18.924" v="16507" actId="164"/>
          <ac:spMkLst>
            <pc:docMk/>
            <pc:sldMk cId="1829231041" sldId="293"/>
            <ac:spMk id="14" creationId="{9C7C0AA5-31C6-40E3-9600-6261C38442B3}"/>
          </ac:spMkLst>
        </pc:spChg>
        <pc:spChg chg="mod">
          <ac:chgData name="Julia Kasmire" userId="d623be19-69c6-4d1b-89e7-ecc750d13e6c" providerId="ADAL" clId="{DC4F1B00-34E8-4F69-946D-E3B967DFB729}" dt="2020-06-15T12:11:18.924" v="16507" actId="164"/>
          <ac:spMkLst>
            <pc:docMk/>
            <pc:sldMk cId="1829231041" sldId="293"/>
            <ac:spMk id="15" creationId="{E0DB7040-BBDD-49CB-9023-959FB91A3E8F}"/>
          </ac:spMkLst>
        </pc:spChg>
        <pc:spChg chg="mod">
          <ac:chgData name="Julia Kasmire" userId="d623be19-69c6-4d1b-89e7-ecc750d13e6c" providerId="ADAL" clId="{DC4F1B00-34E8-4F69-946D-E3B967DFB729}" dt="2020-06-15T12:11:18.924" v="16507" actId="164"/>
          <ac:spMkLst>
            <pc:docMk/>
            <pc:sldMk cId="1829231041" sldId="293"/>
            <ac:spMk id="16" creationId="{C7882B5D-FDF7-471D-AB64-21F5D5C372E7}"/>
          </ac:spMkLst>
        </pc:spChg>
        <pc:spChg chg="mod">
          <ac:chgData name="Julia Kasmire" userId="d623be19-69c6-4d1b-89e7-ecc750d13e6c" providerId="ADAL" clId="{DC4F1B00-34E8-4F69-946D-E3B967DFB729}" dt="2020-06-15T12:11:18.924" v="16507" actId="164"/>
          <ac:spMkLst>
            <pc:docMk/>
            <pc:sldMk cId="1829231041" sldId="293"/>
            <ac:spMk id="17" creationId="{41B5236F-BACF-4563-AEE5-2CBDD6CE5EBF}"/>
          </ac:spMkLst>
        </pc:spChg>
        <pc:spChg chg="mod">
          <ac:chgData name="Julia Kasmire" userId="d623be19-69c6-4d1b-89e7-ecc750d13e6c" providerId="ADAL" clId="{DC4F1B00-34E8-4F69-946D-E3B967DFB729}" dt="2020-06-15T12:11:18.924" v="16507" actId="164"/>
          <ac:spMkLst>
            <pc:docMk/>
            <pc:sldMk cId="1829231041" sldId="293"/>
            <ac:spMk id="18" creationId="{3CE9B682-F1CA-45A5-9029-1F3FFB1C99AA}"/>
          </ac:spMkLst>
        </pc:spChg>
        <pc:spChg chg="mod">
          <ac:chgData name="Julia Kasmire" userId="d623be19-69c6-4d1b-89e7-ecc750d13e6c" providerId="ADAL" clId="{DC4F1B00-34E8-4F69-946D-E3B967DFB729}" dt="2020-06-15T12:11:18.924" v="16507" actId="164"/>
          <ac:spMkLst>
            <pc:docMk/>
            <pc:sldMk cId="1829231041" sldId="293"/>
            <ac:spMk id="20" creationId="{F3A91A37-3773-4D24-802B-D0C588E88167}"/>
          </ac:spMkLst>
        </pc:spChg>
        <pc:spChg chg="mod">
          <ac:chgData name="Julia Kasmire" userId="d623be19-69c6-4d1b-89e7-ecc750d13e6c" providerId="ADAL" clId="{DC4F1B00-34E8-4F69-946D-E3B967DFB729}" dt="2020-06-15T12:11:18.924" v="16507" actId="164"/>
          <ac:spMkLst>
            <pc:docMk/>
            <pc:sldMk cId="1829231041" sldId="293"/>
            <ac:spMk id="21" creationId="{DC370A7C-BB36-40FF-9314-2023FA79B579}"/>
          </ac:spMkLst>
        </pc:spChg>
        <pc:spChg chg="mod">
          <ac:chgData name="Julia Kasmire" userId="d623be19-69c6-4d1b-89e7-ecc750d13e6c" providerId="ADAL" clId="{DC4F1B00-34E8-4F69-946D-E3B967DFB729}" dt="2020-06-15T12:11:18.924" v="16507" actId="164"/>
          <ac:spMkLst>
            <pc:docMk/>
            <pc:sldMk cId="1829231041" sldId="293"/>
            <ac:spMk id="22" creationId="{8FB66DDC-D568-4B88-948A-FCF0AE3F7DBD}"/>
          </ac:spMkLst>
        </pc:spChg>
        <pc:spChg chg="mod">
          <ac:chgData name="Julia Kasmire" userId="d623be19-69c6-4d1b-89e7-ecc750d13e6c" providerId="ADAL" clId="{DC4F1B00-34E8-4F69-946D-E3B967DFB729}" dt="2020-06-15T12:11:18.924" v="16507" actId="164"/>
          <ac:spMkLst>
            <pc:docMk/>
            <pc:sldMk cId="1829231041" sldId="293"/>
            <ac:spMk id="23" creationId="{658824A7-CB72-4A95-8279-2F90FAB2F901}"/>
          </ac:spMkLst>
        </pc:spChg>
        <pc:spChg chg="mod">
          <ac:chgData name="Julia Kasmire" userId="d623be19-69c6-4d1b-89e7-ecc750d13e6c" providerId="ADAL" clId="{DC4F1B00-34E8-4F69-946D-E3B967DFB729}" dt="2020-06-15T12:11:18.924" v="16507" actId="164"/>
          <ac:spMkLst>
            <pc:docMk/>
            <pc:sldMk cId="1829231041" sldId="293"/>
            <ac:spMk id="24" creationId="{D9D907DF-02B0-48A4-9486-DC86503C14DE}"/>
          </ac:spMkLst>
        </pc:spChg>
        <pc:spChg chg="mod">
          <ac:chgData name="Julia Kasmire" userId="d623be19-69c6-4d1b-89e7-ecc750d13e6c" providerId="ADAL" clId="{DC4F1B00-34E8-4F69-946D-E3B967DFB729}" dt="2020-06-15T12:11:18.924" v="16507" actId="164"/>
          <ac:spMkLst>
            <pc:docMk/>
            <pc:sldMk cId="1829231041" sldId="293"/>
            <ac:spMk id="25" creationId="{B7C93050-A13F-4665-935A-2DC1D123505A}"/>
          </ac:spMkLst>
        </pc:spChg>
        <pc:spChg chg="mod">
          <ac:chgData name="Julia Kasmire" userId="d623be19-69c6-4d1b-89e7-ecc750d13e6c" providerId="ADAL" clId="{DC4F1B00-34E8-4F69-946D-E3B967DFB729}" dt="2020-06-15T12:11:18.924" v="16507" actId="164"/>
          <ac:spMkLst>
            <pc:docMk/>
            <pc:sldMk cId="1829231041" sldId="293"/>
            <ac:spMk id="26" creationId="{ECD756AE-F16A-46FC-9D3F-84EB53F42493}"/>
          </ac:spMkLst>
        </pc:spChg>
        <pc:spChg chg="add mod">
          <ac:chgData name="Julia Kasmire" userId="d623be19-69c6-4d1b-89e7-ecc750d13e6c" providerId="ADAL" clId="{DC4F1B00-34E8-4F69-946D-E3B967DFB729}" dt="2020-06-15T12:10:36.984" v="16505" actId="1038"/>
          <ac:spMkLst>
            <pc:docMk/>
            <pc:sldMk cId="1829231041" sldId="293"/>
            <ac:spMk id="27" creationId="{C73E33E8-EA25-4AFE-BC49-FF33901218AD}"/>
          </ac:spMkLst>
        </pc:spChg>
        <pc:spChg chg="add mod">
          <ac:chgData name="Julia Kasmire" userId="d623be19-69c6-4d1b-89e7-ecc750d13e6c" providerId="ADAL" clId="{DC4F1B00-34E8-4F69-946D-E3B967DFB729}" dt="2020-06-15T12:10:40.617" v="16506" actId="14100"/>
          <ac:spMkLst>
            <pc:docMk/>
            <pc:sldMk cId="1829231041" sldId="293"/>
            <ac:spMk id="28" creationId="{C72E89FA-2B18-4753-B091-39715A7C7956}"/>
          </ac:spMkLst>
        </pc:spChg>
        <pc:grpChg chg="add mod">
          <ac:chgData name="Julia Kasmire" userId="d623be19-69c6-4d1b-89e7-ecc750d13e6c" providerId="ADAL" clId="{DC4F1B00-34E8-4F69-946D-E3B967DFB729}" dt="2020-06-15T12:11:18.924" v="16507" actId="164"/>
          <ac:grpSpMkLst>
            <pc:docMk/>
            <pc:sldMk cId="1829231041" sldId="293"/>
            <ac:grpSpMk id="3" creationId="{A498DD0D-B625-4824-BE4E-E14F00E05DDE}"/>
          </ac:grpSpMkLst>
        </pc:grpChg>
      </pc:sldChg>
      <pc:sldChg chg="delSp modSp del mod delAnim modAnim">
        <pc:chgData name="Julia Kasmire" userId="d623be19-69c6-4d1b-89e7-ecc750d13e6c" providerId="ADAL" clId="{DC4F1B00-34E8-4F69-946D-E3B967DFB729}" dt="2020-06-16T09:50:34.858" v="19603" actId="47"/>
        <pc:sldMkLst>
          <pc:docMk/>
          <pc:sldMk cId="3506422608" sldId="294"/>
        </pc:sldMkLst>
        <pc:spChg chg="del mod">
          <ac:chgData name="Julia Kasmire" userId="d623be19-69c6-4d1b-89e7-ecc750d13e6c" providerId="ADAL" clId="{DC4F1B00-34E8-4F69-946D-E3B967DFB729}" dt="2020-06-16T09:50:34.049" v="19602"/>
          <ac:spMkLst>
            <pc:docMk/>
            <pc:sldMk cId="3506422608" sldId="294"/>
            <ac:spMk id="4" creationId="{00000000-0000-0000-0000-000000000000}"/>
          </ac:spMkLst>
        </pc:spChg>
      </pc:sldChg>
      <pc:sldChg chg="addSp delSp modSp mod delAnim modAnim modNotesTx">
        <pc:chgData name="Julia Kasmire" userId="d623be19-69c6-4d1b-89e7-ecc750d13e6c" providerId="ADAL" clId="{DC4F1B00-34E8-4F69-946D-E3B967DFB729}" dt="2020-06-16T10:41:18.864" v="21807" actId="20577"/>
        <pc:sldMkLst>
          <pc:docMk/>
          <pc:sldMk cId="2800217317" sldId="295"/>
        </pc:sldMkLst>
        <pc:spChg chg="mod">
          <ac:chgData name="Julia Kasmire" userId="d623be19-69c6-4d1b-89e7-ecc750d13e6c" providerId="ADAL" clId="{DC4F1B00-34E8-4F69-946D-E3B967DFB729}" dt="2020-06-15T11:14:46.958" v="12152" actId="1036"/>
          <ac:spMkLst>
            <pc:docMk/>
            <pc:sldMk cId="2800217317" sldId="295"/>
            <ac:spMk id="4" creationId="{00000000-0000-0000-0000-000000000000}"/>
          </ac:spMkLst>
        </pc:spChg>
        <pc:spChg chg="mod">
          <ac:chgData name="Julia Kasmire" userId="d623be19-69c6-4d1b-89e7-ecc750d13e6c" providerId="ADAL" clId="{DC4F1B00-34E8-4F69-946D-E3B967DFB729}" dt="2020-06-15T11:10:39.058" v="11763"/>
          <ac:spMkLst>
            <pc:docMk/>
            <pc:sldMk cId="2800217317" sldId="295"/>
            <ac:spMk id="6" creationId="{AF71F9C4-8EFB-4AB9-A049-187E732C30AB}"/>
          </ac:spMkLst>
        </pc:spChg>
        <pc:spChg chg="mod">
          <ac:chgData name="Julia Kasmire" userId="d623be19-69c6-4d1b-89e7-ecc750d13e6c" providerId="ADAL" clId="{DC4F1B00-34E8-4F69-946D-E3B967DFB729}" dt="2020-06-15T11:10:39.058" v="11763"/>
          <ac:spMkLst>
            <pc:docMk/>
            <pc:sldMk cId="2800217317" sldId="295"/>
            <ac:spMk id="7" creationId="{432BEFB7-47E8-40BE-A415-A6E047D79060}"/>
          </ac:spMkLst>
        </pc:spChg>
        <pc:spChg chg="mod">
          <ac:chgData name="Julia Kasmire" userId="d623be19-69c6-4d1b-89e7-ecc750d13e6c" providerId="ADAL" clId="{DC4F1B00-34E8-4F69-946D-E3B967DFB729}" dt="2020-06-16T10:41:18.864" v="21807" actId="20577"/>
          <ac:spMkLst>
            <pc:docMk/>
            <pc:sldMk cId="2800217317" sldId="295"/>
            <ac:spMk id="8" creationId="{00000000-0000-0000-0000-000000000000}"/>
          </ac:spMkLst>
        </pc:spChg>
        <pc:spChg chg="mod">
          <ac:chgData name="Julia Kasmire" userId="d623be19-69c6-4d1b-89e7-ecc750d13e6c" providerId="ADAL" clId="{DC4F1B00-34E8-4F69-946D-E3B967DFB729}" dt="2020-06-15T11:10:39.058" v="11763"/>
          <ac:spMkLst>
            <pc:docMk/>
            <pc:sldMk cId="2800217317" sldId="295"/>
            <ac:spMk id="9" creationId="{C2F6F64E-D8C4-49A4-B364-29D62726E11B}"/>
          </ac:spMkLst>
        </pc:spChg>
        <pc:spChg chg="mod">
          <ac:chgData name="Julia Kasmire" userId="d623be19-69c6-4d1b-89e7-ecc750d13e6c" providerId="ADAL" clId="{DC4F1B00-34E8-4F69-946D-E3B967DFB729}" dt="2020-06-15T11:10:39.058" v="11763"/>
          <ac:spMkLst>
            <pc:docMk/>
            <pc:sldMk cId="2800217317" sldId="295"/>
            <ac:spMk id="10" creationId="{B5E5F320-D6C5-40FF-8C0C-C15458406A38}"/>
          </ac:spMkLst>
        </pc:spChg>
        <pc:spChg chg="mod">
          <ac:chgData name="Julia Kasmire" userId="d623be19-69c6-4d1b-89e7-ecc750d13e6c" providerId="ADAL" clId="{DC4F1B00-34E8-4F69-946D-E3B967DFB729}" dt="2020-06-15T11:10:39.058" v="11763"/>
          <ac:spMkLst>
            <pc:docMk/>
            <pc:sldMk cId="2800217317" sldId="295"/>
            <ac:spMk id="11" creationId="{F02568C5-B57D-4ABB-899B-E1DE584998FD}"/>
          </ac:spMkLst>
        </pc:spChg>
        <pc:spChg chg="mod">
          <ac:chgData name="Julia Kasmire" userId="d623be19-69c6-4d1b-89e7-ecc750d13e6c" providerId="ADAL" clId="{DC4F1B00-34E8-4F69-946D-E3B967DFB729}" dt="2020-06-15T11:10:39.058" v="11763"/>
          <ac:spMkLst>
            <pc:docMk/>
            <pc:sldMk cId="2800217317" sldId="295"/>
            <ac:spMk id="12" creationId="{5645055C-950D-419B-9772-362912EB4E38}"/>
          </ac:spMkLst>
        </pc:spChg>
        <pc:spChg chg="mod">
          <ac:chgData name="Julia Kasmire" userId="d623be19-69c6-4d1b-89e7-ecc750d13e6c" providerId="ADAL" clId="{DC4F1B00-34E8-4F69-946D-E3B967DFB729}" dt="2020-06-15T11:10:39.058" v="11763"/>
          <ac:spMkLst>
            <pc:docMk/>
            <pc:sldMk cId="2800217317" sldId="295"/>
            <ac:spMk id="13" creationId="{E1C34E43-6815-4E53-BB78-06614F177E71}"/>
          </ac:spMkLst>
        </pc:spChg>
        <pc:spChg chg="mod">
          <ac:chgData name="Julia Kasmire" userId="d623be19-69c6-4d1b-89e7-ecc750d13e6c" providerId="ADAL" clId="{DC4F1B00-34E8-4F69-946D-E3B967DFB729}" dt="2020-06-15T11:10:39.058" v="11763"/>
          <ac:spMkLst>
            <pc:docMk/>
            <pc:sldMk cId="2800217317" sldId="295"/>
            <ac:spMk id="14" creationId="{E2BB73E0-4AB2-4B95-AEB3-D3EA3FC972FA}"/>
          </ac:spMkLst>
        </pc:spChg>
        <pc:spChg chg="mod">
          <ac:chgData name="Julia Kasmire" userId="d623be19-69c6-4d1b-89e7-ecc750d13e6c" providerId="ADAL" clId="{DC4F1B00-34E8-4F69-946D-E3B967DFB729}" dt="2020-06-15T11:10:39.058" v="11763"/>
          <ac:spMkLst>
            <pc:docMk/>
            <pc:sldMk cId="2800217317" sldId="295"/>
            <ac:spMk id="15" creationId="{4C7538B1-D86E-420D-A03D-FB97DAF98DB5}"/>
          </ac:spMkLst>
        </pc:spChg>
        <pc:spChg chg="mod">
          <ac:chgData name="Julia Kasmire" userId="d623be19-69c6-4d1b-89e7-ecc750d13e6c" providerId="ADAL" clId="{DC4F1B00-34E8-4F69-946D-E3B967DFB729}" dt="2020-06-15T11:10:39.058" v="11763"/>
          <ac:spMkLst>
            <pc:docMk/>
            <pc:sldMk cId="2800217317" sldId="295"/>
            <ac:spMk id="17" creationId="{A083DD6A-6221-4052-B309-2CBC1B757109}"/>
          </ac:spMkLst>
        </pc:spChg>
        <pc:spChg chg="mod">
          <ac:chgData name="Julia Kasmire" userId="d623be19-69c6-4d1b-89e7-ecc750d13e6c" providerId="ADAL" clId="{DC4F1B00-34E8-4F69-946D-E3B967DFB729}" dt="2020-06-15T11:10:39.058" v="11763"/>
          <ac:spMkLst>
            <pc:docMk/>
            <pc:sldMk cId="2800217317" sldId="295"/>
            <ac:spMk id="18" creationId="{4FCB5625-1014-4325-9957-4E4F9BA94C54}"/>
          </ac:spMkLst>
        </pc:spChg>
        <pc:spChg chg="mod">
          <ac:chgData name="Julia Kasmire" userId="d623be19-69c6-4d1b-89e7-ecc750d13e6c" providerId="ADAL" clId="{DC4F1B00-34E8-4F69-946D-E3B967DFB729}" dt="2020-06-15T11:10:39.058" v="11763"/>
          <ac:spMkLst>
            <pc:docMk/>
            <pc:sldMk cId="2800217317" sldId="295"/>
            <ac:spMk id="19" creationId="{2B81B5CA-716B-4538-9BAE-85F4E2E5647F}"/>
          </ac:spMkLst>
        </pc:spChg>
        <pc:spChg chg="mod">
          <ac:chgData name="Julia Kasmire" userId="d623be19-69c6-4d1b-89e7-ecc750d13e6c" providerId="ADAL" clId="{DC4F1B00-34E8-4F69-946D-E3B967DFB729}" dt="2020-06-15T11:10:39.058" v="11763"/>
          <ac:spMkLst>
            <pc:docMk/>
            <pc:sldMk cId="2800217317" sldId="295"/>
            <ac:spMk id="20" creationId="{C6B161DD-3900-4274-A542-8E42688DE930}"/>
          </ac:spMkLst>
        </pc:spChg>
        <pc:spChg chg="mod">
          <ac:chgData name="Julia Kasmire" userId="d623be19-69c6-4d1b-89e7-ecc750d13e6c" providerId="ADAL" clId="{DC4F1B00-34E8-4F69-946D-E3B967DFB729}" dt="2020-06-15T11:10:39.058" v="11763"/>
          <ac:spMkLst>
            <pc:docMk/>
            <pc:sldMk cId="2800217317" sldId="295"/>
            <ac:spMk id="21" creationId="{891B83CB-DB9A-4326-B71B-044718E0F51E}"/>
          </ac:spMkLst>
        </pc:spChg>
        <pc:spChg chg="mod">
          <ac:chgData name="Julia Kasmire" userId="d623be19-69c6-4d1b-89e7-ecc750d13e6c" providerId="ADAL" clId="{DC4F1B00-34E8-4F69-946D-E3B967DFB729}" dt="2020-06-15T11:10:39.058" v="11763"/>
          <ac:spMkLst>
            <pc:docMk/>
            <pc:sldMk cId="2800217317" sldId="295"/>
            <ac:spMk id="22" creationId="{F7AC7EB6-82B0-40B7-8A5D-1079B87AF573}"/>
          </ac:spMkLst>
        </pc:spChg>
        <pc:spChg chg="mod">
          <ac:chgData name="Julia Kasmire" userId="d623be19-69c6-4d1b-89e7-ecc750d13e6c" providerId="ADAL" clId="{DC4F1B00-34E8-4F69-946D-E3B967DFB729}" dt="2020-06-15T11:10:39.058" v="11763"/>
          <ac:spMkLst>
            <pc:docMk/>
            <pc:sldMk cId="2800217317" sldId="295"/>
            <ac:spMk id="23" creationId="{7F7A5641-B82F-4BE6-83DD-D16CB6CB15DD}"/>
          </ac:spMkLst>
        </pc:spChg>
        <pc:spChg chg="mod">
          <ac:chgData name="Julia Kasmire" userId="d623be19-69c6-4d1b-89e7-ecc750d13e6c" providerId="ADAL" clId="{DC4F1B00-34E8-4F69-946D-E3B967DFB729}" dt="2020-06-15T11:10:39.058" v="11763"/>
          <ac:spMkLst>
            <pc:docMk/>
            <pc:sldMk cId="2800217317" sldId="295"/>
            <ac:spMk id="24" creationId="{6F2752F4-EA45-4138-BA8E-5DED9C3C4F02}"/>
          </ac:spMkLst>
        </pc:spChg>
        <pc:spChg chg="mod">
          <ac:chgData name="Julia Kasmire" userId="d623be19-69c6-4d1b-89e7-ecc750d13e6c" providerId="ADAL" clId="{DC4F1B00-34E8-4F69-946D-E3B967DFB729}" dt="2020-06-15T11:10:39.058" v="11763"/>
          <ac:spMkLst>
            <pc:docMk/>
            <pc:sldMk cId="2800217317" sldId="295"/>
            <ac:spMk id="25" creationId="{089BFF8A-A26F-4336-BA66-F7FA5AECF0B1}"/>
          </ac:spMkLst>
        </pc:spChg>
        <pc:spChg chg="mod">
          <ac:chgData name="Julia Kasmire" userId="d623be19-69c6-4d1b-89e7-ecc750d13e6c" providerId="ADAL" clId="{DC4F1B00-34E8-4F69-946D-E3B967DFB729}" dt="2020-06-15T11:10:39.058" v="11763"/>
          <ac:spMkLst>
            <pc:docMk/>
            <pc:sldMk cId="2800217317" sldId="295"/>
            <ac:spMk id="26" creationId="{2EA4F442-9D93-46B8-8A68-9B06818648F3}"/>
          </ac:spMkLst>
        </pc:spChg>
        <pc:spChg chg="mod">
          <ac:chgData name="Julia Kasmire" userId="d623be19-69c6-4d1b-89e7-ecc750d13e6c" providerId="ADAL" clId="{DC4F1B00-34E8-4F69-946D-E3B967DFB729}" dt="2020-06-15T11:13:40.014" v="12054" actId="14100"/>
          <ac:spMkLst>
            <pc:docMk/>
            <pc:sldMk cId="2800217317" sldId="295"/>
            <ac:spMk id="29" creationId="{50B25569-38B0-4B74-9C12-387696DAC24B}"/>
          </ac:spMkLst>
        </pc:spChg>
        <pc:spChg chg="mod">
          <ac:chgData name="Julia Kasmire" userId="d623be19-69c6-4d1b-89e7-ecc750d13e6c" providerId="ADAL" clId="{DC4F1B00-34E8-4F69-946D-E3B967DFB729}" dt="2020-06-15T11:13:31.682" v="12015" actId="1038"/>
          <ac:spMkLst>
            <pc:docMk/>
            <pc:sldMk cId="2800217317" sldId="295"/>
            <ac:spMk id="30" creationId="{418593C3-13D7-47CC-9777-EF45614A8E36}"/>
          </ac:spMkLst>
        </pc:spChg>
        <pc:spChg chg="mod">
          <ac:chgData name="Julia Kasmire" userId="d623be19-69c6-4d1b-89e7-ecc750d13e6c" providerId="ADAL" clId="{DC4F1B00-34E8-4F69-946D-E3B967DFB729}" dt="2020-06-15T11:12:03.929" v="11809"/>
          <ac:spMkLst>
            <pc:docMk/>
            <pc:sldMk cId="2800217317" sldId="295"/>
            <ac:spMk id="31" creationId="{4C8DE472-22CC-43CA-8AD6-B1599234AAD5}"/>
          </ac:spMkLst>
        </pc:spChg>
        <pc:spChg chg="mod">
          <ac:chgData name="Julia Kasmire" userId="d623be19-69c6-4d1b-89e7-ecc750d13e6c" providerId="ADAL" clId="{DC4F1B00-34E8-4F69-946D-E3B967DFB729}" dt="2020-06-15T11:12:24.656" v="11848" actId="20577"/>
          <ac:spMkLst>
            <pc:docMk/>
            <pc:sldMk cId="2800217317" sldId="295"/>
            <ac:spMk id="32" creationId="{BB146607-E225-4B99-989D-B918623D27A8}"/>
          </ac:spMkLst>
        </pc:spChg>
        <pc:spChg chg="mod">
          <ac:chgData name="Julia Kasmire" userId="d623be19-69c6-4d1b-89e7-ecc750d13e6c" providerId="ADAL" clId="{DC4F1B00-34E8-4F69-946D-E3B967DFB729}" dt="2020-06-15T11:13:24.815" v="11976" actId="1037"/>
          <ac:spMkLst>
            <pc:docMk/>
            <pc:sldMk cId="2800217317" sldId="295"/>
            <ac:spMk id="33" creationId="{3B46C2CF-4A25-4F54-A676-237AC470CEFF}"/>
          </ac:spMkLst>
        </pc:spChg>
        <pc:spChg chg="mod">
          <ac:chgData name="Julia Kasmire" userId="d623be19-69c6-4d1b-89e7-ecc750d13e6c" providerId="ADAL" clId="{DC4F1B00-34E8-4F69-946D-E3B967DFB729}" dt="2020-06-15T11:12:03.929" v="11809"/>
          <ac:spMkLst>
            <pc:docMk/>
            <pc:sldMk cId="2800217317" sldId="295"/>
            <ac:spMk id="34" creationId="{DAD23790-64DB-421E-93BF-EE5569B25897}"/>
          </ac:spMkLst>
        </pc:spChg>
        <pc:spChg chg="mod">
          <ac:chgData name="Julia Kasmire" userId="d623be19-69c6-4d1b-89e7-ecc750d13e6c" providerId="ADAL" clId="{DC4F1B00-34E8-4F69-946D-E3B967DFB729}" dt="2020-06-15T11:13:36.471" v="12053" actId="1038"/>
          <ac:spMkLst>
            <pc:docMk/>
            <pc:sldMk cId="2800217317" sldId="295"/>
            <ac:spMk id="35" creationId="{95F378FC-9ADB-4401-994F-32EE7C72AA72}"/>
          </ac:spMkLst>
        </pc:spChg>
        <pc:spChg chg="mod">
          <ac:chgData name="Julia Kasmire" userId="d623be19-69c6-4d1b-89e7-ecc750d13e6c" providerId="ADAL" clId="{DC4F1B00-34E8-4F69-946D-E3B967DFB729}" dt="2020-06-15T11:13:24.815" v="11976" actId="1037"/>
          <ac:spMkLst>
            <pc:docMk/>
            <pc:sldMk cId="2800217317" sldId="295"/>
            <ac:spMk id="36" creationId="{EA7C2364-355D-437D-A288-C4A7E1368381}"/>
          </ac:spMkLst>
        </pc:spChg>
        <pc:spChg chg="mod">
          <ac:chgData name="Julia Kasmire" userId="d623be19-69c6-4d1b-89e7-ecc750d13e6c" providerId="ADAL" clId="{DC4F1B00-34E8-4F69-946D-E3B967DFB729}" dt="2020-06-15T12:49:09.589" v="19214"/>
          <ac:spMkLst>
            <pc:docMk/>
            <pc:sldMk cId="2800217317" sldId="295"/>
            <ac:spMk id="38" creationId="{F0544241-6EC3-42B8-8556-4FB9F68705CC}"/>
          </ac:spMkLst>
        </pc:spChg>
        <pc:spChg chg="mod">
          <ac:chgData name="Julia Kasmire" userId="d623be19-69c6-4d1b-89e7-ecc750d13e6c" providerId="ADAL" clId="{DC4F1B00-34E8-4F69-946D-E3B967DFB729}" dt="2020-06-15T12:49:09.589" v="19214"/>
          <ac:spMkLst>
            <pc:docMk/>
            <pc:sldMk cId="2800217317" sldId="295"/>
            <ac:spMk id="39" creationId="{C4FBF168-0980-4E15-9A38-D316C9998AE2}"/>
          </ac:spMkLst>
        </pc:spChg>
        <pc:spChg chg="mod">
          <ac:chgData name="Julia Kasmire" userId="d623be19-69c6-4d1b-89e7-ecc750d13e6c" providerId="ADAL" clId="{DC4F1B00-34E8-4F69-946D-E3B967DFB729}" dt="2020-06-15T12:49:09.589" v="19214"/>
          <ac:spMkLst>
            <pc:docMk/>
            <pc:sldMk cId="2800217317" sldId="295"/>
            <ac:spMk id="40" creationId="{50BD4B21-5564-46A1-9530-B589A74F2D18}"/>
          </ac:spMkLst>
        </pc:spChg>
        <pc:spChg chg="mod">
          <ac:chgData name="Julia Kasmire" userId="d623be19-69c6-4d1b-89e7-ecc750d13e6c" providerId="ADAL" clId="{DC4F1B00-34E8-4F69-946D-E3B967DFB729}" dt="2020-06-15T12:49:09.589" v="19214"/>
          <ac:spMkLst>
            <pc:docMk/>
            <pc:sldMk cId="2800217317" sldId="295"/>
            <ac:spMk id="41" creationId="{6913EAD2-4D49-45F0-88BD-F987D04C8C19}"/>
          </ac:spMkLst>
        </pc:spChg>
        <pc:spChg chg="mod">
          <ac:chgData name="Julia Kasmire" userId="d623be19-69c6-4d1b-89e7-ecc750d13e6c" providerId="ADAL" clId="{DC4F1B00-34E8-4F69-946D-E3B967DFB729}" dt="2020-06-15T12:49:09.589" v="19214"/>
          <ac:spMkLst>
            <pc:docMk/>
            <pc:sldMk cId="2800217317" sldId="295"/>
            <ac:spMk id="42" creationId="{EAD7AE7F-7868-4FC3-93E3-C171A27366B3}"/>
          </ac:spMkLst>
        </pc:spChg>
        <pc:spChg chg="mod">
          <ac:chgData name="Julia Kasmire" userId="d623be19-69c6-4d1b-89e7-ecc750d13e6c" providerId="ADAL" clId="{DC4F1B00-34E8-4F69-946D-E3B967DFB729}" dt="2020-06-15T12:49:09.589" v="19214"/>
          <ac:spMkLst>
            <pc:docMk/>
            <pc:sldMk cId="2800217317" sldId="295"/>
            <ac:spMk id="43" creationId="{0FA7E5DB-0C43-4E90-9EDF-73CDBB758986}"/>
          </ac:spMkLst>
        </pc:spChg>
        <pc:spChg chg="mod">
          <ac:chgData name="Julia Kasmire" userId="d623be19-69c6-4d1b-89e7-ecc750d13e6c" providerId="ADAL" clId="{DC4F1B00-34E8-4F69-946D-E3B967DFB729}" dt="2020-06-15T12:49:09.589" v="19214"/>
          <ac:spMkLst>
            <pc:docMk/>
            <pc:sldMk cId="2800217317" sldId="295"/>
            <ac:spMk id="44" creationId="{A33DDF17-BA39-469B-A9CA-58C40B81D952}"/>
          </ac:spMkLst>
        </pc:spChg>
        <pc:spChg chg="mod">
          <ac:chgData name="Julia Kasmire" userId="d623be19-69c6-4d1b-89e7-ecc750d13e6c" providerId="ADAL" clId="{DC4F1B00-34E8-4F69-946D-E3B967DFB729}" dt="2020-06-15T12:49:09.589" v="19214"/>
          <ac:spMkLst>
            <pc:docMk/>
            <pc:sldMk cId="2800217317" sldId="295"/>
            <ac:spMk id="45" creationId="{82FDF5F7-9A06-4D3D-A30D-D7D7E0193A8D}"/>
          </ac:spMkLst>
        </pc:spChg>
        <pc:spChg chg="mod">
          <ac:chgData name="Julia Kasmire" userId="d623be19-69c6-4d1b-89e7-ecc750d13e6c" providerId="ADAL" clId="{DC4F1B00-34E8-4F69-946D-E3B967DFB729}" dt="2020-06-15T12:49:09.589" v="19214"/>
          <ac:spMkLst>
            <pc:docMk/>
            <pc:sldMk cId="2800217317" sldId="295"/>
            <ac:spMk id="46" creationId="{A489201E-B0E9-410B-99C0-6D95F5B1BC5D}"/>
          </ac:spMkLst>
        </pc:spChg>
        <pc:spChg chg="mod">
          <ac:chgData name="Julia Kasmire" userId="d623be19-69c6-4d1b-89e7-ecc750d13e6c" providerId="ADAL" clId="{DC4F1B00-34E8-4F69-946D-E3B967DFB729}" dt="2020-06-15T12:49:09.589" v="19214"/>
          <ac:spMkLst>
            <pc:docMk/>
            <pc:sldMk cId="2800217317" sldId="295"/>
            <ac:spMk id="47" creationId="{5BC15D2A-07C2-4543-AF6D-9AD61A297896}"/>
          </ac:spMkLst>
        </pc:spChg>
        <pc:spChg chg="mod">
          <ac:chgData name="Julia Kasmire" userId="d623be19-69c6-4d1b-89e7-ecc750d13e6c" providerId="ADAL" clId="{DC4F1B00-34E8-4F69-946D-E3B967DFB729}" dt="2020-06-15T12:49:09.589" v="19214"/>
          <ac:spMkLst>
            <pc:docMk/>
            <pc:sldMk cId="2800217317" sldId="295"/>
            <ac:spMk id="48" creationId="{D094292F-5B55-467F-9ADF-152EA5D502F9}"/>
          </ac:spMkLst>
        </pc:spChg>
        <pc:spChg chg="mod">
          <ac:chgData name="Julia Kasmire" userId="d623be19-69c6-4d1b-89e7-ecc750d13e6c" providerId="ADAL" clId="{DC4F1B00-34E8-4F69-946D-E3B967DFB729}" dt="2020-06-15T12:49:09.589" v="19214"/>
          <ac:spMkLst>
            <pc:docMk/>
            <pc:sldMk cId="2800217317" sldId="295"/>
            <ac:spMk id="49" creationId="{4E96A8B9-0C3A-48DB-95AD-F6677A647739}"/>
          </ac:spMkLst>
        </pc:spChg>
        <pc:spChg chg="mod">
          <ac:chgData name="Julia Kasmire" userId="d623be19-69c6-4d1b-89e7-ecc750d13e6c" providerId="ADAL" clId="{DC4F1B00-34E8-4F69-946D-E3B967DFB729}" dt="2020-06-15T12:49:09.589" v="19214"/>
          <ac:spMkLst>
            <pc:docMk/>
            <pc:sldMk cId="2800217317" sldId="295"/>
            <ac:spMk id="50" creationId="{601805A9-34B1-4331-90CA-21234FAF81BC}"/>
          </ac:spMkLst>
        </pc:spChg>
        <pc:spChg chg="mod">
          <ac:chgData name="Julia Kasmire" userId="d623be19-69c6-4d1b-89e7-ecc750d13e6c" providerId="ADAL" clId="{DC4F1B00-34E8-4F69-946D-E3B967DFB729}" dt="2020-06-15T12:49:09.589" v="19214"/>
          <ac:spMkLst>
            <pc:docMk/>
            <pc:sldMk cId="2800217317" sldId="295"/>
            <ac:spMk id="51" creationId="{69412869-4067-41C3-9AB3-16D2F2232449}"/>
          </ac:spMkLst>
        </pc:spChg>
        <pc:spChg chg="mod">
          <ac:chgData name="Julia Kasmire" userId="d623be19-69c6-4d1b-89e7-ecc750d13e6c" providerId="ADAL" clId="{DC4F1B00-34E8-4F69-946D-E3B967DFB729}" dt="2020-06-15T12:49:09.589" v="19214"/>
          <ac:spMkLst>
            <pc:docMk/>
            <pc:sldMk cId="2800217317" sldId="295"/>
            <ac:spMk id="52" creationId="{1D4FA18C-47C4-49D4-BFD2-E55E91DDBF95}"/>
          </ac:spMkLst>
        </pc:spChg>
        <pc:spChg chg="mod">
          <ac:chgData name="Julia Kasmire" userId="d623be19-69c6-4d1b-89e7-ecc750d13e6c" providerId="ADAL" clId="{DC4F1B00-34E8-4F69-946D-E3B967DFB729}" dt="2020-06-15T12:49:09.589" v="19214"/>
          <ac:spMkLst>
            <pc:docMk/>
            <pc:sldMk cId="2800217317" sldId="295"/>
            <ac:spMk id="53" creationId="{BD42943A-612C-43AD-8E4E-4C9FC70BF51F}"/>
          </ac:spMkLst>
        </pc:spChg>
        <pc:spChg chg="mod">
          <ac:chgData name="Julia Kasmire" userId="d623be19-69c6-4d1b-89e7-ecc750d13e6c" providerId="ADAL" clId="{DC4F1B00-34E8-4F69-946D-E3B967DFB729}" dt="2020-06-15T12:49:09.589" v="19214"/>
          <ac:spMkLst>
            <pc:docMk/>
            <pc:sldMk cId="2800217317" sldId="295"/>
            <ac:spMk id="54" creationId="{3F82B564-E5E7-4EEC-A0DF-BE46A4F46FB5}"/>
          </ac:spMkLst>
        </pc:spChg>
        <pc:spChg chg="mod">
          <ac:chgData name="Julia Kasmire" userId="d623be19-69c6-4d1b-89e7-ecc750d13e6c" providerId="ADAL" clId="{DC4F1B00-34E8-4F69-946D-E3B967DFB729}" dt="2020-06-15T12:49:09.589" v="19214"/>
          <ac:spMkLst>
            <pc:docMk/>
            <pc:sldMk cId="2800217317" sldId="295"/>
            <ac:spMk id="55" creationId="{E0D15087-90F3-425E-A109-A9C285EB0497}"/>
          </ac:spMkLst>
        </pc:spChg>
        <pc:spChg chg="mod">
          <ac:chgData name="Julia Kasmire" userId="d623be19-69c6-4d1b-89e7-ecc750d13e6c" providerId="ADAL" clId="{DC4F1B00-34E8-4F69-946D-E3B967DFB729}" dt="2020-06-15T12:49:09.589" v="19214"/>
          <ac:spMkLst>
            <pc:docMk/>
            <pc:sldMk cId="2800217317" sldId="295"/>
            <ac:spMk id="56" creationId="{80216CEB-B48C-4AAA-8892-73FFEA4A9EA6}"/>
          </ac:spMkLst>
        </pc:spChg>
        <pc:grpChg chg="add del mod">
          <ac:chgData name="Julia Kasmire" userId="d623be19-69c6-4d1b-89e7-ecc750d13e6c" providerId="ADAL" clId="{DC4F1B00-34E8-4F69-946D-E3B967DFB729}" dt="2020-06-15T12:49:08.901" v="19213" actId="478"/>
          <ac:grpSpMkLst>
            <pc:docMk/>
            <pc:sldMk cId="2800217317" sldId="295"/>
            <ac:grpSpMk id="5" creationId="{66323976-F0E5-4CE4-B3EA-EE0B7076E61F}"/>
          </ac:grpSpMkLst>
        </pc:grpChg>
        <pc:grpChg chg="mod">
          <ac:chgData name="Julia Kasmire" userId="d623be19-69c6-4d1b-89e7-ecc750d13e6c" providerId="ADAL" clId="{DC4F1B00-34E8-4F69-946D-E3B967DFB729}" dt="2020-06-15T11:10:39.058" v="11763"/>
          <ac:grpSpMkLst>
            <pc:docMk/>
            <pc:sldMk cId="2800217317" sldId="295"/>
            <ac:grpSpMk id="16" creationId="{B1164934-7B50-4E73-8E3A-13FC36F778EC}"/>
          </ac:grpSpMkLst>
        </pc:grpChg>
        <pc:grpChg chg="add mod">
          <ac:chgData name="Julia Kasmire" userId="d623be19-69c6-4d1b-89e7-ecc750d13e6c" providerId="ADAL" clId="{DC4F1B00-34E8-4F69-946D-E3B967DFB729}" dt="2020-06-15T11:12:12.166" v="11823" actId="1038"/>
          <ac:grpSpMkLst>
            <pc:docMk/>
            <pc:sldMk cId="2800217317" sldId="295"/>
            <ac:grpSpMk id="27" creationId="{FF199E80-7B44-401C-8B4B-DBB779209B41}"/>
          </ac:grpSpMkLst>
        </pc:grpChg>
        <pc:grpChg chg="mod">
          <ac:chgData name="Julia Kasmire" userId="d623be19-69c6-4d1b-89e7-ecc750d13e6c" providerId="ADAL" clId="{DC4F1B00-34E8-4F69-946D-E3B967DFB729}" dt="2020-06-15T11:12:03.929" v="11809"/>
          <ac:grpSpMkLst>
            <pc:docMk/>
            <pc:sldMk cId="2800217317" sldId="295"/>
            <ac:grpSpMk id="28" creationId="{8EBA570B-0901-43B3-8112-66B1B6BD6E17}"/>
          </ac:grpSpMkLst>
        </pc:grpChg>
        <pc:grpChg chg="add mod">
          <ac:chgData name="Julia Kasmire" userId="d623be19-69c6-4d1b-89e7-ecc750d13e6c" providerId="ADAL" clId="{DC4F1B00-34E8-4F69-946D-E3B967DFB729}" dt="2020-06-15T12:49:12.206" v="19240" actId="1035"/>
          <ac:grpSpMkLst>
            <pc:docMk/>
            <pc:sldMk cId="2800217317" sldId="295"/>
            <ac:grpSpMk id="37" creationId="{64412DC1-CB91-49F0-B52B-BB9509B53E2F}"/>
          </ac:grpSpMkLst>
        </pc:grpChg>
      </pc:sldChg>
      <pc:sldChg chg="addSp modSp mod modAnim modNotesTx">
        <pc:chgData name="Julia Kasmire" userId="d623be19-69c6-4d1b-89e7-ecc750d13e6c" providerId="ADAL" clId="{DC4F1B00-34E8-4F69-946D-E3B967DFB729}" dt="2020-06-15T08:53:53.057" v="1599" actId="6549"/>
        <pc:sldMkLst>
          <pc:docMk/>
          <pc:sldMk cId="77988019" sldId="296"/>
        </pc:sldMkLst>
        <pc:spChg chg="mod">
          <ac:chgData name="Julia Kasmire" userId="d623be19-69c6-4d1b-89e7-ecc750d13e6c" providerId="ADAL" clId="{DC4F1B00-34E8-4F69-946D-E3B967DFB729}" dt="2020-06-15T08:51:55.724" v="1039" actId="20577"/>
          <ac:spMkLst>
            <pc:docMk/>
            <pc:sldMk cId="77988019" sldId="296"/>
            <ac:spMk id="4" creationId="{00000000-0000-0000-0000-000000000000}"/>
          </ac:spMkLst>
        </pc:spChg>
        <pc:spChg chg="add mod">
          <ac:chgData name="Julia Kasmire" userId="d623be19-69c6-4d1b-89e7-ecc750d13e6c" providerId="ADAL" clId="{DC4F1B00-34E8-4F69-946D-E3B967DFB729}" dt="2020-06-15T08:48:10.759" v="721" actId="1036"/>
          <ac:spMkLst>
            <pc:docMk/>
            <pc:sldMk cId="77988019" sldId="296"/>
            <ac:spMk id="5" creationId="{9D7B4D5F-A652-4175-A6DE-A57459BF1E17}"/>
          </ac:spMkLst>
        </pc:spChg>
        <pc:spChg chg="add mod">
          <ac:chgData name="Julia Kasmire" userId="d623be19-69c6-4d1b-89e7-ecc750d13e6c" providerId="ADAL" clId="{DC4F1B00-34E8-4F69-946D-E3B967DFB729}" dt="2020-06-15T08:48:10.759" v="721" actId="1036"/>
          <ac:spMkLst>
            <pc:docMk/>
            <pc:sldMk cId="77988019" sldId="296"/>
            <ac:spMk id="6" creationId="{F942D8FD-91A0-408C-BF23-E7CCFA1A779B}"/>
          </ac:spMkLst>
        </pc:spChg>
        <pc:spChg chg="add mod">
          <ac:chgData name="Julia Kasmire" userId="d623be19-69c6-4d1b-89e7-ecc750d13e6c" providerId="ADAL" clId="{DC4F1B00-34E8-4F69-946D-E3B967DFB729}" dt="2020-06-15T08:48:10.759" v="721" actId="1036"/>
          <ac:spMkLst>
            <pc:docMk/>
            <pc:sldMk cId="77988019" sldId="296"/>
            <ac:spMk id="7" creationId="{F052EA05-2BB6-4948-90E2-5CBB2FCE9F2C}"/>
          </ac:spMkLst>
        </pc:spChg>
        <pc:spChg chg="add mod">
          <ac:chgData name="Julia Kasmire" userId="d623be19-69c6-4d1b-89e7-ecc750d13e6c" providerId="ADAL" clId="{DC4F1B00-34E8-4F69-946D-E3B967DFB729}" dt="2020-06-15T08:48:10.759" v="721" actId="1036"/>
          <ac:spMkLst>
            <pc:docMk/>
            <pc:sldMk cId="77988019" sldId="296"/>
            <ac:spMk id="9" creationId="{F46C7ED2-3D25-4BF3-96F5-FEF935FBD455}"/>
          </ac:spMkLst>
        </pc:spChg>
      </pc:sldChg>
      <pc:sldChg chg="addSp delSp modSp mod delAnim modAnim modNotesTx">
        <pc:chgData name="Julia Kasmire" userId="d623be19-69c6-4d1b-89e7-ecc750d13e6c" providerId="ADAL" clId="{DC4F1B00-34E8-4F69-946D-E3B967DFB729}" dt="2020-06-16T10:18:09.130" v="19910" actId="6549"/>
        <pc:sldMkLst>
          <pc:docMk/>
          <pc:sldMk cId="2695730215" sldId="297"/>
        </pc:sldMkLst>
        <pc:spChg chg="mod">
          <ac:chgData name="Julia Kasmire" userId="d623be19-69c6-4d1b-89e7-ecc750d13e6c" providerId="ADAL" clId="{DC4F1B00-34E8-4F69-946D-E3B967DFB729}" dt="2020-06-16T10:17:15.635" v="19849" actId="20577"/>
          <ac:spMkLst>
            <pc:docMk/>
            <pc:sldMk cId="2695730215" sldId="297"/>
            <ac:spMk id="4" creationId="{00000000-0000-0000-0000-000000000000}"/>
          </ac:spMkLst>
        </pc:spChg>
        <pc:spChg chg="add mod">
          <ac:chgData name="Julia Kasmire" userId="d623be19-69c6-4d1b-89e7-ecc750d13e6c" providerId="ADAL" clId="{DC4F1B00-34E8-4F69-946D-E3B967DFB729}" dt="2020-06-15T09:06:18.919" v="2170" actId="164"/>
          <ac:spMkLst>
            <pc:docMk/>
            <pc:sldMk cId="2695730215" sldId="297"/>
            <ac:spMk id="5" creationId="{2ED6A946-A402-4208-9F69-F3B8F88AE7E1}"/>
          </ac:spMkLst>
        </pc:spChg>
        <pc:spChg chg="add mod">
          <ac:chgData name="Julia Kasmire" userId="d623be19-69c6-4d1b-89e7-ecc750d13e6c" providerId="ADAL" clId="{DC4F1B00-34E8-4F69-946D-E3B967DFB729}" dt="2020-06-15T09:06:18.919" v="2170" actId="164"/>
          <ac:spMkLst>
            <pc:docMk/>
            <pc:sldMk cId="2695730215" sldId="297"/>
            <ac:spMk id="6" creationId="{F3D0E76D-150F-4CD0-9BA9-17910CE19B7B}"/>
          </ac:spMkLst>
        </pc:spChg>
        <pc:spChg chg="add mod">
          <ac:chgData name="Julia Kasmire" userId="d623be19-69c6-4d1b-89e7-ecc750d13e6c" providerId="ADAL" clId="{DC4F1B00-34E8-4F69-946D-E3B967DFB729}" dt="2020-06-15T09:06:18.919" v="2170" actId="164"/>
          <ac:spMkLst>
            <pc:docMk/>
            <pc:sldMk cId="2695730215" sldId="297"/>
            <ac:spMk id="7" creationId="{924BC595-76E4-4334-9F46-ED236503A12E}"/>
          </ac:spMkLst>
        </pc:spChg>
        <pc:spChg chg="add mod">
          <ac:chgData name="Julia Kasmire" userId="d623be19-69c6-4d1b-89e7-ecc750d13e6c" providerId="ADAL" clId="{DC4F1B00-34E8-4F69-946D-E3B967DFB729}" dt="2020-06-15T09:06:18.919" v="2170" actId="164"/>
          <ac:spMkLst>
            <pc:docMk/>
            <pc:sldMk cId="2695730215" sldId="297"/>
            <ac:spMk id="9" creationId="{E17CB8D1-A479-4B3F-B4EE-3C34D2B437EA}"/>
          </ac:spMkLst>
        </pc:spChg>
        <pc:spChg chg="add mod">
          <ac:chgData name="Julia Kasmire" userId="d623be19-69c6-4d1b-89e7-ecc750d13e6c" providerId="ADAL" clId="{DC4F1B00-34E8-4F69-946D-E3B967DFB729}" dt="2020-06-15T09:06:18.919" v="2170" actId="164"/>
          <ac:spMkLst>
            <pc:docMk/>
            <pc:sldMk cId="2695730215" sldId="297"/>
            <ac:spMk id="10" creationId="{C1E24434-D2B0-4209-87C6-724B84185BE7}"/>
          </ac:spMkLst>
        </pc:spChg>
        <pc:spChg chg="add mod">
          <ac:chgData name="Julia Kasmire" userId="d623be19-69c6-4d1b-89e7-ecc750d13e6c" providerId="ADAL" clId="{DC4F1B00-34E8-4F69-946D-E3B967DFB729}" dt="2020-06-15T09:06:18.919" v="2170" actId="164"/>
          <ac:spMkLst>
            <pc:docMk/>
            <pc:sldMk cId="2695730215" sldId="297"/>
            <ac:spMk id="11" creationId="{DEE0F5F2-8D02-4D8F-9A10-341B27B64C6A}"/>
          </ac:spMkLst>
        </pc:spChg>
        <pc:spChg chg="add mod">
          <ac:chgData name="Julia Kasmire" userId="d623be19-69c6-4d1b-89e7-ecc750d13e6c" providerId="ADAL" clId="{DC4F1B00-34E8-4F69-946D-E3B967DFB729}" dt="2020-06-15T09:06:18.919" v="2170" actId="164"/>
          <ac:spMkLst>
            <pc:docMk/>
            <pc:sldMk cId="2695730215" sldId="297"/>
            <ac:spMk id="12" creationId="{BEB5A11A-473D-42AF-8FFF-45F97E789829}"/>
          </ac:spMkLst>
        </pc:spChg>
        <pc:spChg chg="add mod">
          <ac:chgData name="Julia Kasmire" userId="d623be19-69c6-4d1b-89e7-ecc750d13e6c" providerId="ADAL" clId="{DC4F1B00-34E8-4F69-946D-E3B967DFB729}" dt="2020-06-15T09:06:18.919" v="2170" actId="164"/>
          <ac:spMkLst>
            <pc:docMk/>
            <pc:sldMk cId="2695730215" sldId="297"/>
            <ac:spMk id="13" creationId="{38A10B50-1562-4A42-B026-9E3FA78F211A}"/>
          </ac:spMkLst>
        </pc:spChg>
        <pc:spChg chg="add mod">
          <ac:chgData name="Julia Kasmire" userId="d623be19-69c6-4d1b-89e7-ecc750d13e6c" providerId="ADAL" clId="{DC4F1B00-34E8-4F69-946D-E3B967DFB729}" dt="2020-06-15T09:06:18.919" v="2170" actId="164"/>
          <ac:spMkLst>
            <pc:docMk/>
            <pc:sldMk cId="2695730215" sldId="297"/>
            <ac:spMk id="14" creationId="{2E1FCBA1-C096-4AE3-A533-DD3156A996CC}"/>
          </ac:spMkLst>
        </pc:spChg>
        <pc:spChg chg="add mod">
          <ac:chgData name="Julia Kasmire" userId="d623be19-69c6-4d1b-89e7-ecc750d13e6c" providerId="ADAL" clId="{DC4F1B00-34E8-4F69-946D-E3B967DFB729}" dt="2020-06-15T09:06:00.974" v="2169" actId="164"/>
          <ac:spMkLst>
            <pc:docMk/>
            <pc:sldMk cId="2695730215" sldId="297"/>
            <ac:spMk id="15" creationId="{B17C947C-C171-45D6-B14C-5D735B538EAF}"/>
          </ac:spMkLst>
        </pc:spChg>
        <pc:spChg chg="add mod">
          <ac:chgData name="Julia Kasmire" userId="d623be19-69c6-4d1b-89e7-ecc750d13e6c" providerId="ADAL" clId="{DC4F1B00-34E8-4F69-946D-E3B967DFB729}" dt="2020-06-15T09:06:00.974" v="2169" actId="164"/>
          <ac:spMkLst>
            <pc:docMk/>
            <pc:sldMk cId="2695730215" sldId="297"/>
            <ac:spMk id="16" creationId="{4E649AA9-26C0-4DCF-AD05-E42A0DEBD46D}"/>
          </ac:spMkLst>
        </pc:spChg>
        <pc:spChg chg="add mod">
          <ac:chgData name="Julia Kasmire" userId="d623be19-69c6-4d1b-89e7-ecc750d13e6c" providerId="ADAL" clId="{DC4F1B00-34E8-4F69-946D-E3B967DFB729}" dt="2020-06-15T09:06:00.974" v="2169" actId="164"/>
          <ac:spMkLst>
            <pc:docMk/>
            <pc:sldMk cId="2695730215" sldId="297"/>
            <ac:spMk id="17" creationId="{A247CEA4-8065-48EF-93E8-AFAD081A6AFF}"/>
          </ac:spMkLst>
        </pc:spChg>
        <pc:spChg chg="add mod">
          <ac:chgData name="Julia Kasmire" userId="d623be19-69c6-4d1b-89e7-ecc750d13e6c" providerId="ADAL" clId="{DC4F1B00-34E8-4F69-946D-E3B967DFB729}" dt="2020-06-15T09:06:18.919" v="2170" actId="164"/>
          <ac:spMkLst>
            <pc:docMk/>
            <pc:sldMk cId="2695730215" sldId="297"/>
            <ac:spMk id="18" creationId="{65305202-D04A-42B0-BFA6-522C15504C3C}"/>
          </ac:spMkLst>
        </pc:spChg>
        <pc:spChg chg="add mod">
          <ac:chgData name="Julia Kasmire" userId="d623be19-69c6-4d1b-89e7-ecc750d13e6c" providerId="ADAL" clId="{DC4F1B00-34E8-4F69-946D-E3B967DFB729}" dt="2020-06-15T09:06:18.919" v="2170" actId="164"/>
          <ac:spMkLst>
            <pc:docMk/>
            <pc:sldMk cId="2695730215" sldId="297"/>
            <ac:spMk id="19" creationId="{FDC08E8C-5771-4DA4-9B77-8D2A2F3CED90}"/>
          </ac:spMkLst>
        </pc:spChg>
        <pc:spChg chg="add mod">
          <ac:chgData name="Julia Kasmire" userId="d623be19-69c6-4d1b-89e7-ecc750d13e6c" providerId="ADAL" clId="{DC4F1B00-34E8-4F69-946D-E3B967DFB729}" dt="2020-06-15T09:06:18.919" v="2170" actId="164"/>
          <ac:spMkLst>
            <pc:docMk/>
            <pc:sldMk cId="2695730215" sldId="297"/>
            <ac:spMk id="20" creationId="{0DA13372-C13B-498F-AF0E-CE9727C64BA7}"/>
          </ac:spMkLst>
        </pc:spChg>
        <pc:spChg chg="add mod">
          <ac:chgData name="Julia Kasmire" userId="d623be19-69c6-4d1b-89e7-ecc750d13e6c" providerId="ADAL" clId="{DC4F1B00-34E8-4F69-946D-E3B967DFB729}" dt="2020-06-15T09:06:18.919" v="2170" actId="164"/>
          <ac:spMkLst>
            <pc:docMk/>
            <pc:sldMk cId="2695730215" sldId="297"/>
            <ac:spMk id="21" creationId="{78E16D5E-C276-4D66-AAC8-7C6F9CA81CF4}"/>
          </ac:spMkLst>
        </pc:spChg>
        <pc:spChg chg="add mod">
          <ac:chgData name="Julia Kasmire" userId="d623be19-69c6-4d1b-89e7-ecc750d13e6c" providerId="ADAL" clId="{DC4F1B00-34E8-4F69-946D-E3B967DFB729}" dt="2020-06-15T09:06:18.919" v="2170" actId="164"/>
          <ac:spMkLst>
            <pc:docMk/>
            <pc:sldMk cId="2695730215" sldId="297"/>
            <ac:spMk id="22" creationId="{A7109225-F73E-4DA3-B0F6-72F3C168C6B7}"/>
          </ac:spMkLst>
        </pc:spChg>
        <pc:spChg chg="add mod">
          <ac:chgData name="Julia Kasmire" userId="d623be19-69c6-4d1b-89e7-ecc750d13e6c" providerId="ADAL" clId="{DC4F1B00-34E8-4F69-946D-E3B967DFB729}" dt="2020-06-15T09:06:18.919" v="2170" actId="164"/>
          <ac:spMkLst>
            <pc:docMk/>
            <pc:sldMk cId="2695730215" sldId="297"/>
            <ac:spMk id="23" creationId="{00FCFAE5-0528-4B15-8B27-EB5D8D40B992}"/>
          </ac:spMkLst>
        </pc:spChg>
        <pc:spChg chg="add mod">
          <ac:chgData name="Julia Kasmire" userId="d623be19-69c6-4d1b-89e7-ecc750d13e6c" providerId="ADAL" clId="{DC4F1B00-34E8-4F69-946D-E3B967DFB729}" dt="2020-06-15T09:06:18.919" v="2170" actId="164"/>
          <ac:spMkLst>
            <pc:docMk/>
            <pc:sldMk cId="2695730215" sldId="297"/>
            <ac:spMk id="24" creationId="{695B63CF-783A-45F9-B8C2-3CE3BACE4C80}"/>
          </ac:spMkLst>
        </pc:spChg>
        <pc:spChg chg="add mod">
          <ac:chgData name="Julia Kasmire" userId="d623be19-69c6-4d1b-89e7-ecc750d13e6c" providerId="ADAL" clId="{DC4F1B00-34E8-4F69-946D-E3B967DFB729}" dt="2020-06-15T08:59:41.148" v="1672" actId="1076"/>
          <ac:spMkLst>
            <pc:docMk/>
            <pc:sldMk cId="2695730215" sldId="297"/>
            <ac:spMk id="25" creationId="{0C27BCB7-AF79-44A6-9C74-6EEF763B5E7C}"/>
          </ac:spMkLst>
        </pc:spChg>
        <pc:spChg chg="add del mod">
          <ac:chgData name="Julia Kasmire" userId="d623be19-69c6-4d1b-89e7-ecc750d13e6c" providerId="ADAL" clId="{DC4F1B00-34E8-4F69-946D-E3B967DFB729}" dt="2020-06-15T09:01:23.839" v="1775" actId="478"/>
          <ac:spMkLst>
            <pc:docMk/>
            <pc:sldMk cId="2695730215" sldId="297"/>
            <ac:spMk id="26" creationId="{6EE1540F-CCDC-4570-9F2F-575B3E1AE4F8}"/>
          </ac:spMkLst>
        </pc:spChg>
        <pc:spChg chg="add mod">
          <ac:chgData name="Julia Kasmire" userId="d623be19-69c6-4d1b-89e7-ecc750d13e6c" providerId="ADAL" clId="{DC4F1B00-34E8-4F69-946D-E3B967DFB729}" dt="2020-06-15T09:07:11.520" v="2171" actId="164"/>
          <ac:spMkLst>
            <pc:docMk/>
            <pc:sldMk cId="2695730215" sldId="297"/>
            <ac:spMk id="27" creationId="{2CC53E1A-7F12-4D69-94EB-877CD8E44C30}"/>
          </ac:spMkLst>
        </pc:spChg>
        <pc:spChg chg="add del mod">
          <ac:chgData name="Julia Kasmire" userId="d623be19-69c6-4d1b-89e7-ecc750d13e6c" providerId="ADAL" clId="{DC4F1B00-34E8-4F69-946D-E3B967DFB729}" dt="2020-06-15T09:01:29.008" v="1778" actId="478"/>
          <ac:spMkLst>
            <pc:docMk/>
            <pc:sldMk cId="2695730215" sldId="297"/>
            <ac:spMk id="28" creationId="{20B4B125-7D9C-4818-A283-629D98CAC9B2}"/>
          </ac:spMkLst>
        </pc:spChg>
        <pc:spChg chg="add mod">
          <ac:chgData name="Julia Kasmire" userId="d623be19-69c6-4d1b-89e7-ecc750d13e6c" providerId="ADAL" clId="{DC4F1B00-34E8-4F69-946D-E3B967DFB729}" dt="2020-06-15T09:07:43.603" v="2172" actId="164"/>
          <ac:spMkLst>
            <pc:docMk/>
            <pc:sldMk cId="2695730215" sldId="297"/>
            <ac:spMk id="29" creationId="{6283742C-DD92-4535-91C2-8D2D836F136C}"/>
          </ac:spMkLst>
        </pc:spChg>
        <pc:spChg chg="add mod">
          <ac:chgData name="Julia Kasmire" userId="d623be19-69c6-4d1b-89e7-ecc750d13e6c" providerId="ADAL" clId="{DC4F1B00-34E8-4F69-946D-E3B967DFB729}" dt="2020-06-15T09:07:11.520" v="2171" actId="164"/>
          <ac:spMkLst>
            <pc:docMk/>
            <pc:sldMk cId="2695730215" sldId="297"/>
            <ac:spMk id="30" creationId="{E34D8904-9A05-4284-A477-2E0E36E53390}"/>
          </ac:spMkLst>
        </pc:spChg>
        <pc:spChg chg="add mod">
          <ac:chgData name="Julia Kasmire" userId="d623be19-69c6-4d1b-89e7-ecc750d13e6c" providerId="ADAL" clId="{DC4F1B00-34E8-4F69-946D-E3B967DFB729}" dt="2020-06-15T09:07:11.520" v="2171" actId="164"/>
          <ac:spMkLst>
            <pc:docMk/>
            <pc:sldMk cId="2695730215" sldId="297"/>
            <ac:spMk id="31" creationId="{61297A0F-1D3F-4C2F-B823-898653325275}"/>
          </ac:spMkLst>
        </pc:spChg>
        <pc:spChg chg="add mod">
          <ac:chgData name="Julia Kasmire" userId="d623be19-69c6-4d1b-89e7-ecc750d13e6c" providerId="ADAL" clId="{DC4F1B00-34E8-4F69-946D-E3B967DFB729}" dt="2020-06-15T09:07:43.603" v="2172" actId="164"/>
          <ac:spMkLst>
            <pc:docMk/>
            <pc:sldMk cId="2695730215" sldId="297"/>
            <ac:spMk id="32" creationId="{2A7A8636-A312-4604-865F-799F3D88EC63}"/>
          </ac:spMkLst>
        </pc:spChg>
        <pc:spChg chg="add mod">
          <ac:chgData name="Julia Kasmire" userId="d623be19-69c6-4d1b-89e7-ecc750d13e6c" providerId="ADAL" clId="{DC4F1B00-34E8-4F69-946D-E3B967DFB729}" dt="2020-06-15T09:07:43.603" v="2172" actId="164"/>
          <ac:spMkLst>
            <pc:docMk/>
            <pc:sldMk cId="2695730215" sldId="297"/>
            <ac:spMk id="33" creationId="{F291DF9D-C4A8-4592-902F-47DBDAEF617F}"/>
          </ac:spMkLst>
        </pc:spChg>
        <pc:spChg chg="add mod">
          <ac:chgData name="Julia Kasmire" userId="d623be19-69c6-4d1b-89e7-ecc750d13e6c" providerId="ADAL" clId="{DC4F1B00-34E8-4F69-946D-E3B967DFB729}" dt="2020-06-15T09:07:43.603" v="2172" actId="164"/>
          <ac:spMkLst>
            <pc:docMk/>
            <pc:sldMk cId="2695730215" sldId="297"/>
            <ac:spMk id="34" creationId="{2078ABFC-8D24-4796-A4E1-1C8D43CC16C8}"/>
          </ac:spMkLst>
        </pc:spChg>
        <pc:spChg chg="add mod">
          <ac:chgData name="Julia Kasmire" userId="d623be19-69c6-4d1b-89e7-ecc750d13e6c" providerId="ADAL" clId="{DC4F1B00-34E8-4F69-946D-E3B967DFB729}" dt="2020-06-15T09:07:43.603" v="2172" actId="164"/>
          <ac:spMkLst>
            <pc:docMk/>
            <pc:sldMk cId="2695730215" sldId="297"/>
            <ac:spMk id="35" creationId="{A59A80B7-A87E-4C07-81CF-381E39C2C888}"/>
          </ac:spMkLst>
        </pc:spChg>
        <pc:spChg chg="add mod">
          <ac:chgData name="Julia Kasmire" userId="d623be19-69c6-4d1b-89e7-ecc750d13e6c" providerId="ADAL" clId="{DC4F1B00-34E8-4F69-946D-E3B967DFB729}" dt="2020-06-15T09:07:43.603" v="2172" actId="164"/>
          <ac:spMkLst>
            <pc:docMk/>
            <pc:sldMk cId="2695730215" sldId="297"/>
            <ac:spMk id="36" creationId="{F39BBC4A-F0CD-4188-AC33-882CB3F03B58}"/>
          </ac:spMkLst>
        </pc:spChg>
        <pc:spChg chg="add mod">
          <ac:chgData name="Julia Kasmire" userId="d623be19-69c6-4d1b-89e7-ecc750d13e6c" providerId="ADAL" clId="{DC4F1B00-34E8-4F69-946D-E3B967DFB729}" dt="2020-06-15T09:07:43.603" v="2172" actId="164"/>
          <ac:spMkLst>
            <pc:docMk/>
            <pc:sldMk cId="2695730215" sldId="297"/>
            <ac:spMk id="37" creationId="{4E967C7B-DF6E-4A44-BA26-48D65BE471C1}"/>
          </ac:spMkLst>
        </pc:spChg>
        <pc:spChg chg="add mod">
          <ac:chgData name="Julia Kasmire" userId="d623be19-69c6-4d1b-89e7-ecc750d13e6c" providerId="ADAL" clId="{DC4F1B00-34E8-4F69-946D-E3B967DFB729}" dt="2020-06-15T09:07:11.520" v="2171" actId="164"/>
          <ac:spMkLst>
            <pc:docMk/>
            <pc:sldMk cId="2695730215" sldId="297"/>
            <ac:spMk id="38" creationId="{626C4B84-5359-429C-8544-CF0D83A9313E}"/>
          </ac:spMkLst>
        </pc:spChg>
        <pc:spChg chg="add mod">
          <ac:chgData name="Julia Kasmire" userId="d623be19-69c6-4d1b-89e7-ecc750d13e6c" providerId="ADAL" clId="{DC4F1B00-34E8-4F69-946D-E3B967DFB729}" dt="2020-06-15T09:07:43.603" v="2172" actId="164"/>
          <ac:spMkLst>
            <pc:docMk/>
            <pc:sldMk cId="2695730215" sldId="297"/>
            <ac:spMk id="39" creationId="{39C74574-6E80-4EDA-816C-F0581EF2D9EE}"/>
          </ac:spMkLst>
        </pc:spChg>
        <pc:spChg chg="add mod">
          <ac:chgData name="Julia Kasmire" userId="d623be19-69c6-4d1b-89e7-ecc750d13e6c" providerId="ADAL" clId="{DC4F1B00-34E8-4F69-946D-E3B967DFB729}" dt="2020-06-15T09:07:43.603" v="2172" actId="164"/>
          <ac:spMkLst>
            <pc:docMk/>
            <pc:sldMk cId="2695730215" sldId="297"/>
            <ac:spMk id="40" creationId="{641AE31F-B46B-4DBB-BD09-5100B626C7A7}"/>
          </ac:spMkLst>
        </pc:spChg>
        <pc:spChg chg="add mod">
          <ac:chgData name="Julia Kasmire" userId="d623be19-69c6-4d1b-89e7-ecc750d13e6c" providerId="ADAL" clId="{DC4F1B00-34E8-4F69-946D-E3B967DFB729}" dt="2020-06-15T09:07:43.603" v="2172" actId="164"/>
          <ac:spMkLst>
            <pc:docMk/>
            <pc:sldMk cId="2695730215" sldId="297"/>
            <ac:spMk id="41" creationId="{A74353A7-BAA5-42BA-9A5D-2E730703F729}"/>
          </ac:spMkLst>
        </pc:spChg>
        <pc:spChg chg="add del mod">
          <ac:chgData name="Julia Kasmire" userId="d623be19-69c6-4d1b-89e7-ecc750d13e6c" providerId="ADAL" clId="{DC4F1B00-34E8-4F69-946D-E3B967DFB729}" dt="2020-06-15T12:13:14.211" v="16527" actId="478"/>
          <ac:spMkLst>
            <pc:docMk/>
            <pc:sldMk cId="2695730215" sldId="297"/>
            <ac:spMk id="42" creationId="{030BBAB3-8992-4CBD-BE4C-D7FEF7D35517}"/>
          </ac:spMkLst>
        </pc:spChg>
        <pc:spChg chg="add mod">
          <ac:chgData name="Julia Kasmire" userId="d623be19-69c6-4d1b-89e7-ecc750d13e6c" providerId="ADAL" clId="{DC4F1B00-34E8-4F69-946D-E3B967DFB729}" dt="2020-06-15T09:07:11.520" v="2171" actId="164"/>
          <ac:spMkLst>
            <pc:docMk/>
            <pc:sldMk cId="2695730215" sldId="297"/>
            <ac:spMk id="43" creationId="{1A7F2E1C-4785-4CBA-8163-4176A636A5D7}"/>
          </ac:spMkLst>
        </pc:spChg>
        <pc:spChg chg="add del mod">
          <ac:chgData name="Julia Kasmire" userId="d623be19-69c6-4d1b-89e7-ecc750d13e6c" providerId="ADAL" clId="{DC4F1B00-34E8-4F69-946D-E3B967DFB729}" dt="2020-06-15T09:01:26.145" v="1776" actId="478"/>
          <ac:spMkLst>
            <pc:docMk/>
            <pc:sldMk cId="2695730215" sldId="297"/>
            <ac:spMk id="44" creationId="{2A7DB2AF-6FE1-44B8-9844-6592E9F1506A}"/>
          </ac:spMkLst>
        </pc:spChg>
        <pc:spChg chg="add del mod">
          <ac:chgData name="Julia Kasmire" userId="d623be19-69c6-4d1b-89e7-ecc750d13e6c" providerId="ADAL" clId="{DC4F1B00-34E8-4F69-946D-E3B967DFB729}" dt="2020-06-15T09:03:56.232" v="1865" actId="478"/>
          <ac:spMkLst>
            <pc:docMk/>
            <pc:sldMk cId="2695730215" sldId="297"/>
            <ac:spMk id="45" creationId="{51196219-1531-4AAB-8BAE-E35F7FAD0A5A}"/>
          </ac:spMkLst>
        </pc:spChg>
        <pc:spChg chg="mod">
          <ac:chgData name="Julia Kasmire" userId="d623be19-69c6-4d1b-89e7-ecc750d13e6c" providerId="ADAL" clId="{DC4F1B00-34E8-4F69-946D-E3B967DFB729}" dt="2020-06-15T12:12:50.580" v="16508"/>
          <ac:spMkLst>
            <pc:docMk/>
            <pc:sldMk cId="2695730215" sldId="297"/>
            <ac:spMk id="49" creationId="{0EAD27DB-2906-4850-8AB5-CE696F9443EF}"/>
          </ac:spMkLst>
        </pc:spChg>
        <pc:spChg chg="mod">
          <ac:chgData name="Julia Kasmire" userId="d623be19-69c6-4d1b-89e7-ecc750d13e6c" providerId="ADAL" clId="{DC4F1B00-34E8-4F69-946D-E3B967DFB729}" dt="2020-06-15T12:12:50.580" v="16508"/>
          <ac:spMkLst>
            <pc:docMk/>
            <pc:sldMk cId="2695730215" sldId="297"/>
            <ac:spMk id="50" creationId="{FF47BEFF-F333-4085-9BF3-286389FCEAFA}"/>
          </ac:spMkLst>
        </pc:spChg>
        <pc:spChg chg="mod">
          <ac:chgData name="Julia Kasmire" userId="d623be19-69c6-4d1b-89e7-ecc750d13e6c" providerId="ADAL" clId="{DC4F1B00-34E8-4F69-946D-E3B967DFB729}" dt="2020-06-15T12:12:50.580" v="16508"/>
          <ac:spMkLst>
            <pc:docMk/>
            <pc:sldMk cId="2695730215" sldId="297"/>
            <ac:spMk id="51" creationId="{4E7D418C-FBF3-4B5A-AB87-5BDAC01A610B}"/>
          </ac:spMkLst>
        </pc:spChg>
        <pc:spChg chg="mod">
          <ac:chgData name="Julia Kasmire" userId="d623be19-69c6-4d1b-89e7-ecc750d13e6c" providerId="ADAL" clId="{DC4F1B00-34E8-4F69-946D-E3B967DFB729}" dt="2020-06-15T12:12:50.580" v="16508"/>
          <ac:spMkLst>
            <pc:docMk/>
            <pc:sldMk cId="2695730215" sldId="297"/>
            <ac:spMk id="52" creationId="{D975EFE8-9912-4505-838E-2245F2804CDE}"/>
          </ac:spMkLst>
        </pc:spChg>
        <pc:spChg chg="mod">
          <ac:chgData name="Julia Kasmire" userId="d623be19-69c6-4d1b-89e7-ecc750d13e6c" providerId="ADAL" clId="{DC4F1B00-34E8-4F69-946D-E3B967DFB729}" dt="2020-06-15T12:12:50.580" v="16508"/>
          <ac:spMkLst>
            <pc:docMk/>
            <pc:sldMk cId="2695730215" sldId="297"/>
            <ac:spMk id="53" creationId="{821439ED-DC4F-4B3B-8FAF-0FFECE43CC4F}"/>
          </ac:spMkLst>
        </pc:spChg>
        <pc:spChg chg="mod">
          <ac:chgData name="Julia Kasmire" userId="d623be19-69c6-4d1b-89e7-ecc750d13e6c" providerId="ADAL" clId="{DC4F1B00-34E8-4F69-946D-E3B967DFB729}" dt="2020-06-15T12:12:50.580" v="16508"/>
          <ac:spMkLst>
            <pc:docMk/>
            <pc:sldMk cId="2695730215" sldId="297"/>
            <ac:spMk id="54" creationId="{02D64958-8A59-4122-9E11-9A7D58198202}"/>
          </ac:spMkLst>
        </pc:spChg>
        <pc:spChg chg="mod">
          <ac:chgData name="Julia Kasmire" userId="d623be19-69c6-4d1b-89e7-ecc750d13e6c" providerId="ADAL" clId="{DC4F1B00-34E8-4F69-946D-E3B967DFB729}" dt="2020-06-15T12:12:50.580" v="16508"/>
          <ac:spMkLst>
            <pc:docMk/>
            <pc:sldMk cId="2695730215" sldId="297"/>
            <ac:spMk id="55" creationId="{4C976EB3-A760-43AA-8214-1DC6531BA6BC}"/>
          </ac:spMkLst>
        </pc:spChg>
        <pc:spChg chg="mod">
          <ac:chgData name="Julia Kasmire" userId="d623be19-69c6-4d1b-89e7-ecc750d13e6c" providerId="ADAL" clId="{DC4F1B00-34E8-4F69-946D-E3B967DFB729}" dt="2020-06-15T12:12:50.580" v="16508"/>
          <ac:spMkLst>
            <pc:docMk/>
            <pc:sldMk cId="2695730215" sldId="297"/>
            <ac:spMk id="56" creationId="{225E9088-2A84-409F-9D83-C619E618379F}"/>
          </ac:spMkLst>
        </pc:spChg>
        <pc:spChg chg="mod">
          <ac:chgData name="Julia Kasmire" userId="d623be19-69c6-4d1b-89e7-ecc750d13e6c" providerId="ADAL" clId="{DC4F1B00-34E8-4F69-946D-E3B967DFB729}" dt="2020-06-15T12:12:50.580" v="16508"/>
          <ac:spMkLst>
            <pc:docMk/>
            <pc:sldMk cId="2695730215" sldId="297"/>
            <ac:spMk id="57" creationId="{7A508B82-E547-4CE9-AAF7-4D23A9ED6C11}"/>
          </ac:spMkLst>
        </pc:spChg>
        <pc:spChg chg="mod">
          <ac:chgData name="Julia Kasmire" userId="d623be19-69c6-4d1b-89e7-ecc750d13e6c" providerId="ADAL" clId="{DC4F1B00-34E8-4F69-946D-E3B967DFB729}" dt="2020-06-15T12:12:50.580" v="16508"/>
          <ac:spMkLst>
            <pc:docMk/>
            <pc:sldMk cId="2695730215" sldId="297"/>
            <ac:spMk id="58" creationId="{D6B89BFA-BE77-49EB-8054-05A6014D39A7}"/>
          </ac:spMkLst>
        </pc:spChg>
        <pc:spChg chg="mod">
          <ac:chgData name="Julia Kasmire" userId="d623be19-69c6-4d1b-89e7-ecc750d13e6c" providerId="ADAL" clId="{DC4F1B00-34E8-4F69-946D-E3B967DFB729}" dt="2020-06-15T12:12:50.580" v="16508"/>
          <ac:spMkLst>
            <pc:docMk/>
            <pc:sldMk cId="2695730215" sldId="297"/>
            <ac:spMk id="59" creationId="{E3AB735A-01C6-4AD7-B315-35EC636A40AF}"/>
          </ac:spMkLst>
        </pc:spChg>
        <pc:spChg chg="mod">
          <ac:chgData name="Julia Kasmire" userId="d623be19-69c6-4d1b-89e7-ecc750d13e6c" providerId="ADAL" clId="{DC4F1B00-34E8-4F69-946D-E3B967DFB729}" dt="2020-06-15T12:12:50.580" v="16508"/>
          <ac:spMkLst>
            <pc:docMk/>
            <pc:sldMk cId="2695730215" sldId="297"/>
            <ac:spMk id="60" creationId="{BA8D908D-2FAD-4927-A7AA-F7E33987722A}"/>
          </ac:spMkLst>
        </pc:spChg>
        <pc:spChg chg="mod">
          <ac:chgData name="Julia Kasmire" userId="d623be19-69c6-4d1b-89e7-ecc750d13e6c" providerId="ADAL" clId="{DC4F1B00-34E8-4F69-946D-E3B967DFB729}" dt="2020-06-15T12:12:50.580" v="16508"/>
          <ac:spMkLst>
            <pc:docMk/>
            <pc:sldMk cId="2695730215" sldId="297"/>
            <ac:spMk id="61" creationId="{19A06AAA-D675-4BDE-8E10-18452F310BC4}"/>
          </ac:spMkLst>
        </pc:spChg>
        <pc:spChg chg="mod">
          <ac:chgData name="Julia Kasmire" userId="d623be19-69c6-4d1b-89e7-ecc750d13e6c" providerId="ADAL" clId="{DC4F1B00-34E8-4F69-946D-E3B967DFB729}" dt="2020-06-15T12:12:50.580" v="16508"/>
          <ac:spMkLst>
            <pc:docMk/>
            <pc:sldMk cId="2695730215" sldId="297"/>
            <ac:spMk id="62" creationId="{0BA6DEB4-EB23-4CD7-AD67-D48E49B68E18}"/>
          </ac:spMkLst>
        </pc:spChg>
        <pc:spChg chg="mod">
          <ac:chgData name="Julia Kasmire" userId="d623be19-69c6-4d1b-89e7-ecc750d13e6c" providerId="ADAL" clId="{DC4F1B00-34E8-4F69-946D-E3B967DFB729}" dt="2020-06-15T12:12:50.580" v="16508"/>
          <ac:spMkLst>
            <pc:docMk/>
            <pc:sldMk cId="2695730215" sldId="297"/>
            <ac:spMk id="63" creationId="{6FA743C4-D1D4-48E6-BE03-FF0C00747BCE}"/>
          </ac:spMkLst>
        </pc:spChg>
        <pc:spChg chg="mod">
          <ac:chgData name="Julia Kasmire" userId="d623be19-69c6-4d1b-89e7-ecc750d13e6c" providerId="ADAL" clId="{DC4F1B00-34E8-4F69-946D-E3B967DFB729}" dt="2020-06-15T12:12:50.580" v="16508"/>
          <ac:spMkLst>
            <pc:docMk/>
            <pc:sldMk cId="2695730215" sldId="297"/>
            <ac:spMk id="64" creationId="{FAC1DC47-F163-4487-8696-C9BB10A7FA8B}"/>
          </ac:spMkLst>
        </pc:spChg>
        <pc:spChg chg="mod">
          <ac:chgData name="Julia Kasmire" userId="d623be19-69c6-4d1b-89e7-ecc750d13e6c" providerId="ADAL" clId="{DC4F1B00-34E8-4F69-946D-E3B967DFB729}" dt="2020-06-15T12:12:50.580" v="16508"/>
          <ac:spMkLst>
            <pc:docMk/>
            <pc:sldMk cId="2695730215" sldId="297"/>
            <ac:spMk id="65" creationId="{2C5607B2-743D-46F4-BAD3-4B7C678A0175}"/>
          </ac:spMkLst>
        </pc:spChg>
        <pc:spChg chg="mod">
          <ac:chgData name="Julia Kasmire" userId="d623be19-69c6-4d1b-89e7-ecc750d13e6c" providerId="ADAL" clId="{DC4F1B00-34E8-4F69-946D-E3B967DFB729}" dt="2020-06-15T12:12:50.580" v="16508"/>
          <ac:spMkLst>
            <pc:docMk/>
            <pc:sldMk cId="2695730215" sldId="297"/>
            <ac:spMk id="66" creationId="{F30B0CD7-3FF1-4138-92EB-83B778C61B72}"/>
          </ac:spMkLst>
        </pc:spChg>
        <pc:spChg chg="mod">
          <ac:chgData name="Julia Kasmire" userId="d623be19-69c6-4d1b-89e7-ecc750d13e6c" providerId="ADAL" clId="{DC4F1B00-34E8-4F69-946D-E3B967DFB729}" dt="2020-06-15T12:12:50.580" v="16508"/>
          <ac:spMkLst>
            <pc:docMk/>
            <pc:sldMk cId="2695730215" sldId="297"/>
            <ac:spMk id="67" creationId="{94EEA982-FC34-4D41-8843-D7AE3DA16531}"/>
          </ac:spMkLst>
        </pc:spChg>
        <pc:spChg chg="del mod">
          <ac:chgData name="Julia Kasmire" userId="d623be19-69c6-4d1b-89e7-ecc750d13e6c" providerId="ADAL" clId="{DC4F1B00-34E8-4F69-946D-E3B967DFB729}" dt="2020-06-15T12:13:53.210" v="16575" actId="478"/>
          <ac:spMkLst>
            <pc:docMk/>
            <pc:sldMk cId="2695730215" sldId="297"/>
            <ac:spMk id="69" creationId="{C8FF6EFF-C273-4921-9841-432DEBFCB68B}"/>
          </ac:spMkLst>
        </pc:spChg>
        <pc:spChg chg="mod">
          <ac:chgData name="Julia Kasmire" userId="d623be19-69c6-4d1b-89e7-ecc750d13e6c" providerId="ADAL" clId="{DC4F1B00-34E8-4F69-946D-E3B967DFB729}" dt="2020-06-15T12:13:17.973" v="16528"/>
          <ac:spMkLst>
            <pc:docMk/>
            <pc:sldMk cId="2695730215" sldId="297"/>
            <ac:spMk id="70" creationId="{2F5C2D50-D2A0-44B7-8BB0-CAC68BAD23C5}"/>
          </ac:spMkLst>
        </pc:spChg>
        <pc:spChg chg="del mod">
          <ac:chgData name="Julia Kasmire" userId="d623be19-69c6-4d1b-89e7-ecc750d13e6c" providerId="ADAL" clId="{DC4F1B00-34E8-4F69-946D-E3B967DFB729}" dt="2020-06-15T12:13:47.475" v="16573" actId="478"/>
          <ac:spMkLst>
            <pc:docMk/>
            <pc:sldMk cId="2695730215" sldId="297"/>
            <ac:spMk id="71" creationId="{BA7157C4-5602-4A8F-8AA9-CCBFE328CDC2}"/>
          </ac:spMkLst>
        </pc:spChg>
        <pc:spChg chg="mod">
          <ac:chgData name="Julia Kasmire" userId="d623be19-69c6-4d1b-89e7-ecc750d13e6c" providerId="ADAL" clId="{DC4F1B00-34E8-4F69-946D-E3B967DFB729}" dt="2020-06-15T12:13:17.973" v="16528"/>
          <ac:spMkLst>
            <pc:docMk/>
            <pc:sldMk cId="2695730215" sldId="297"/>
            <ac:spMk id="72" creationId="{DA8E6407-5A19-411A-87AB-F9A94CA959C2}"/>
          </ac:spMkLst>
        </pc:spChg>
        <pc:spChg chg="mod">
          <ac:chgData name="Julia Kasmire" userId="d623be19-69c6-4d1b-89e7-ecc750d13e6c" providerId="ADAL" clId="{DC4F1B00-34E8-4F69-946D-E3B967DFB729}" dt="2020-06-15T12:13:17.973" v="16528"/>
          <ac:spMkLst>
            <pc:docMk/>
            <pc:sldMk cId="2695730215" sldId="297"/>
            <ac:spMk id="73" creationId="{EA04EB41-C5B2-4715-863A-6BAF47B52ABA}"/>
          </ac:spMkLst>
        </pc:spChg>
        <pc:spChg chg="mod">
          <ac:chgData name="Julia Kasmire" userId="d623be19-69c6-4d1b-89e7-ecc750d13e6c" providerId="ADAL" clId="{DC4F1B00-34E8-4F69-946D-E3B967DFB729}" dt="2020-06-15T12:13:17.973" v="16528"/>
          <ac:spMkLst>
            <pc:docMk/>
            <pc:sldMk cId="2695730215" sldId="297"/>
            <ac:spMk id="74" creationId="{6211703E-40A2-493B-8FED-72FCF181973A}"/>
          </ac:spMkLst>
        </pc:spChg>
        <pc:spChg chg="mod">
          <ac:chgData name="Julia Kasmire" userId="d623be19-69c6-4d1b-89e7-ecc750d13e6c" providerId="ADAL" clId="{DC4F1B00-34E8-4F69-946D-E3B967DFB729}" dt="2020-06-15T12:13:17.973" v="16528"/>
          <ac:spMkLst>
            <pc:docMk/>
            <pc:sldMk cId="2695730215" sldId="297"/>
            <ac:spMk id="75" creationId="{C9C8FE84-1E66-4F07-A1F3-0C27B9F9BF5C}"/>
          </ac:spMkLst>
        </pc:spChg>
        <pc:spChg chg="mod">
          <ac:chgData name="Julia Kasmire" userId="d623be19-69c6-4d1b-89e7-ecc750d13e6c" providerId="ADAL" clId="{DC4F1B00-34E8-4F69-946D-E3B967DFB729}" dt="2020-06-15T12:13:17.973" v="16528"/>
          <ac:spMkLst>
            <pc:docMk/>
            <pc:sldMk cId="2695730215" sldId="297"/>
            <ac:spMk id="76" creationId="{B0AA8D99-CD29-48C3-8321-D90D3F931D77}"/>
          </ac:spMkLst>
        </pc:spChg>
        <pc:spChg chg="mod">
          <ac:chgData name="Julia Kasmire" userId="d623be19-69c6-4d1b-89e7-ecc750d13e6c" providerId="ADAL" clId="{DC4F1B00-34E8-4F69-946D-E3B967DFB729}" dt="2020-06-15T12:13:17.973" v="16528"/>
          <ac:spMkLst>
            <pc:docMk/>
            <pc:sldMk cId="2695730215" sldId="297"/>
            <ac:spMk id="77" creationId="{02812258-07AD-4337-AED4-C752C4E3C47C}"/>
          </ac:spMkLst>
        </pc:spChg>
        <pc:spChg chg="mod">
          <ac:chgData name="Julia Kasmire" userId="d623be19-69c6-4d1b-89e7-ecc750d13e6c" providerId="ADAL" clId="{DC4F1B00-34E8-4F69-946D-E3B967DFB729}" dt="2020-06-15T12:13:17.973" v="16528"/>
          <ac:spMkLst>
            <pc:docMk/>
            <pc:sldMk cId="2695730215" sldId="297"/>
            <ac:spMk id="78" creationId="{5DBF6349-957B-4992-8C16-308DDC632527}"/>
          </ac:spMkLst>
        </pc:spChg>
        <pc:spChg chg="mod">
          <ac:chgData name="Julia Kasmire" userId="d623be19-69c6-4d1b-89e7-ecc750d13e6c" providerId="ADAL" clId="{DC4F1B00-34E8-4F69-946D-E3B967DFB729}" dt="2020-06-15T12:14:35.815" v="16592"/>
          <ac:spMkLst>
            <pc:docMk/>
            <pc:sldMk cId="2695730215" sldId="297"/>
            <ac:spMk id="79" creationId="{50220A74-66A4-448B-A841-38FC9A702A12}"/>
          </ac:spMkLst>
        </pc:spChg>
        <pc:spChg chg="mod">
          <ac:chgData name="Julia Kasmire" userId="d623be19-69c6-4d1b-89e7-ecc750d13e6c" providerId="ADAL" clId="{DC4F1B00-34E8-4F69-946D-E3B967DFB729}" dt="2020-06-15T12:13:17.973" v="16528"/>
          <ac:spMkLst>
            <pc:docMk/>
            <pc:sldMk cId="2695730215" sldId="297"/>
            <ac:spMk id="80" creationId="{335A452F-A4AD-4D9D-B68B-562DC18EC675}"/>
          </ac:spMkLst>
        </pc:spChg>
        <pc:spChg chg="mod">
          <ac:chgData name="Julia Kasmire" userId="d623be19-69c6-4d1b-89e7-ecc750d13e6c" providerId="ADAL" clId="{DC4F1B00-34E8-4F69-946D-E3B967DFB729}" dt="2020-06-15T12:13:17.973" v="16528"/>
          <ac:spMkLst>
            <pc:docMk/>
            <pc:sldMk cId="2695730215" sldId="297"/>
            <ac:spMk id="81" creationId="{B1F065D7-6694-400E-B57D-A828794AE10E}"/>
          </ac:spMkLst>
        </pc:spChg>
        <pc:spChg chg="mod">
          <ac:chgData name="Julia Kasmire" userId="d623be19-69c6-4d1b-89e7-ecc750d13e6c" providerId="ADAL" clId="{DC4F1B00-34E8-4F69-946D-E3B967DFB729}" dt="2020-06-15T12:13:17.973" v="16528"/>
          <ac:spMkLst>
            <pc:docMk/>
            <pc:sldMk cId="2695730215" sldId="297"/>
            <ac:spMk id="82" creationId="{DD9F9293-4907-46A8-9C87-CC823D07B747}"/>
          </ac:spMkLst>
        </pc:spChg>
        <pc:spChg chg="mod">
          <ac:chgData name="Julia Kasmire" userId="d623be19-69c6-4d1b-89e7-ecc750d13e6c" providerId="ADAL" clId="{DC4F1B00-34E8-4F69-946D-E3B967DFB729}" dt="2020-06-15T12:13:17.973" v="16528"/>
          <ac:spMkLst>
            <pc:docMk/>
            <pc:sldMk cId="2695730215" sldId="297"/>
            <ac:spMk id="83" creationId="{18EB6091-58E8-465C-9FDB-841F6CC5A4B6}"/>
          </ac:spMkLst>
        </pc:spChg>
        <pc:spChg chg="mod">
          <ac:chgData name="Julia Kasmire" userId="d623be19-69c6-4d1b-89e7-ecc750d13e6c" providerId="ADAL" clId="{DC4F1B00-34E8-4F69-946D-E3B967DFB729}" dt="2020-06-15T12:13:17.973" v="16528"/>
          <ac:spMkLst>
            <pc:docMk/>
            <pc:sldMk cId="2695730215" sldId="297"/>
            <ac:spMk id="84" creationId="{494AC9C5-6585-4167-9367-394E907715C4}"/>
          </ac:spMkLst>
        </pc:spChg>
        <pc:spChg chg="mod">
          <ac:chgData name="Julia Kasmire" userId="d623be19-69c6-4d1b-89e7-ecc750d13e6c" providerId="ADAL" clId="{DC4F1B00-34E8-4F69-946D-E3B967DFB729}" dt="2020-06-15T12:13:17.973" v="16528"/>
          <ac:spMkLst>
            <pc:docMk/>
            <pc:sldMk cId="2695730215" sldId="297"/>
            <ac:spMk id="85" creationId="{999B4F8A-E8E6-4254-85A8-8FD1E9B26C05}"/>
          </ac:spMkLst>
        </pc:spChg>
        <pc:spChg chg="mod">
          <ac:chgData name="Julia Kasmire" userId="d623be19-69c6-4d1b-89e7-ecc750d13e6c" providerId="ADAL" clId="{DC4F1B00-34E8-4F69-946D-E3B967DFB729}" dt="2020-06-15T12:13:17.973" v="16528"/>
          <ac:spMkLst>
            <pc:docMk/>
            <pc:sldMk cId="2695730215" sldId="297"/>
            <ac:spMk id="86" creationId="{A6D75B04-3621-4989-BE66-33449E55FC57}"/>
          </ac:spMkLst>
        </pc:spChg>
        <pc:spChg chg="del mod">
          <ac:chgData name="Julia Kasmire" userId="d623be19-69c6-4d1b-89e7-ecc750d13e6c" providerId="ADAL" clId="{DC4F1B00-34E8-4F69-946D-E3B967DFB729}" dt="2020-06-15T12:13:50.010" v="16574" actId="478"/>
          <ac:spMkLst>
            <pc:docMk/>
            <pc:sldMk cId="2695730215" sldId="297"/>
            <ac:spMk id="87" creationId="{D8C392B6-F9ED-43AB-B035-5DFE5B6B81AF}"/>
          </ac:spMkLst>
        </pc:spChg>
        <pc:grpChg chg="add mod">
          <ac:chgData name="Julia Kasmire" userId="d623be19-69c6-4d1b-89e7-ecc750d13e6c" providerId="ADAL" clId="{DC4F1B00-34E8-4F69-946D-E3B967DFB729}" dt="2020-06-15T09:06:18.919" v="2170" actId="164"/>
          <ac:grpSpMkLst>
            <pc:docMk/>
            <pc:sldMk cId="2695730215" sldId="297"/>
            <ac:grpSpMk id="2" creationId="{B252ED81-0697-45B5-B322-7850EBD25A6B}"/>
          </ac:grpSpMkLst>
        </pc:grpChg>
        <pc:grpChg chg="add del mod">
          <ac:chgData name="Julia Kasmire" userId="d623be19-69c6-4d1b-89e7-ecc750d13e6c" providerId="ADAL" clId="{DC4F1B00-34E8-4F69-946D-E3B967DFB729}" dt="2020-06-15T12:12:55.555" v="16509" actId="478"/>
          <ac:grpSpMkLst>
            <pc:docMk/>
            <pc:sldMk cId="2695730215" sldId="297"/>
            <ac:grpSpMk id="3" creationId="{3B3DDB89-F6C0-48E8-B400-F1388DFF7298}"/>
          </ac:grpSpMkLst>
        </pc:grpChg>
        <pc:grpChg chg="add mod">
          <ac:chgData name="Julia Kasmire" userId="d623be19-69c6-4d1b-89e7-ecc750d13e6c" providerId="ADAL" clId="{DC4F1B00-34E8-4F69-946D-E3B967DFB729}" dt="2020-06-15T09:07:43.603" v="2172" actId="164"/>
          <ac:grpSpMkLst>
            <pc:docMk/>
            <pc:sldMk cId="2695730215" sldId="297"/>
            <ac:grpSpMk id="46" creationId="{D22A4DE7-487C-4F5F-BED5-C569296A5FF3}"/>
          </ac:grpSpMkLst>
        </pc:grpChg>
        <pc:grpChg chg="add del mod">
          <ac:chgData name="Julia Kasmire" userId="d623be19-69c6-4d1b-89e7-ecc750d13e6c" providerId="ADAL" clId="{DC4F1B00-34E8-4F69-946D-E3B967DFB729}" dt="2020-06-15T12:13:11.530" v="16526" actId="478"/>
          <ac:grpSpMkLst>
            <pc:docMk/>
            <pc:sldMk cId="2695730215" sldId="297"/>
            <ac:grpSpMk id="47" creationId="{62FBF7A9-1C0D-4EC5-A67D-EF82DC1A6136}"/>
          </ac:grpSpMkLst>
        </pc:grpChg>
        <pc:grpChg chg="add mod">
          <ac:chgData name="Julia Kasmire" userId="d623be19-69c6-4d1b-89e7-ecc750d13e6c" providerId="ADAL" clId="{DC4F1B00-34E8-4F69-946D-E3B967DFB729}" dt="2020-06-15T12:13:02.806" v="16525" actId="1035"/>
          <ac:grpSpMkLst>
            <pc:docMk/>
            <pc:sldMk cId="2695730215" sldId="297"/>
            <ac:grpSpMk id="48" creationId="{C2DFD975-38A3-4B93-8E65-EB63473F8938}"/>
          </ac:grpSpMkLst>
        </pc:grpChg>
        <pc:grpChg chg="add mod">
          <ac:chgData name="Julia Kasmire" userId="d623be19-69c6-4d1b-89e7-ecc750d13e6c" providerId="ADAL" clId="{DC4F1B00-34E8-4F69-946D-E3B967DFB729}" dt="2020-06-15T12:13:21.810" v="16569" actId="1037"/>
          <ac:grpSpMkLst>
            <pc:docMk/>
            <pc:sldMk cId="2695730215" sldId="297"/>
            <ac:grpSpMk id="68" creationId="{2FCE9694-EE48-44AC-873D-0321959975C5}"/>
          </ac:grpSpMkLst>
        </pc:grpChg>
      </pc:sldChg>
      <pc:sldChg chg="addSp delSp modSp mod delAnim modAnim modNotesTx">
        <pc:chgData name="Julia Kasmire" userId="d623be19-69c6-4d1b-89e7-ecc750d13e6c" providerId="ADAL" clId="{DC4F1B00-34E8-4F69-946D-E3B967DFB729}" dt="2020-06-16T10:36:15.477" v="21450"/>
        <pc:sldMkLst>
          <pc:docMk/>
          <pc:sldMk cId="3843120464" sldId="298"/>
        </pc:sldMkLst>
        <pc:spChg chg="mod">
          <ac:chgData name="Julia Kasmire" userId="d623be19-69c6-4d1b-89e7-ecc750d13e6c" providerId="ADAL" clId="{DC4F1B00-34E8-4F69-946D-E3B967DFB729}" dt="2020-06-15T09:37:47.170" v="3197" actId="20577"/>
          <ac:spMkLst>
            <pc:docMk/>
            <pc:sldMk cId="3843120464" sldId="298"/>
            <ac:spMk id="4" creationId="{00000000-0000-0000-0000-000000000000}"/>
          </ac:spMkLst>
        </pc:spChg>
        <pc:spChg chg="mod">
          <ac:chgData name="Julia Kasmire" userId="d623be19-69c6-4d1b-89e7-ecc750d13e6c" providerId="ADAL" clId="{DC4F1B00-34E8-4F69-946D-E3B967DFB729}" dt="2020-06-15T09:33:45.828" v="2870"/>
          <ac:spMkLst>
            <pc:docMk/>
            <pc:sldMk cId="3843120464" sldId="298"/>
            <ac:spMk id="6" creationId="{209DF0FA-FC57-4CEC-ADC0-BD9B8E4FBE0C}"/>
          </ac:spMkLst>
        </pc:spChg>
        <pc:spChg chg="mod">
          <ac:chgData name="Julia Kasmire" userId="d623be19-69c6-4d1b-89e7-ecc750d13e6c" providerId="ADAL" clId="{DC4F1B00-34E8-4F69-946D-E3B967DFB729}" dt="2020-06-15T09:33:45.828" v="2870"/>
          <ac:spMkLst>
            <pc:docMk/>
            <pc:sldMk cId="3843120464" sldId="298"/>
            <ac:spMk id="7" creationId="{6EA9D622-4D15-4114-9830-0C5B8CA53942}"/>
          </ac:spMkLst>
        </pc:spChg>
        <pc:spChg chg="mod">
          <ac:chgData name="Julia Kasmire" userId="d623be19-69c6-4d1b-89e7-ecc750d13e6c" providerId="ADAL" clId="{DC4F1B00-34E8-4F69-946D-E3B967DFB729}" dt="2020-06-15T09:33:45.828" v="2870"/>
          <ac:spMkLst>
            <pc:docMk/>
            <pc:sldMk cId="3843120464" sldId="298"/>
            <ac:spMk id="9" creationId="{B3CD14F6-0242-45C3-B92F-6BCD2F618B88}"/>
          </ac:spMkLst>
        </pc:spChg>
        <pc:spChg chg="mod">
          <ac:chgData name="Julia Kasmire" userId="d623be19-69c6-4d1b-89e7-ecc750d13e6c" providerId="ADAL" clId="{DC4F1B00-34E8-4F69-946D-E3B967DFB729}" dt="2020-06-15T09:33:45.828" v="2870"/>
          <ac:spMkLst>
            <pc:docMk/>
            <pc:sldMk cId="3843120464" sldId="298"/>
            <ac:spMk id="10" creationId="{2CAFF654-2C43-47F3-B43D-4E89B33DF1CF}"/>
          </ac:spMkLst>
        </pc:spChg>
        <pc:spChg chg="mod">
          <ac:chgData name="Julia Kasmire" userId="d623be19-69c6-4d1b-89e7-ecc750d13e6c" providerId="ADAL" clId="{DC4F1B00-34E8-4F69-946D-E3B967DFB729}" dt="2020-06-15T09:33:45.828" v="2870"/>
          <ac:spMkLst>
            <pc:docMk/>
            <pc:sldMk cId="3843120464" sldId="298"/>
            <ac:spMk id="11" creationId="{29E18C83-D3D6-49D0-985B-223F932ECE65}"/>
          </ac:spMkLst>
        </pc:spChg>
        <pc:spChg chg="mod">
          <ac:chgData name="Julia Kasmire" userId="d623be19-69c6-4d1b-89e7-ecc750d13e6c" providerId="ADAL" clId="{DC4F1B00-34E8-4F69-946D-E3B967DFB729}" dt="2020-06-15T09:33:45.828" v="2870"/>
          <ac:spMkLst>
            <pc:docMk/>
            <pc:sldMk cId="3843120464" sldId="298"/>
            <ac:spMk id="12" creationId="{D6418D2B-9AD4-4E6A-A002-65BB61FB67A1}"/>
          </ac:spMkLst>
        </pc:spChg>
        <pc:spChg chg="mod">
          <ac:chgData name="Julia Kasmire" userId="d623be19-69c6-4d1b-89e7-ecc750d13e6c" providerId="ADAL" clId="{DC4F1B00-34E8-4F69-946D-E3B967DFB729}" dt="2020-06-15T09:33:45.828" v="2870"/>
          <ac:spMkLst>
            <pc:docMk/>
            <pc:sldMk cId="3843120464" sldId="298"/>
            <ac:spMk id="13" creationId="{66F5D5B9-7664-4003-8520-79227B045BDC}"/>
          </ac:spMkLst>
        </pc:spChg>
        <pc:spChg chg="mod">
          <ac:chgData name="Julia Kasmire" userId="d623be19-69c6-4d1b-89e7-ecc750d13e6c" providerId="ADAL" clId="{DC4F1B00-34E8-4F69-946D-E3B967DFB729}" dt="2020-06-15T09:33:45.828" v="2870"/>
          <ac:spMkLst>
            <pc:docMk/>
            <pc:sldMk cId="3843120464" sldId="298"/>
            <ac:spMk id="14" creationId="{F5667E25-4ECC-4935-BB12-C4CC1D0614E4}"/>
          </ac:spMkLst>
        </pc:spChg>
        <pc:spChg chg="mod">
          <ac:chgData name="Julia Kasmire" userId="d623be19-69c6-4d1b-89e7-ecc750d13e6c" providerId="ADAL" clId="{DC4F1B00-34E8-4F69-946D-E3B967DFB729}" dt="2020-06-15T09:33:45.828" v="2870"/>
          <ac:spMkLst>
            <pc:docMk/>
            <pc:sldMk cId="3843120464" sldId="298"/>
            <ac:spMk id="15" creationId="{2DB3D823-0C6C-4DE8-A8DD-BEDA4956F7B1}"/>
          </ac:spMkLst>
        </pc:spChg>
        <pc:spChg chg="mod">
          <ac:chgData name="Julia Kasmire" userId="d623be19-69c6-4d1b-89e7-ecc750d13e6c" providerId="ADAL" clId="{DC4F1B00-34E8-4F69-946D-E3B967DFB729}" dt="2020-06-15T09:33:45.828" v="2870"/>
          <ac:spMkLst>
            <pc:docMk/>
            <pc:sldMk cId="3843120464" sldId="298"/>
            <ac:spMk id="17" creationId="{777DE525-4BEC-41FF-B7F7-CF38F61E24B0}"/>
          </ac:spMkLst>
        </pc:spChg>
        <pc:spChg chg="mod">
          <ac:chgData name="Julia Kasmire" userId="d623be19-69c6-4d1b-89e7-ecc750d13e6c" providerId="ADAL" clId="{DC4F1B00-34E8-4F69-946D-E3B967DFB729}" dt="2020-06-15T09:33:45.828" v="2870"/>
          <ac:spMkLst>
            <pc:docMk/>
            <pc:sldMk cId="3843120464" sldId="298"/>
            <ac:spMk id="18" creationId="{FD209F7E-85F5-4A32-902D-D77F09D8AC2F}"/>
          </ac:spMkLst>
        </pc:spChg>
        <pc:spChg chg="mod">
          <ac:chgData name="Julia Kasmire" userId="d623be19-69c6-4d1b-89e7-ecc750d13e6c" providerId="ADAL" clId="{DC4F1B00-34E8-4F69-946D-E3B967DFB729}" dt="2020-06-15T09:33:45.828" v="2870"/>
          <ac:spMkLst>
            <pc:docMk/>
            <pc:sldMk cId="3843120464" sldId="298"/>
            <ac:spMk id="19" creationId="{88C1C018-BE58-4C0B-8E0D-DB4CC28209BD}"/>
          </ac:spMkLst>
        </pc:spChg>
        <pc:spChg chg="mod">
          <ac:chgData name="Julia Kasmire" userId="d623be19-69c6-4d1b-89e7-ecc750d13e6c" providerId="ADAL" clId="{DC4F1B00-34E8-4F69-946D-E3B967DFB729}" dt="2020-06-15T09:33:45.828" v="2870"/>
          <ac:spMkLst>
            <pc:docMk/>
            <pc:sldMk cId="3843120464" sldId="298"/>
            <ac:spMk id="20" creationId="{0D20D671-6B3F-4BAD-902A-FB455882D9BD}"/>
          </ac:spMkLst>
        </pc:spChg>
        <pc:spChg chg="mod">
          <ac:chgData name="Julia Kasmire" userId="d623be19-69c6-4d1b-89e7-ecc750d13e6c" providerId="ADAL" clId="{DC4F1B00-34E8-4F69-946D-E3B967DFB729}" dt="2020-06-15T09:33:45.828" v="2870"/>
          <ac:spMkLst>
            <pc:docMk/>
            <pc:sldMk cId="3843120464" sldId="298"/>
            <ac:spMk id="21" creationId="{7FCD210B-898B-4B2D-A5D7-9AEE314512F3}"/>
          </ac:spMkLst>
        </pc:spChg>
        <pc:spChg chg="mod">
          <ac:chgData name="Julia Kasmire" userId="d623be19-69c6-4d1b-89e7-ecc750d13e6c" providerId="ADAL" clId="{DC4F1B00-34E8-4F69-946D-E3B967DFB729}" dt="2020-06-15T09:33:45.828" v="2870"/>
          <ac:spMkLst>
            <pc:docMk/>
            <pc:sldMk cId="3843120464" sldId="298"/>
            <ac:spMk id="22" creationId="{3BFECE6B-C55D-49FE-A5FC-0E9671A09D02}"/>
          </ac:spMkLst>
        </pc:spChg>
        <pc:spChg chg="mod">
          <ac:chgData name="Julia Kasmire" userId="d623be19-69c6-4d1b-89e7-ecc750d13e6c" providerId="ADAL" clId="{DC4F1B00-34E8-4F69-946D-E3B967DFB729}" dt="2020-06-15T09:33:45.828" v="2870"/>
          <ac:spMkLst>
            <pc:docMk/>
            <pc:sldMk cId="3843120464" sldId="298"/>
            <ac:spMk id="23" creationId="{04181ACE-9380-4FF1-B6CC-03688540BA9E}"/>
          </ac:spMkLst>
        </pc:spChg>
        <pc:spChg chg="mod">
          <ac:chgData name="Julia Kasmire" userId="d623be19-69c6-4d1b-89e7-ecc750d13e6c" providerId="ADAL" clId="{DC4F1B00-34E8-4F69-946D-E3B967DFB729}" dt="2020-06-15T09:33:45.828" v="2870"/>
          <ac:spMkLst>
            <pc:docMk/>
            <pc:sldMk cId="3843120464" sldId="298"/>
            <ac:spMk id="24" creationId="{E3374C39-434E-4E3D-BE5A-FAD363DED81A}"/>
          </ac:spMkLst>
        </pc:spChg>
        <pc:spChg chg="mod">
          <ac:chgData name="Julia Kasmire" userId="d623be19-69c6-4d1b-89e7-ecc750d13e6c" providerId="ADAL" clId="{DC4F1B00-34E8-4F69-946D-E3B967DFB729}" dt="2020-06-15T09:33:45.828" v="2870"/>
          <ac:spMkLst>
            <pc:docMk/>
            <pc:sldMk cId="3843120464" sldId="298"/>
            <ac:spMk id="25" creationId="{608DA3EB-9780-4160-AF38-C17BC8E38559}"/>
          </ac:spMkLst>
        </pc:spChg>
        <pc:spChg chg="mod">
          <ac:chgData name="Julia Kasmire" userId="d623be19-69c6-4d1b-89e7-ecc750d13e6c" providerId="ADAL" clId="{DC4F1B00-34E8-4F69-946D-E3B967DFB729}" dt="2020-06-15T09:33:45.828" v="2870"/>
          <ac:spMkLst>
            <pc:docMk/>
            <pc:sldMk cId="3843120464" sldId="298"/>
            <ac:spMk id="26" creationId="{36D37811-1BD9-4531-82DA-21706A140DD8}"/>
          </ac:spMkLst>
        </pc:spChg>
        <pc:spChg chg="add mod">
          <ac:chgData name="Julia Kasmire" userId="d623be19-69c6-4d1b-89e7-ecc750d13e6c" providerId="ADAL" clId="{DC4F1B00-34E8-4F69-946D-E3B967DFB729}" dt="2020-06-15T09:34:57.557" v="2958"/>
          <ac:spMkLst>
            <pc:docMk/>
            <pc:sldMk cId="3843120464" sldId="298"/>
            <ac:spMk id="27" creationId="{51D61242-C415-49BE-B29E-7E073DF0C5F7}"/>
          </ac:spMkLst>
        </pc:spChg>
        <pc:spChg chg="del mod">
          <ac:chgData name="Julia Kasmire" userId="d623be19-69c6-4d1b-89e7-ecc750d13e6c" providerId="ADAL" clId="{DC4F1B00-34E8-4F69-946D-E3B967DFB729}" dt="2020-06-15T09:35:41.287" v="2978" actId="478"/>
          <ac:spMkLst>
            <pc:docMk/>
            <pc:sldMk cId="3843120464" sldId="298"/>
            <ac:spMk id="29" creationId="{51464832-2F38-43A3-89C7-476C6B558373}"/>
          </ac:spMkLst>
        </pc:spChg>
        <pc:spChg chg="mod">
          <ac:chgData name="Julia Kasmire" userId="d623be19-69c6-4d1b-89e7-ecc750d13e6c" providerId="ADAL" clId="{DC4F1B00-34E8-4F69-946D-E3B967DFB729}" dt="2020-06-15T09:35:09.795" v="2963"/>
          <ac:spMkLst>
            <pc:docMk/>
            <pc:sldMk cId="3843120464" sldId="298"/>
            <ac:spMk id="30" creationId="{53C376FF-1D79-4E7C-B611-D4022F3ACB26}"/>
          </ac:spMkLst>
        </pc:spChg>
        <pc:spChg chg="del mod">
          <ac:chgData name="Julia Kasmire" userId="d623be19-69c6-4d1b-89e7-ecc750d13e6c" providerId="ADAL" clId="{DC4F1B00-34E8-4F69-946D-E3B967DFB729}" dt="2020-06-15T09:35:57.225" v="2987" actId="478"/>
          <ac:spMkLst>
            <pc:docMk/>
            <pc:sldMk cId="3843120464" sldId="298"/>
            <ac:spMk id="31" creationId="{1CFAAA54-BAC6-459E-9F88-A6D9601FAA7A}"/>
          </ac:spMkLst>
        </pc:spChg>
        <pc:spChg chg="mod">
          <ac:chgData name="Julia Kasmire" userId="d623be19-69c6-4d1b-89e7-ecc750d13e6c" providerId="ADAL" clId="{DC4F1B00-34E8-4F69-946D-E3B967DFB729}" dt="2020-06-15T09:35:53.386" v="2986" actId="20577"/>
          <ac:spMkLst>
            <pc:docMk/>
            <pc:sldMk cId="3843120464" sldId="298"/>
            <ac:spMk id="32" creationId="{763C149A-DED5-47D1-A822-EFC0715E15EA}"/>
          </ac:spMkLst>
        </pc:spChg>
        <pc:spChg chg="mod">
          <ac:chgData name="Julia Kasmire" userId="d623be19-69c6-4d1b-89e7-ecc750d13e6c" providerId="ADAL" clId="{DC4F1B00-34E8-4F69-946D-E3B967DFB729}" dt="2020-06-15T09:35:09.795" v="2963"/>
          <ac:spMkLst>
            <pc:docMk/>
            <pc:sldMk cId="3843120464" sldId="298"/>
            <ac:spMk id="33" creationId="{4DA54F9C-6CE4-4326-83BC-AB76FDEF04D8}"/>
          </ac:spMkLst>
        </pc:spChg>
        <pc:spChg chg="del mod">
          <ac:chgData name="Julia Kasmire" userId="d623be19-69c6-4d1b-89e7-ecc750d13e6c" providerId="ADAL" clId="{DC4F1B00-34E8-4F69-946D-E3B967DFB729}" dt="2020-06-15T09:35:45.545" v="2979" actId="478"/>
          <ac:spMkLst>
            <pc:docMk/>
            <pc:sldMk cId="3843120464" sldId="298"/>
            <ac:spMk id="34" creationId="{7B7E7C09-E74F-4E40-B931-29797A05DEFB}"/>
          </ac:spMkLst>
        </pc:spChg>
        <pc:spChg chg="mod">
          <ac:chgData name="Julia Kasmire" userId="d623be19-69c6-4d1b-89e7-ecc750d13e6c" providerId="ADAL" clId="{DC4F1B00-34E8-4F69-946D-E3B967DFB729}" dt="2020-06-15T09:35:33.474" v="2977" actId="20577"/>
          <ac:spMkLst>
            <pc:docMk/>
            <pc:sldMk cId="3843120464" sldId="298"/>
            <ac:spMk id="35" creationId="{A2DC4831-4B94-4E6A-A00F-A019B21EC326}"/>
          </ac:spMkLst>
        </pc:spChg>
        <pc:spChg chg="del mod">
          <ac:chgData name="Julia Kasmire" userId="d623be19-69c6-4d1b-89e7-ecc750d13e6c" providerId="ADAL" clId="{DC4F1B00-34E8-4F69-946D-E3B967DFB729}" dt="2020-06-15T09:35:31.594" v="2976" actId="478"/>
          <ac:spMkLst>
            <pc:docMk/>
            <pc:sldMk cId="3843120464" sldId="298"/>
            <ac:spMk id="36" creationId="{2D0DF431-31B5-47F9-9BC1-B8D3919C7C9E}"/>
          </ac:spMkLst>
        </pc:spChg>
        <pc:spChg chg="mod">
          <ac:chgData name="Julia Kasmire" userId="d623be19-69c6-4d1b-89e7-ecc750d13e6c" providerId="ADAL" clId="{DC4F1B00-34E8-4F69-946D-E3B967DFB729}" dt="2020-06-15T09:35:28.273" v="2975" actId="20577"/>
          <ac:spMkLst>
            <pc:docMk/>
            <pc:sldMk cId="3843120464" sldId="298"/>
            <ac:spMk id="37" creationId="{D01F8A45-DCD9-4482-A7A3-8496964015CF}"/>
          </ac:spMkLst>
        </pc:spChg>
        <pc:spChg chg="mod">
          <ac:chgData name="Julia Kasmire" userId="d623be19-69c6-4d1b-89e7-ecc750d13e6c" providerId="ADAL" clId="{DC4F1B00-34E8-4F69-946D-E3B967DFB729}" dt="2020-06-15T09:35:49.715" v="2982" actId="6549"/>
          <ac:spMkLst>
            <pc:docMk/>
            <pc:sldMk cId="3843120464" sldId="298"/>
            <ac:spMk id="39" creationId="{7787B372-6687-42EF-A5D0-DD1E77734755}"/>
          </ac:spMkLst>
        </pc:spChg>
        <pc:spChg chg="del mod">
          <ac:chgData name="Julia Kasmire" userId="d623be19-69c6-4d1b-89e7-ecc750d13e6c" providerId="ADAL" clId="{DC4F1B00-34E8-4F69-946D-E3B967DFB729}" dt="2020-06-15T09:36:01.066" v="2988" actId="478"/>
          <ac:spMkLst>
            <pc:docMk/>
            <pc:sldMk cId="3843120464" sldId="298"/>
            <ac:spMk id="40" creationId="{DE3AE2B8-B8E1-44B2-B30F-25D3B9031F16}"/>
          </ac:spMkLst>
        </pc:spChg>
        <pc:spChg chg="del mod">
          <ac:chgData name="Julia Kasmire" userId="d623be19-69c6-4d1b-89e7-ecc750d13e6c" providerId="ADAL" clId="{DC4F1B00-34E8-4F69-946D-E3B967DFB729}" dt="2020-06-15T09:36:05.034" v="2989" actId="478"/>
          <ac:spMkLst>
            <pc:docMk/>
            <pc:sldMk cId="3843120464" sldId="298"/>
            <ac:spMk id="41" creationId="{1DF2E33F-44D9-4145-A5C1-873E8EA0EA5E}"/>
          </ac:spMkLst>
        </pc:spChg>
        <pc:spChg chg="mod">
          <ac:chgData name="Julia Kasmire" userId="d623be19-69c6-4d1b-89e7-ecc750d13e6c" providerId="ADAL" clId="{DC4F1B00-34E8-4F69-946D-E3B967DFB729}" dt="2020-06-15T09:36:07.866" v="2992" actId="6549"/>
          <ac:spMkLst>
            <pc:docMk/>
            <pc:sldMk cId="3843120464" sldId="298"/>
            <ac:spMk id="42" creationId="{4BD0F549-83B8-48CB-AE2D-AD0A71CB1DBD}"/>
          </ac:spMkLst>
        </pc:spChg>
        <pc:spChg chg="del mod">
          <ac:chgData name="Julia Kasmire" userId="d623be19-69c6-4d1b-89e7-ecc750d13e6c" providerId="ADAL" clId="{DC4F1B00-34E8-4F69-946D-E3B967DFB729}" dt="2020-06-15T09:36:12.681" v="2993" actId="478"/>
          <ac:spMkLst>
            <pc:docMk/>
            <pc:sldMk cId="3843120464" sldId="298"/>
            <ac:spMk id="43" creationId="{DDBA5E5D-17C7-46DF-AEE7-C3B2E6BD6D31}"/>
          </ac:spMkLst>
        </pc:spChg>
        <pc:spChg chg="mod">
          <ac:chgData name="Julia Kasmire" userId="d623be19-69c6-4d1b-89e7-ecc750d13e6c" providerId="ADAL" clId="{DC4F1B00-34E8-4F69-946D-E3B967DFB729}" dt="2020-06-15T09:35:09.795" v="2963"/>
          <ac:spMkLst>
            <pc:docMk/>
            <pc:sldMk cId="3843120464" sldId="298"/>
            <ac:spMk id="44" creationId="{38E24E40-7079-417F-811F-A4605104A90D}"/>
          </ac:spMkLst>
        </pc:spChg>
        <pc:spChg chg="del mod">
          <ac:chgData name="Julia Kasmire" userId="d623be19-69c6-4d1b-89e7-ecc750d13e6c" providerId="ADAL" clId="{DC4F1B00-34E8-4F69-946D-E3B967DFB729}" dt="2020-06-15T09:36:17.729" v="2994" actId="478"/>
          <ac:spMkLst>
            <pc:docMk/>
            <pc:sldMk cId="3843120464" sldId="298"/>
            <ac:spMk id="45" creationId="{F088CA15-0B4F-4049-AB57-6B4960892657}"/>
          </ac:spMkLst>
        </pc:spChg>
        <pc:spChg chg="mod">
          <ac:chgData name="Julia Kasmire" userId="d623be19-69c6-4d1b-89e7-ecc750d13e6c" providerId="ADAL" clId="{DC4F1B00-34E8-4F69-946D-E3B967DFB729}" dt="2020-06-15T09:35:25.754" v="2974" actId="20577"/>
          <ac:spMkLst>
            <pc:docMk/>
            <pc:sldMk cId="3843120464" sldId="298"/>
            <ac:spMk id="46" creationId="{F7A816CE-2472-49F0-916A-433A0CB0CCD6}"/>
          </ac:spMkLst>
        </pc:spChg>
        <pc:spChg chg="del mod">
          <ac:chgData name="Julia Kasmire" userId="d623be19-69c6-4d1b-89e7-ecc750d13e6c" providerId="ADAL" clId="{DC4F1B00-34E8-4F69-946D-E3B967DFB729}" dt="2020-06-15T09:35:22.652" v="2971" actId="478"/>
          <ac:spMkLst>
            <pc:docMk/>
            <pc:sldMk cId="3843120464" sldId="298"/>
            <ac:spMk id="47" creationId="{401B5297-DB8D-456E-B66C-88433BB95E80}"/>
          </ac:spMkLst>
        </pc:spChg>
        <pc:spChg chg="mod">
          <ac:chgData name="Julia Kasmire" userId="d623be19-69c6-4d1b-89e7-ecc750d13e6c" providerId="ADAL" clId="{DC4F1B00-34E8-4F69-946D-E3B967DFB729}" dt="2020-06-15T09:35:09.795" v="2963"/>
          <ac:spMkLst>
            <pc:docMk/>
            <pc:sldMk cId="3843120464" sldId="298"/>
            <ac:spMk id="48" creationId="{22AE59C8-69D7-4C0C-8BA2-B410B44DDE02}"/>
          </ac:spMkLst>
        </pc:spChg>
        <pc:spChg chg="mod">
          <ac:chgData name="Julia Kasmire" userId="d623be19-69c6-4d1b-89e7-ecc750d13e6c" providerId="ADAL" clId="{DC4F1B00-34E8-4F69-946D-E3B967DFB729}" dt="2020-06-15T12:16:56.545" v="16662"/>
          <ac:spMkLst>
            <pc:docMk/>
            <pc:sldMk cId="3843120464" sldId="298"/>
            <ac:spMk id="50" creationId="{BCDC58EA-B525-4A6D-9807-C30343D167C5}"/>
          </ac:spMkLst>
        </pc:spChg>
        <pc:spChg chg="mod">
          <ac:chgData name="Julia Kasmire" userId="d623be19-69c6-4d1b-89e7-ecc750d13e6c" providerId="ADAL" clId="{DC4F1B00-34E8-4F69-946D-E3B967DFB729}" dt="2020-06-15T12:16:56.545" v="16662"/>
          <ac:spMkLst>
            <pc:docMk/>
            <pc:sldMk cId="3843120464" sldId="298"/>
            <ac:spMk id="51" creationId="{E90E9BDF-12B1-49CC-B08E-F272EF125B49}"/>
          </ac:spMkLst>
        </pc:spChg>
        <pc:spChg chg="mod">
          <ac:chgData name="Julia Kasmire" userId="d623be19-69c6-4d1b-89e7-ecc750d13e6c" providerId="ADAL" clId="{DC4F1B00-34E8-4F69-946D-E3B967DFB729}" dt="2020-06-15T12:16:56.545" v="16662"/>
          <ac:spMkLst>
            <pc:docMk/>
            <pc:sldMk cId="3843120464" sldId="298"/>
            <ac:spMk id="52" creationId="{33EEBFA4-CE26-4B7F-AF27-7A09C6AF0EE3}"/>
          </ac:spMkLst>
        </pc:spChg>
        <pc:spChg chg="mod">
          <ac:chgData name="Julia Kasmire" userId="d623be19-69c6-4d1b-89e7-ecc750d13e6c" providerId="ADAL" clId="{DC4F1B00-34E8-4F69-946D-E3B967DFB729}" dt="2020-06-15T12:16:56.545" v="16662"/>
          <ac:spMkLst>
            <pc:docMk/>
            <pc:sldMk cId="3843120464" sldId="298"/>
            <ac:spMk id="53" creationId="{1F4FB1E5-B8E2-466B-AC7D-077DAD812B3E}"/>
          </ac:spMkLst>
        </pc:spChg>
        <pc:spChg chg="mod">
          <ac:chgData name="Julia Kasmire" userId="d623be19-69c6-4d1b-89e7-ecc750d13e6c" providerId="ADAL" clId="{DC4F1B00-34E8-4F69-946D-E3B967DFB729}" dt="2020-06-15T12:16:56.545" v="16662"/>
          <ac:spMkLst>
            <pc:docMk/>
            <pc:sldMk cId="3843120464" sldId="298"/>
            <ac:spMk id="54" creationId="{1160A3B6-ED22-4C16-91B6-F7A666A34915}"/>
          </ac:spMkLst>
        </pc:spChg>
        <pc:spChg chg="mod">
          <ac:chgData name="Julia Kasmire" userId="d623be19-69c6-4d1b-89e7-ecc750d13e6c" providerId="ADAL" clId="{DC4F1B00-34E8-4F69-946D-E3B967DFB729}" dt="2020-06-15T12:16:56.545" v="16662"/>
          <ac:spMkLst>
            <pc:docMk/>
            <pc:sldMk cId="3843120464" sldId="298"/>
            <ac:spMk id="55" creationId="{CF80EAB1-18B8-4D9B-A4DB-247E5D85CE59}"/>
          </ac:spMkLst>
        </pc:spChg>
        <pc:spChg chg="mod">
          <ac:chgData name="Julia Kasmire" userId="d623be19-69c6-4d1b-89e7-ecc750d13e6c" providerId="ADAL" clId="{DC4F1B00-34E8-4F69-946D-E3B967DFB729}" dt="2020-06-15T12:16:56.545" v="16662"/>
          <ac:spMkLst>
            <pc:docMk/>
            <pc:sldMk cId="3843120464" sldId="298"/>
            <ac:spMk id="56" creationId="{FB20EA76-ED6A-4208-AA9A-8A18C61CFD0A}"/>
          </ac:spMkLst>
        </pc:spChg>
        <pc:spChg chg="mod">
          <ac:chgData name="Julia Kasmire" userId="d623be19-69c6-4d1b-89e7-ecc750d13e6c" providerId="ADAL" clId="{DC4F1B00-34E8-4F69-946D-E3B967DFB729}" dt="2020-06-15T12:16:56.545" v="16662"/>
          <ac:spMkLst>
            <pc:docMk/>
            <pc:sldMk cId="3843120464" sldId="298"/>
            <ac:spMk id="57" creationId="{5B75249F-C543-4194-A958-E5B9E733301A}"/>
          </ac:spMkLst>
        </pc:spChg>
        <pc:spChg chg="mod">
          <ac:chgData name="Julia Kasmire" userId="d623be19-69c6-4d1b-89e7-ecc750d13e6c" providerId="ADAL" clId="{DC4F1B00-34E8-4F69-946D-E3B967DFB729}" dt="2020-06-15T12:16:56.545" v="16662"/>
          <ac:spMkLst>
            <pc:docMk/>
            <pc:sldMk cId="3843120464" sldId="298"/>
            <ac:spMk id="58" creationId="{43A143A8-823F-4158-9689-7DF032A5F188}"/>
          </ac:spMkLst>
        </pc:spChg>
        <pc:spChg chg="mod">
          <ac:chgData name="Julia Kasmire" userId="d623be19-69c6-4d1b-89e7-ecc750d13e6c" providerId="ADAL" clId="{DC4F1B00-34E8-4F69-946D-E3B967DFB729}" dt="2020-06-15T12:16:56.545" v="16662"/>
          <ac:spMkLst>
            <pc:docMk/>
            <pc:sldMk cId="3843120464" sldId="298"/>
            <ac:spMk id="59" creationId="{B8ED68EC-DA64-464C-90DF-0A6CA8CEE465}"/>
          </ac:spMkLst>
        </pc:spChg>
        <pc:spChg chg="mod">
          <ac:chgData name="Julia Kasmire" userId="d623be19-69c6-4d1b-89e7-ecc750d13e6c" providerId="ADAL" clId="{DC4F1B00-34E8-4F69-946D-E3B967DFB729}" dt="2020-06-15T12:16:56.545" v="16662"/>
          <ac:spMkLst>
            <pc:docMk/>
            <pc:sldMk cId="3843120464" sldId="298"/>
            <ac:spMk id="60" creationId="{7670FE4A-C2F1-4D3B-8200-827D7F4EA309}"/>
          </ac:spMkLst>
        </pc:spChg>
        <pc:spChg chg="mod">
          <ac:chgData name="Julia Kasmire" userId="d623be19-69c6-4d1b-89e7-ecc750d13e6c" providerId="ADAL" clId="{DC4F1B00-34E8-4F69-946D-E3B967DFB729}" dt="2020-06-15T12:16:56.545" v="16662"/>
          <ac:spMkLst>
            <pc:docMk/>
            <pc:sldMk cId="3843120464" sldId="298"/>
            <ac:spMk id="61" creationId="{1CCCEFC6-423D-4BF8-8F14-71B48B08AE57}"/>
          </ac:spMkLst>
        </pc:spChg>
        <pc:spChg chg="mod">
          <ac:chgData name="Julia Kasmire" userId="d623be19-69c6-4d1b-89e7-ecc750d13e6c" providerId="ADAL" clId="{DC4F1B00-34E8-4F69-946D-E3B967DFB729}" dt="2020-06-15T12:16:56.545" v="16662"/>
          <ac:spMkLst>
            <pc:docMk/>
            <pc:sldMk cId="3843120464" sldId="298"/>
            <ac:spMk id="62" creationId="{08A0C776-6612-4088-BA35-8F186CA28E27}"/>
          </ac:spMkLst>
        </pc:spChg>
        <pc:spChg chg="mod">
          <ac:chgData name="Julia Kasmire" userId="d623be19-69c6-4d1b-89e7-ecc750d13e6c" providerId="ADAL" clId="{DC4F1B00-34E8-4F69-946D-E3B967DFB729}" dt="2020-06-15T12:16:56.545" v="16662"/>
          <ac:spMkLst>
            <pc:docMk/>
            <pc:sldMk cId="3843120464" sldId="298"/>
            <ac:spMk id="63" creationId="{1CF65D5F-31D7-41B0-8705-739BB57E67E7}"/>
          </ac:spMkLst>
        </pc:spChg>
        <pc:spChg chg="mod">
          <ac:chgData name="Julia Kasmire" userId="d623be19-69c6-4d1b-89e7-ecc750d13e6c" providerId="ADAL" clId="{DC4F1B00-34E8-4F69-946D-E3B967DFB729}" dt="2020-06-15T12:16:56.545" v="16662"/>
          <ac:spMkLst>
            <pc:docMk/>
            <pc:sldMk cId="3843120464" sldId="298"/>
            <ac:spMk id="64" creationId="{020277D1-20F0-4974-AC56-1FA2C28F2C3E}"/>
          </ac:spMkLst>
        </pc:spChg>
        <pc:spChg chg="mod">
          <ac:chgData name="Julia Kasmire" userId="d623be19-69c6-4d1b-89e7-ecc750d13e6c" providerId="ADAL" clId="{DC4F1B00-34E8-4F69-946D-E3B967DFB729}" dt="2020-06-15T12:16:56.545" v="16662"/>
          <ac:spMkLst>
            <pc:docMk/>
            <pc:sldMk cId="3843120464" sldId="298"/>
            <ac:spMk id="65" creationId="{B3A9CB8C-7BBF-4DD3-86F8-600871D4B3F3}"/>
          </ac:spMkLst>
        </pc:spChg>
        <pc:spChg chg="mod">
          <ac:chgData name="Julia Kasmire" userId="d623be19-69c6-4d1b-89e7-ecc750d13e6c" providerId="ADAL" clId="{DC4F1B00-34E8-4F69-946D-E3B967DFB729}" dt="2020-06-15T12:16:56.545" v="16662"/>
          <ac:spMkLst>
            <pc:docMk/>
            <pc:sldMk cId="3843120464" sldId="298"/>
            <ac:spMk id="66" creationId="{7AAC14DF-A9B5-4266-B7D8-DC3B8D7CFC67}"/>
          </ac:spMkLst>
        </pc:spChg>
        <pc:spChg chg="mod">
          <ac:chgData name="Julia Kasmire" userId="d623be19-69c6-4d1b-89e7-ecc750d13e6c" providerId="ADAL" clId="{DC4F1B00-34E8-4F69-946D-E3B967DFB729}" dt="2020-06-15T12:16:56.545" v="16662"/>
          <ac:spMkLst>
            <pc:docMk/>
            <pc:sldMk cId="3843120464" sldId="298"/>
            <ac:spMk id="67" creationId="{FCE82828-5BAE-4853-A172-B3660378E9C5}"/>
          </ac:spMkLst>
        </pc:spChg>
        <pc:spChg chg="mod">
          <ac:chgData name="Julia Kasmire" userId="d623be19-69c6-4d1b-89e7-ecc750d13e6c" providerId="ADAL" clId="{DC4F1B00-34E8-4F69-946D-E3B967DFB729}" dt="2020-06-15T12:16:56.545" v="16662"/>
          <ac:spMkLst>
            <pc:docMk/>
            <pc:sldMk cId="3843120464" sldId="298"/>
            <ac:spMk id="68" creationId="{4170336B-21F3-409C-B086-B8A9391EA438}"/>
          </ac:spMkLst>
        </pc:spChg>
        <pc:spChg chg="mod">
          <ac:chgData name="Julia Kasmire" userId="d623be19-69c6-4d1b-89e7-ecc750d13e6c" providerId="ADAL" clId="{DC4F1B00-34E8-4F69-946D-E3B967DFB729}" dt="2020-06-15T12:17:13.720" v="16664"/>
          <ac:spMkLst>
            <pc:docMk/>
            <pc:sldMk cId="3843120464" sldId="298"/>
            <ac:spMk id="70" creationId="{CE1B2282-575A-40B6-B520-18D1C2C78ADF}"/>
          </ac:spMkLst>
        </pc:spChg>
        <pc:spChg chg="mod">
          <ac:chgData name="Julia Kasmire" userId="d623be19-69c6-4d1b-89e7-ecc750d13e6c" providerId="ADAL" clId="{DC4F1B00-34E8-4F69-946D-E3B967DFB729}" dt="2020-06-15T12:17:13.720" v="16664"/>
          <ac:spMkLst>
            <pc:docMk/>
            <pc:sldMk cId="3843120464" sldId="298"/>
            <ac:spMk id="71" creationId="{3DA8EB29-FE2F-433D-9596-97FAE7EB4DC8}"/>
          </ac:spMkLst>
        </pc:spChg>
        <pc:spChg chg="mod">
          <ac:chgData name="Julia Kasmire" userId="d623be19-69c6-4d1b-89e7-ecc750d13e6c" providerId="ADAL" clId="{DC4F1B00-34E8-4F69-946D-E3B967DFB729}" dt="2020-06-15T12:17:13.720" v="16664"/>
          <ac:spMkLst>
            <pc:docMk/>
            <pc:sldMk cId="3843120464" sldId="298"/>
            <ac:spMk id="72" creationId="{0663BB37-88E6-41E4-9E3F-EFFFDC3342ED}"/>
          </ac:spMkLst>
        </pc:spChg>
        <pc:spChg chg="mod">
          <ac:chgData name="Julia Kasmire" userId="d623be19-69c6-4d1b-89e7-ecc750d13e6c" providerId="ADAL" clId="{DC4F1B00-34E8-4F69-946D-E3B967DFB729}" dt="2020-06-15T12:17:13.720" v="16664"/>
          <ac:spMkLst>
            <pc:docMk/>
            <pc:sldMk cId="3843120464" sldId="298"/>
            <ac:spMk id="73" creationId="{C04373C8-FF16-4310-8FDB-E0559B790E29}"/>
          </ac:spMkLst>
        </pc:spChg>
        <pc:spChg chg="mod">
          <ac:chgData name="Julia Kasmire" userId="d623be19-69c6-4d1b-89e7-ecc750d13e6c" providerId="ADAL" clId="{DC4F1B00-34E8-4F69-946D-E3B967DFB729}" dt="2020-06-15T12:17:13.720" v="16664"/>
          <ac:spMkLst>
            <pc:docMk/>
            <pc:sldMk cId="3843120464" sldId="298"/>
            <ac:spMk id="74" creationId="{9E33AA72-B5B6-4AE9-97FF-168C164720B1}"/>
          </ac:spMkLst>
        </pc:spChg>
        <pc:spChg chg="mod">
          <ac:chgData name="Julia Kasmire" userId="d623be19-69c6-4d1b-89e7-ecc750d13e6c" providerId="ADAL" clId="{DC4F1B00-34E8-4F69-946D-E3B967DFB729}" dt="2020-06-15T12:17:13.720" v="16664"/>
          <ac:spMkLst>
            <pc:docMk/>
            <pc:sldMk cId="3843120464" sldId="298"/>
            <ac:spMk id="75" creationId="{A37F0591-039F-4E75-80F7-848C4B7040E3}"/>
          </ac:spMkLst>
        </pc:spChg>
        <pc:spChg chg="mod">
          <ac:chgData name="Julia Kasmire" userId="d623be19-69c6-4d1b-89e7-ecc750d13e6c" providerId="ADAL" clId="{DC4F1B00-34E8-4F69-946D-E3B967DFB729}" dt="2020-06-15T12:17:13.720" v="16664"/>
          <ac:spMkLst>
            <pc:docMk/>
            <pc:sldMk cId="3843120464" sldId="298"/>
            <ac:spMk id="76" creationId="{0E82F178-C305-484E-8726-EC3F6555AE89}"/>
          </ac:spMkLst>
        </pc:spChg>
        <pc:spChg chg="mod">
          <ac:chgData name="Julia Kasmire" userId="d623be19-69c6-4d1b-89e7-ecc750d13e6c" providerId="ADAL" clId="{DC4F1B00-34E8-4F69-946D-E3B967DFB729}" dt="2020-06-15T12:17:13.720" v="16664"/>
          <ac:spMkLst>
            <pc:docMk/>
            <pc:sldMk cId="3843120464" sldId="298"/>
            <ac:spMk id="77" creationId="{8FB31E37-1F8A-4D17-A01F-94DCB9869E8F}"/>
          </ac:spMkLst>
        </pc:spChg>
        <pc:spChg chg="mod">
          <ac:chgData name="Julia Kasmire" userId="d623be19-69c6-4d1b-89e7-ecc750d13e6c" providerId="ADAL" clId="{DC4F1B00-34E8-4F69-946D-E3B967DFB729}" dt="2020-06-15T12:17:40.901" v="16692" actId="20577"/>
          <ac:spMkLst>
            <pc:docMk/>
            <pc:sldMk cId="3843120464" sldId="298"/>
            <ac:spMk id="78" creationId="{FD00C19B-3A43-4105-9023-B5B7D741CE00}"/>
          </ac:spMkLst>
        </pc:spChg>
        <pc:spChg chg="mod">
          <ac:chgData name="Julia Kasmire" userId="d623be19-69c6-4d1b-89e7-ecc750d13e6c" providerId="ADAL" clId="{DC4F1B00-34E8-4F69-946D-E3B967DFB729}" dt="2020-06-15T12:17:41.870" v="16695" actId="6549"/>
          <ac:spMkLst>
            <pc:docMk/>
            <pc:sldMk cId="3843120464" sldId="298"/>
            <ac:spMk id="79" creationId="{875212F1-07FC-4579-A5AF-E72B24E7236B}"/>
          </ac:spMkLst>
        </pc:spChg>
        <pc:spChg chg="add del mod">
          <ac:chgData name="Julia Kasmire" userId="d623be19-69c6-4d1b-89e7-ecc750d13e6c" providerId="ADAL" clId="{DC4F1B00-34E8-4F69-946D-E3B967DFB729}" dt="2020-06-15T12:17:40.677" v="16691" actId="478"/>
          <ac:spMkLst>
            <pc:docMk/>
            <pc:sldMk cId="3843120464" sldId="298"/>
            <ac:spMk id="80" creationId="{B3387A43-2706-4C54-9CB1-70EC3623421E}"/>
          </ac:spMkLst>
        </pc:spChg>
        <pc:spChg chg="mod">
          <ac:chgData name="Julia Kasmire" userId="d623be19-69c6-4d1b-89e7-ecc750d13e6c" providerId="ADAL" clId="{DC4F1B00-34E8-4F69-946D-E3B967DFB729}" dt="2020-06-15T12:17:13.720" v="16664"/>
          <ac:spMkLst>
            <pc:docMk/>
            <pc:sldMk cId="3843120464" sldId="298"/>
            <ac:spMk id="81" creationId="{15595DB4-1EF5-475C-B9A8-BEA36A4EF833}"/>
          </ac:spMkLst>
        </pc:spChg>
        <pc:spChg chg="mod">
          <ac:chgData name="Julia Kasmire" userId="d623be19-69c6-4d1b-89e7-ecc750d13e6c" providerId="ADAL" clId="{DC4F1B00-34E8-4F69-946D-E3B967DFB729}" dt="2020-06-15T12:17:13.720" v="16664"/>
          <ac:spMkLst>
            <pc:docMk/>
            <pc:sldMk cId="3843120464" sldId="298"/>
            <ac:spMk id="82" creationId="{485B567B-DF17-47F7-A3B2-725ADCD0D4EE}"/>
          </ac:spMkLst>
        </pc:spChg>
        <pc:spChg chg="mod">
          <ac:chgData name="Julia Kasmire" userId="d623be19-69c6-4d1b-89e7-ecc750d13e6c" providerId="ADAL" clId="{DC4F1B00-34E8-4F69-946D-E3B967DFB729}" dt="2020-06-15T12:17:13.720" v="16664"/>
          <ac:spMkLst>
            <pc:docMk/>
            <pc:sldMk cId="3843120464" sldId="298"/>
            <ac:spMk id="83" creationId="{BBB079B6-2F0D-423B-A558-A04311C2968D}"/>
          </ac:spMkLst>
        </pc:spChg>
        <pc:spChg chg="mod">
          <ac:chgData name="Julia Kasmire" userId="d623be19-69c6-4d1b-89e7-ecc750d13e6c" providerId="ADAL" clId="{DC4F1B00-34E8-4F69-946D-E3B967DFB729}" dt="2020-06-15T12:17:13.720" v="16664"/>
          <ac:spMkLst>
            <pc:docMk/>
            <pc:sldMk cId="3843120464" sldId="298"/>
            <ac:spMk id="84" creationId="{A0DAE59F-0A11-4A57-95D0-D232DBCE06F1}"/>
          </ac:spMkLst>
        </pc:spChg>
        <pc:spChg chg="mod">
          <ac:chgData name="Julia Kasmire" userId="d623be19-69c6-4d1b-89e7-ecc750d13e6c" providerId="ADAL" clId="{DC4F1B00-34E8-4F69-946D-E3B967DFB729}" dt="2020-06-15T12:17:13.720" v="16664"/>
          <ac:spMkLst>
            <pc:docMk/>
            <pc:sldMk cId="3843120464" sldId="298"/>
            <ac:spMk id="85" creationId="{07F4D849-4698-45AD-ADFF-488F0505B163}"/>
          </ac:spMkLst>
        </pc:spChg>
        <pc:spChg chg="mod">
          <ac:chgData name="Julia Kasmire" userId="d623be19-69c6-4d1b-89e7-ecc750d13e6c" providerId="ADAL" clId="{DC4F1B00-34E8-4F69-946D-E3B967DFB729}" dt="2020-06-15T12:17:13.720" v="16664"/>
          <ac:spMkLst>
            <pc:docMk/>
            <pc:sldMk cId="3843120464" sldId="298"/>
            <ac:spMk id="86" creationId="{8A0873C8-95FF-4998-8E74-12F29AAA32F0}"/>
          </ac:spMkLst>
        </pc:spChg>
        <pc:spChg chg="mod">
          <ac:chgData name="Julia Kasmire" userId="d623be19-69c6-4d1b-89e7-ecc750d13e6c" providerId="ADAL" clId="{DC4F1B00-34E8-4F69-946D-E3B967DFB729}" dt="2020-06-15T12:17:13.720" v="16664"/>
          <ac:spMkLst>
            <pc:docMk/>
            <pc:sldMk cId="3843120464" sldId="298"/>
            <ac:spMk id="87" creationId="{A116F68B-9C3D-4AC7-9574-30C5C2418300}"/>
          </ac:spMkLst>
        </pc:spChg>
        <pc:spChg chg="mod">
          <ac:chgData name="Julia Kasmire" userId="d623be19-69c6-4d1b-89e7-ecc750d13e6c" providerId="ADAL" clId="{DC4F1B00-34E8-4F69-946D-E3B967DFB729}" dt="2020-06-15T12:17:13.720" v="16664"/>
          <ac:spMkLst>
            <pc:docMk/>
            <pc:sldMk cId="3843120464" sldId="298"/>
            <ac:spMk id="88" creationId="{ABE271E9-4C6B-422A-82F7-371E5C5395F9}"/>
          </ac:spMkLst>
        </pc:spChg>
        <pc:spChg chg="mod">
          <ac:chgData name="Julia Kasmire" userId="d623be19-69c6-4d1b-89e7-ecc750d13e6c" providerId="ADAL" clId="{DC4F1B00-34E8-4F69-946D-E3B967DFB729}" dt="2020-06-15T12:17:38.159" v="16685"/>
          <ac:spMkLst>
            <pc:docMk/>
            <pc:sldMk cId="3843120464" sldId="298"/>
            <ac:spMk id="90" creationId="{8C92A212-1EE8-4006-BA84-79E4D559ECB7}"/>
          </ac:spMkLst>
        </pc:spChg>
        <pc:spChg chg="mod">
          <ac:chgData name="Julia Kasmire" userId="d623be19-69c6-4d1b-89e7-ecc750d13e6c" providerId="ADAL" clId="{DC4F1B00-34E8-4F69-946D-E3B967DFB729}" dt="2020-06-15T12:17:38.159" v="16685"/>
          <ac:spMkLst>
            <pc:docMk/>
            <pc:sldMk cId="3843120464" sldId="298"/>
            <ac:spMk id="91" creationId="{0CE0AB61-5E94-4400-9765-C9E8BCE46C9D}"/>
          </ac:spMkLst>
        </pc:spChg>
        <pc:spChg chg="mod">
          <ac:chgData name="Julia Kasmire" userId="d623be19-69c6-4d1b-89e7-ecc750d13e6c" providerId="ADAL" clId="{DC4F1B00-34E8-4F69-946D-E3B967DFB729}" dt="2020-06-15T12:17:38.159" v="16685"/>
          <ac:spMkLst>
            <pc:docMk/>
            <pc:sldMk cId="3843120464" sldId="298"/>
            <ac:spMk id="92" creationId="{566C00C3-B775-4AC7-AF29-BD646466D6E0}"/>
          </ac:spMkLst>
        </pc:spChg>
        <pc:spChg chg="mod">
          <ac:chgData name="Julia Kasmire" userId="d623be19-69c6-4d1b-89e7-ecc750d13e6c" providerId="ADAL" clId="{DC4F1B00-34E8-4F69-946D-E3B967DFB729}" dt="2020-06-15T12:17:38.159" v="16685"/>
          <ac:spMkLst>
            <pc:docMk/>
            <pc:sldMk cId="3843120464" sldId="298"/>
            <ac:spMk id="93" creationId="{F6AF8CC5-8DD0-46F2-B66B-894D8A960B99}"/>
          </ac:spMkLst>
        </pc:spChg>
        <pc:spChg chg="mod">
          <ac:chgData name="Julia Kasmire" userId="d623be19-69c6-4d1b-89e7-ecc750d13e6c" providerId="ADAL" clId="{DC4F1B00-34E8-4F69-946D-E3B967DFB729}" dt="2020-06-15T12:17:38.159" v="16685"/>
          <ac:spMkLst>
            <pc:docMk/>
            <pc:sldMk cId="3843120464" sldId="298"/>
            <ac:spMk id="94" creationId="{78AD7E77-6505-47B2-AF2C-C6ED43BC0027}"/>
          </ac:spMkLst>
        </pc:spChg>
        <pc:spChg chg="mod">
          <ac:chgData name="Julia Kasmire" userId="d623be19-69c6-4d1b-89e7-ecc750d13e6c" providerId="ADAL" clId="{DC4F1B00-34E8-4F69-946D-E3B967DFB729}" dt="2020-06-15T12:17:38.159" v="16685"/>
          <ac:spMkLst>
            <pc:docMk/>
            <pc:sldMk cId="3843120464" sldId="298"/>
            <ac:spMk id="95" creationId="{8DBC8F49-E382-4CF1-9B2D-5EE78B037065}"/>
          </ac:spMkLst>
        </pc:spChg>
        <pc:spChg chg="mod">
          <ac:chgData name="Julia Kasmire" userId="d623be19-69c6-4d1b-89e7-ecc750d13e6c" providerId="ADAL" clId="{DC4F1B00-34E8-4F69-946D-E3B967DFB729}" dt="2020-06-15T12:17:38.159" v="16685"/>
          <ac:spMkLst>
            <pc:docMk/>
            <pc:sldMk cId="3843120464" sldId="298"/>
            <ac:spMk id="96" creationId="{BB7F4019-4FE4-4FF9-B24F-FE061C4B9017}"/>
          </ac:spMkLst>
        </pc:spChg>
        <pc:spChg chg="mod">
          <ac:chgData name="Julia Kasmire" userId="d623be19-69c6-4d1b-89e7-ecc750d13e6c" providerId="ADAL" clId="{DC4F1B00-34E8-4F69-946D-E3B967DFB729}" dt="2020-06-15T12:17:38.159" v="16685"/>
          <ac:spMkLst>
            <pc:docMk/>
            <pc:sldMk cId="3843120464" sldId="298"/>
            <ac:spMk id="97" creationId="{D420AC71-B831-4861-8254-B23CCB374B11}"/>
          </ac:spMkLst>
        </pc:spChg>
        <pc:spChg chg="mod">
          <ac:chgData name="Julia Kasmire" userId="d623be19-69c6-4d1b-89e7-ecc750d13e6c" providerId="ADAL" clId="{DC4F1B00-34E8-4F69-946D-E3B967DFB729}" dt="2020-06-15T12:17:38.159" v="16685"/>
          <ac:spMkLst>
            <pc:docMk/>
            <pc:sldMk cId="3843120464" sldId="298"/>
            <ac:spMk id="98" creationId="{F969E6C4-5BAD-4E2D-884D-C76EDE5588D6}"/>
          </ac:spMkLst>
        </pc:spChg>
        <pc:spChg chg="mod">
          <ac:chgData name="Julia Kasmire" userId="d623be19-69c6-4d1b-89e7-ecc750d13e6c" providerId="ADAL" clId="{DC4F1B00-34E8-4F69-946D-E3B967DFB729}" dt="2020-06-15T12:17:38.159" v="16685"/>
          <ac:spMkLst>
            <pc:docMk/>
            <pc:sldMk cId="3843120464" sldId="298"/>
            <ac:spMk id="99" creationId="{9BC4AA7C-090C-4830-AE12-31F31755E6E1}"/>
          </ac:spMkLst>
        </pc:spChg>
        <pc:spChg chg="mod">
          <ac:chgData name="Julia Kasmire" userId="d623be19-69c6-4d1b-89e7-ecc750d13e6c" providerId="ADAL" clId="{DC4F1B00-34E8-4F69-946D-E3B967DFB729}" dt="2020-06-15T12:17:38.159" v="16685"/>
          <ac:spMkLst>
            <pc:docMk/>
            <pc:sldMk cId="3843120464" sldId="298"/>
            <ac:spMk id="100" creationId="{FA5D861E-3B4A-4447-B704-2D182BE7EC66}"/>
          </ac:spMkLst>
        </pc:spChg>
        <pc:spChg chg="mod">
          <ac:chgData name="Julia Kasmire" userId="d623be19-69c6-4d1b-89e7-ecc750d13e6c" providerId="ADAL" clId="{DC4F1B00-34E8-4F69-946D-E3B967DFB729}" dt="2020-06-15T12:17:38.159" v="16685"/>
          <ac:spMkLst>
            <pc:docMk/>
            <pc:sldMk cId="3843120464" sldId="298"/>
            <ac:spMk id="101" creationId="{4CCDD09F-6A6E-4E5F-95D6-05AC92DA0A49}"/>
          </ac:spMkLst>
        </pc:spChg>
        <pc:spChg chg="mod">
          <ac:chgData name="Julia Kasmire" userId="d623be19-69c6-4d1b-89e7-ecc750d13e6c" providerId="ADAL" clId="{DC4F1B00-34E8-4F69-946D-E3B967DFB729}" dt="2020-06-15T12:17:38.159" v="16685"/>
          <ac:spMkLst>
            <pc:docMk/>
            <pc:sldMk cId="3843120464" sldId="298"/>
            <ac:spMk id="102" creationId="{8C63A6DF-4181-4E16-9FFD-09E0BA03E7BE}"/>
          </ac:spMkLst>
        </pc:spChg>
        <pc:spChg chg="mod">
          <ac:chgData name="Julia Kasmire" userId="d623be19-69c6-4d1b-89e7-ecc750d13e6c" providerId="ADAL" clId="{DC4F1B00-34E8-4F69-946D-E3B967DFB729}" dt="2020-06-15T12:17:38.159" v="16685"/>
          <ac:spMkLst>
            <pc:docMk/>
            <pc:sldMk cId="3843120464" sldId="298"/>
            <ac:spMk id="103" creationId="{EF2F0A09-B498-484D-9542-44AD80EBC8C1}"/>
          </ac:spMkLst>
        </pc:spChg>
        <pc:spChg chg="mod">
          <ac:chgData name="Julia Kasmire" userId="d623be19-69c6-4d1b-89e7-ecc750d13e6c" providerId="ADAL" clId="{DC4F1B00-34E8-4F69-946D-E3B967DFB729}" dt="2020-06-15T12:17:38.159" v="16685"/>
          <ac:spMkLst>
            <pc:docMk/>
            <pc:sldMk cId="3843120464" sldId="298"/>
            <ac:spMk id="104" creationId="{800CEA3D-90FD-4591-B7BD-F88BF550F576}"/>
          </ac:spMkLst>
        </pc:spChg>
        <pc:spChg chg="mod">
          <ac:chgData name="Julia Kasmire" userId="d623be19-69c6-4d1b-89e7-ecc750d13e6c" providerId="ADAL" clId="{DC4F1B00-34E8-4F69-946D-E3B967DFB729}" dt="2020-06-15T12:17:38.159" v="16685"/>
          <ac:spMkLst>
            <pc:docMk/>
            <pc:sldMk cId="3843120464" sldId="298"/>
            <ac:spMk id="105" creationId="{D7B517B3-52AF-452F-8538-81165045708B}"/>
          </ac:spMkLst>
        </pc:spChg>
        <pc:spChg chg="mod">
          <ac:chgData name="Julia Kasmire" userId="d623be19-69c6-4d1b-89e7-ecc750d13e6c" providerId="ADAL" clId="{DC4F1B00-34E8-4F69-946D-E3B967DFB729}" dt="2020-06-15T12:17:38.159" v="16685"/>
          <ac:spMkLst>
            <pc:docMk/>
            <pc:sldMk cId="3843120464" sldId="298"/>
            <ac:spMk id="106" creationId="{5A6FF7AB-5908-4A48-A0B7-7FDB7B73F281}"/>
          </ac:spMkLst>
        </pc:spChg>
        <pc:spChg chg="mod">
          <ac:chgData name="Julia Kasmire" userId="d623be19-69c6-4d1b-89e7-ecc750d13e6c" providerId="ADAL" clId="{DC4F1B00-34E8-4F69-946D-E3B967DFB729}" dt="2020-06-15T12:17:38.159" v="16685"/>
          <ac:spMkLst>
            <pc:docMk/>
            <pc:sldMk cId="3843120464" sldId="298"/>
            <ac:spMk id="107" creationId="{94DF53B1-2D0E-4400-BDED-5313BF0C0D28}"/>
          </ac:spMkLst>
        </pc:spChg>
        <pc:spChg chg="mod">
          <ac:chgData name="Julia Kasmire" userId="d623be19-69c6-4d1b-89e7-ecc750d13e6c" providerId="ADAL" clId="{DC4F1B00-34E8-4F69-946D-E3B967DFB729}" dt="2020-06-15T12:17:38.159" v="16685"/>
          <ac:spMkLst>
            <pc:docMk/>
            <pc:sldMk cId="3843120464" sldId="298"/>
            <ac:spMk id="108" creationId="{9840BD8D-3CF6-4F4E-8B9D-D91F1388DB12}"/>
          </ac:spMkLst>
        </pc:spChg>
        <pc:spChg chg="mod">
          <ac:chgData name="Julia Kasmire" userId="d623be19-69c6-4d1b-89e7-ecc750d13e6c" providerId="ADAL" clId="{DC4F1B00-34E8-4F69-946D-E3B967DFB729}" dt="2020-06-15T12:17:38.669" v="16686"/>
          <ac:spMkLst>
            <pc:docMk/>
            <pc:sldMk cId="3843120464" sldId="298"/>
            <ac:spMk id="110" creationId="{EB12C425-4D38-4531-9737-030418D8889B}"/>
          </ac:spMkLst>
        </pc:spChg>
        <pc:spChg chg="mod">
          <ac:chgData name="Julia Kasmire" userId="d623be19-69c6-4d1b-89e7-ecc750d13e6c" providerId="ADAL" clId="{DC4F1B00-34E8-4F69-946D-E3B967DFB729}" dt="2020-06-15T12:17:38.669" v="16686"/>
          <ac:spMkLst>
            <pc:docMk/>
            <pc:sldMk cId="3843120464" sldId="298"/>
            <ac:spMk id="111" creationId="{EDB843DC-99B5-4BFD-B702-46D04B1F89EC}"/>
          </ac:spMkLst>
        </pc:spChg>
        <pc:spChg chg="mod">
          <ac:chgData name="Julia Kasmire" userId="d623be19-69c6-4d1b-89e7-ecc750d13e6c" providerId="ADAL" clId="{DC4F1B00-34E8-4F69-946D-E3B967DFB729}" dt="2020-06-15T12:17:38.669" v="16686"/>
          <ac:spMkLst>
            <pc:docMk/>
            <pc:sldMk cId="3843120464" sldId="298"/>
            <ac:spMk id="112" creationId="{5AAA2123-D018-4710-B38D-9272200B5193}"/>
          </ac:spMkLst>
        </pc:spChg>
        <pc:spChg chg="mod">
          <ac:chgData name="Julia Kasmire" userId="d623be19-69c6-4d1b-89e7-ecc750d13e6c" providerId="ADAL" clId="{DC4F1B00-34E8-4F69-946D-E3B967DFB729}" dt="2020-06-15T12:17:38.669" v="16686"/>
          <ac:spMkLst>
            <pc:docMk/>
            <pc:sldMk cId="3843120464" sldId="298"/>
            <ac:spMk id="113" creationId="{D4B75318-CE0F-4C25-A3B1-1166CB03A7FE}"/>
          </ac:spMkLst>
        </pc:spChg>
        <pc:spChg chg="mod">
          <ac:chgData name="Julia Kasmire" userId="d623be19-69c6-4d1b-89e7-ecc750d13e6c" providerId="ADAL" clId="{DC4F1B00-34E8-4F69-946D-E3B967DFB729}" dt="2020-06-15T12:17:38.669" v="16686"/>
          <ac:spMkLst>
            <pc:docMk/>
            <pc:sldMk cId="3843120464" sldId="298"/>
            <ac:spMk id="114" creationId="{C26C14BA-A4E6-4567-A873-C1E2EF393B76}"/>
          </ac:spMkLst>
        </pc:spChg>
        <pc:spChg chg="mod">
          <ac:chgData name="Julia Kasmire" userId="d623be19-69c6-4d1b-89e7-ecc750d13e6c" providerId="ADAL" clId="{DC4F1B00-34E8-4F69-946D-E3B967DFB729}" dt="2020-06-15T12:17:38.669" v="16686"/>
          <ac:spMkLst>
            <pc:docMk/>
            <pc:sldMk cId="3843120464" sldId="298"/>
            <ac:spMk id="115" creationId="{9E905C17-F90B-4826-9351-6CE61F2F654C}"/>
          </ac:spMkLst>
        </pc:spChg>
        <pc:spChg chg="mod">
          <ac:chgData name="Julia Kasmire" userId="d623be19-69c6-4d1b-89e7-ecc750d13e6c" providerId="ADAL" clId="{DC4F1B00-34E8-4F69-946D-E3B967DFB729}" dt="2020-06-15T12:17:38.669" v="16686"/>
          <ac:spMkLst>
            <pc:docMk/>
            <pc:sldMk cId="3843120464" sldId="298"/>
            <ac:spMk id="116" creationId="{0F906530-5FB7-4B32-B466-839DEC82301C}"/>
          </ac:spMkLst>
        </pc:spChg>
        <pc:spChg chg="mod">
          <ac:chgData name="Julia Kasmire" userId="d623be19-69c6-4d1b-89e7-ecc750d13e6c" providerId="ADAL" clId="{DC4F1B00-34E8-4F69-946D-E3B967DFB729}" dt="2020-06-15T12:17:38.669" v="16686"/>
          <ac:spMkLst>
            <pc:docMk/>
            <pc:sldMk cId="3843120464" sldId="298"/>
            <ac:spMk id="117" creationId="{F2542534-2AE8-4788-B416-5A119202A576}"/>
          </ac:spMkLst>
        </pc:spChg>
        <pc:spChg chg="mod">
          <ac:chgData name="Julia Kasmire" userId="d623be19-69c6-4d1b-89e7-ecc750d13e6c" providerId="ADAL" clId="{DC4F1B00-34E8-4F69-946D-E3B967DFB729}" dt="2020-06-15T12:17:38.669" v="16686"/>
          <ac:spMkLst>
            <pc:docMk/>
            <pc:sldMk cId="3843120464" sldId="298"/>
            <ac:spMk id="118" creationId="{9A2E00FF-2E1E-443F-B497-A775EBE99CCE}"/>
          </ac:spMkLst>
        </pc:spChg>
        <pc:spChg chg="mod">
          <ac:chgData name="Julia Kasmire" userId="d623be19-69c6-4d1b-89e7-ecc750d13e6c" providerId="ADAL" clId="{DC4F1B00-34E8-4F69-946D-E3B967DFB729}" dt="2020-06-15T12:17:38.669" v="16686"/>
          <ac:spMkLst>
            <pc:docMk/>
            <pc:sldMk cId="3843120464" sldId="298"/>
            <ac:spMk id="119" creationId="{B7155DAB-000C-4C82-B18E-81CD03E73CDF}"/>
          </ac:spMkLst>
        </pc:spChg>
        <pc:spChg chg="mod">
          <ac:chgData name="Julia Kasmire" userId="d623be19-69c6-4d1b-89e7-ecc750d13e6c" providerId="ADAL" clId="{DC4F1B00-34E8-4F69-946D-E3B967DFB729}" dt="2020-06-15T12:17:38.669" v="16686"/>
          <ac:spMkLst>
            <pc:docMk/>
            <pc:sldMk cId="3843120464" sldId="298"/>
            <ac:spMk id="120" creationId="{B5AA4291-70B0-47C9-B269-2214CFD095B2}"/>
          </ac:spMkLst>
        </pc:spChg>
        <pc:spChg chg="mod">
          <ac:chgData name="Julia Kasmire" userId="d623be19-69c6-4d1b-89e7-ecc750d13e6c" providerId="ADAL" clId="{DC4F1B00-34E8-4F69-946D-E3B967DFB729}" dt="2020-06-15T12:17:38.669" v="16686"/>
          <ac:spMkLst>
            <pc:docMk/>
            <pc:sldMk cId="3843120464" sldId="298"/>
            <ac:spMk id="121" creationId="{8AB86C61-BDA4-430F-B966-4F2572E9D1FF}"/>
          </ac:spMkLst>
        </pc:spChg>
        <pc:spChg chg="mod">
          <ac:chgData name="Julia Kasmire" userId="d623be19-69c6-4d1b-89e7-ecc750d13e6c" providerId="ADAL" clId="{DC4F1B00-34E8-4F69-946D-E3B967DFB729}" dt="2020-06-15T12:17:38.669" v="16686"/>
          <ac:spMkLst>
            <pc:docMk/>
            <pc:sldMk cId="3843120464" sldId="298"/>
            <ac:spMk id="122" creationId="{B7ADC67D-4A54-4348-9E3A-CFD023865AB2}"/>
          </ac:spMkLst>
        </pc:spChg>
        <pc:spChg chg="mod">
          <ac:chgData name="Julia Kasmire" userId="d623be19-69c6-4d1b-89e7-ecc750d13e6c" providerId="ADAL" clId="{DC4F1B00-34E8-4F69-946D-E3B967DFB729}" dt="2020-06-15T12:17:38.669" v="16686"/>
          <ac:spMkLst>
            <pc:docMk/>
            <pc:sldMk cId="3843120464" sldId="298"/>
            <ac:spMk id="123" creationId="{72BCF128-59FB-4E08-A23D-F8BEEC64F8FF}"/>
          </ac:spMkLst>
        </pc:spChg>
        <pc:spChg chg="mod">
          <ac:chgData name="Julia Kasmire" userId="d623be19-69c6-4d1b-89e7-ecc750d13e6c" providerId="ADAL" clId="{DC4F1B00-34E8-4F69-946D-E3B967DFB729}" dt="2020-06-15T12:17:38.669" v="16686"/>
          <ac:spMkLst>
            <pc:docMk/>
            <pc:sldMk cId="3843120464" sldId="298"/>
            <ac:spMk id="124" creationId="{CED30BD4-F849-428C-8F59-BA2E9D6F059D}"/>
          </ac:spMkLst>
        </pc:spChg>
        <pc:spChg chg="mod">
          <ac:chgData name="Julia Kasmire" userId="d623be19-69c6-4d1b-89e7-ecc750d13e6c" providerId="ADAL" clId="{DC4F1B00-34E8-4F69-946D-E3B967DFB729}" dt="2020-06-15T12:17:38.669" v="16686"/>
          <ac:spMkLst>
            <pc:docMk/>
            <pc:sldMk cId="3843120464" sldId="298"/>
            <ac:spMk id="125" creationId="{03D548CD-A481-4195-A62B-C56C146CDDC9}"/>
          </ac:spMkLst>
        </pc:spChg>
        <pc:spChg chg="mod">
          <ac:chgData name="Julia Kasmire" userId="d623be19-69c6-4d1b-89e7-ecc750d13e6c" providerId="ADAL" clId="{DC4F1B00-34E8-4F69-946D-E3B967DFB729}" dt="2020-06-15T12:17:38.669" v="16686"/>
          <ac:spMkLst>
            <pc:docMk/>
            <pc:sldMk cId="3843120464" sldId="298"/>
            <ac:spMk id="126" creationId="{A65B9D0D-A01D-486A-97C9-2DF7B320DD1B}"/>
          </ac:spMkLst>
        </pc:spChg>
        <pc:spChg chg="mod">
          <ac:chgData name="Julia Kasmire" userId="d623be19-69c6-4d1b-89e7-ecc750d13e6c" providerId="ADAL" clId="{DC4F1B00-34E8-4F69-946D-E3B967DFB729}" dt="2020-06-15T12:17:38.669" v="16686"/>
          <ac:spMkLst>
            <pc:docMk/>
            <pc:sldMk cId="3843120464" sldId="298"/>
            <ac:spMk id="127" creationId="{135846BB-F754-4FEF-BAC3-01FC2247C892}"/>
          </ac:spMkLst>
        </pc:spChg>
        <pc:spChg chg="mod">
          <ac:chgData name="Julia Kasmire" userId="d623be19-69c6-4d1b-89e7-ecc750d13e6c" providerId="ADAL" clId="{DC4F1B00-34E8-4F69-946D-E3B967DFB729}" dt="2020-06-15T12:17:38.669" v="16686"/>
          <ac:spMkLst>
            <pc:docMk/>
            <pc:sldMk cId="3843120464" sldId="298"/>
            <ac:spMk id="128" creationId="{06180D09-E76E-4DEB-8530-8405D5739CCB}"/>
          </ac:spMkLst>
        </pc:spChg>
        <pc:spChg chg="mod">
          <ac:chgData name="Julia Kasmire" userId="d623be19-69c6-4d1b-89e7-ecc750d13e6c" providerId="ADAL" clId="{DC4F1B00-34E8-4F69-946D-E3B967DFB729}" dt="2020-06-15T12:17:39.103" v="16687"/>
          <ac:spMkLst>
            <pc:docMk/>
            <pc:sldMk cId="3843120464" sldId="298"/>
            <ac:spMk id="130" creationId="{2C407C15-437C-4290-9EC2-CD7F147E76B5}"/>
          </ac:spMkLst>
        </pc:spChg>
        <pc:spChg chg="mod">
          <ac:chgData name="Julia Kasmire" userId="d623be19-69c6-4d1b-89e7-ecc750d13e6c" providerId="ADAL" clId="{DC4F1B00-34E8-4F69-946D-E3B967DFB729}" dt="2020-06-15T12:17:39.103" v="16687"/>
          <ac:spMkLst>
            <pc:docMk/>
            <pc:sldMk cId="3843120464" sldId="298"/>
            <ac:spMk id="131" creationId="{67A871C1-C70E-4C3E-A6EB-03B739CB0410}"/>
          </ac:spMkLst>
        </pc:spChg>
        <pc:spChg chg="mod">
          <ac:chgData name="Julia Kasmire" userId="d623be19-69c6-4d1b-89e7-ecc750d13e6c" providerId="ADAL" clId="{DC4F1B00-34E8-4F69-946D-E3B967DFB729}" dt="2020-06-15T12:17:39.103" v="16687"/>
          <ac:spMkLst>
            <pc:docMk/>
            <pc:sldMk cId="3843120464" sldId="298"/>
            <ac:spMk id="132" creationId="{D2F082C7-3DB9-4059-A6EE-D22B7CAE14F5}"/>
          </ac:spMkLst>
        </pc:spChg>
        <pc:spChg chg="mod">
          <ac:chgData name="Julia Kasmire" userId="d623be19-69c6-4d1b-89e7-ecc750d13e6c" providerId="ADAL" clId="{DC4F1B00-34E8-4F69-946D-E3B967DFB729}" dt="2020-06-15T12:17:39.103" v="16687"/>
          <ac:spMkLst>
            <pc:docMk/>
            <pc:sldMk cId="3843120464" sldId="298"/>
            <ac:spMk id="133" creationId="{1CE54CCA-B0BB-49C1-8CD3-9EE18385BB65}"/>
          </ac:spMkLst>
        </pc:spChg>
        <pc:spChg chg="mod">
          <ac:chgData name="Julia Kasmire" userId="d623be19-69c6-4d1b-89e7-ecc750d13e6c" providerId="ADAL" clId="{DC4F1B00-34E8-4F69-946D-E3B967DFB729}" dt="2020-06-15T12:17:39.103" v="16687"/>
          <ac:spMkLst>
            <pc:docMk/>
            <pc:sldMk cId="3843120464" sldId="298"/>
            <ac:spMk id="134" creationId="{40CC5F2F-E385-4DFE-91E4-E47BD40648F8}"/>
          </ac:spMkLst>
        </pc:spChg>
        <pc:spChg chg="mod">
          <ac:chgData name="Julia Kasmire" userId="d623be19-69c6-4d1b-89e7-ecc750d13e6c" providerId="ADAL" clId="{DC4F1B00-34E8-4F69-946D-E3B967DFB729}" dt="2020-06-15T12:17:39.103" v="16687"/>
          <ac:spMkLst>
            <pc:docMk/>
            <pc:sldMk cId="3843120464" sldId="298"/>
            <ac:spMk id="135" creationId="{3B5606C1-8687-4AC1-BA25-A4BF57CC4DF6}"/>
          </ac:spMkLst>
        </pc:spChg>
        <pc:spChg chg="mod">
          <ac:chgData name="Julia Kasmire" userId="d623be19-69c6-4d1b-89e7-ecc750d13e6c" providerId="ADAL" clId="{DC4F1B00-34E8-4F69-946D-E3B967DFB729}" dt="2020-06-15T12:17:39.103" v="16687"/>
          <ac:spMkLst>
            <pc:docMk/>
            <pc:sldMk cId="3843120464" sldId="298"/>
            <ac:spMk id="136" creationId="{910318CE-3D3D-48E4-BD8D-D0E8A6E57F3A}"/>
          </ac:spMkLst>
        </pc:spChg>
        <pc:spChg chg="mod">
          <ac:chgData name="Julia Kasmire" userId="d623be19-69c6-4d1b-89e7-ecc750d13e6c" providerId="ADAL" clId="{DC4F1B00-34E8-4F69-946D-E3B967DFB729}" dt="2020-06-15T12:17:39.103" v="16687"/>
          <ac:spMkLst>
            <pc:docMk/>
            <pc:sldMk cId="3843120464" sldId="298"/>
            <ac:spMk id="137" creationId="{077CAE7D-7AD8-4967-BF7C-9EB973F8B95B}"/>
          </ac:spMkLst>
        </pc:spChg>
        <pc:spChg chg="mod">
          <ac:chgData name="Julia Kasmire" userId="d623be19-69c6-4d1b-89e7-ecc750d13e6c" providerId="ADAL" clId="{DC4F1B00-34E8-4F69-946D-E3B967DFB729}" dt="2020-06-15T12:17:39.103" v="16687"/>
          <ac:spMkLst>
            <pc:docMk/>
            <pc:sldMk cId="3843120464" sldId="298"/>
            <ac:spMk id="138" creationId="{117B28FE-D912-46F4-8704-413E5F73F3F6}"/>
          </ac:spMkLst>
        </pc:spChg>
        <pc:spChg chg="mod">
          <ac:chgData name="Julia Kasmire" userId="d623be19-69c6-4d1b-89e7-ecc750d13e6c" providerId="ADAL" clId="{DC4F1B00-34E8-4F69-946D-E3B967DFB729}" dt="2020-06-15T12:17:39.103" v="16687"/>
          <ac:spMkLst>
            <pc:docMk/>
            <pc:sldMk cId="3843120464" sldId="298"/>
            <ac:spMk id="139" creationId="{2781F171-DBE3-46C0-BC89-7796D943E073}"/>
          </ac:spMkLst>
        </pc:spChg>
        <pc:spChg chg="mod">
          <ac:chgData name="Julia Kasmire" userId="d623be19-69c6-4d1b-89e7-ecc750d13e6c" providerId="ADAL" clId="{DC4F1B00-34E8-4F69-946D-E3B967DFB729}" dt="2020-06-15T12:17:39.103" v="16687"/>
          <ac:spMkLst>
            <pc:docMk/>
            <pc:sldMk cId="3843120464" sldId="298"/>
            <ac:spMk id="140" creationId="{E723E751-6597-4796-9824-0465710B8992}"/>
          </ac:spMkLst>
        </pc:spChg>
        <pc:spChg chg="mod">
          <ac:chgData name="Julia Kasmire" userId="d623be19-69c6-4d1b-89e7-ecc750d13e6c" providerId="ADAL" clId="{DC4F1B00-34E8-4F69-946D-E3B967DFB729}" dt="2020-06-15T12:17:39.103" v="16687"/>
          <ac:spMkLst>
            <pc:docMk/>
            <pc:sldMk cId="3843120464" sldId="298"/>
            <ac:spMk id="141" creationId="{73BF7564-466D-4CAC-AC69-1C9A0DDF9E24}"/>
          </ac:spMkLst>
        </pc:spChg>
        <pc:spChg chg="mod">
          <ac:chgData name="Julia Kasmire" userId="d623be19-69c6-4d1b-89e7-ecc750d13e6c" providerId="ADAL" clId="{DC4F1B00-34E8-4F69-946D-E3B967DFB729}" dt="2020-06-15T12:17:39.103" v="16687"/>
          <ac:spMkLst>
            <pc:docMk/>
            <pc:sldMk cId="3843120464" sldId="298"/>
            <ac:spMk id="142" creationId="{99AF8ABB-FCCA-4339-A1A9-73CCED5FAB79}"/>
          </ac:spMkLst>
        </pc:spChg>
        <pc:spChg chg="mod">
          <ac:chgData name="Julia Kasmire" userId="d623be19-69c6-4d1b-89e7-ecc750d13e6c" providerId="ADAL" clId="{DC4F1B00-34E8-4F69-946D-E3B967DFB729}" dt="2020-06-15T12:17:39.103" v="16687"/>
          <ac:spMkLst>
            <pc:docMk/>
            <pc:sldMk cId="3843120464" sldId="298"/>
            <ac:spMk id="143" creationId="{09E1044C-38FE-405F-AF09-745A8198A305}"/>
          </ac:spMkLst>
        </pc:spChg>
        <pc:spChg chg="mod">
          <ac:chgData name="Julia Kasmire" userId="d623be19-69c6-4d1b-89e7-ecc750d13e6c" providerId="ADAL" clId="{DC4F1B00-34E8-4F69-946D-E3B967DFB729}" dt="2020-06-15T12:17:39.103" v="16687"/>
          <ac:spMkLst>
            <pc:docMk/>
            <pc:sldMk cId="3843120464" sldId="298"/>
            <ac:spMk id="144" creationId="{71FE1367-B27F-4E75-94E2-F138AC2353E4}"/>
          </ac:spMkLst>
        </pc:spChg>
        <pc:spChg chg="mod">
          <ac:chgData name="Julia Kasmire" userId="d623be19-69c6-4d1b-89e7-ecc750d13e6c" providerId="ADAL" clId="{DC4F1B00-34E8-4F69-946D-E3B967DFB729}" dt="2020-06-15T12:17:39.103" v="16687"/>
          <ac:spMkLst>
            <pc:docMk/>
            <pc:sldMk cId="3843120464" sldId="298"/>
            <ac:spMk id="145" creationId="{8CDDAA48-802F-4576-A8C9-F762B44E6652}"/>
          </ac:spMkLst>
        </pc:spChg>
        <pc:spChg chg="mod">
          <ac:chgData name="Julia Kasmire" userId="d623be19-69c6-4d1b-89e7-ecc750d13e6c" providerId="ADAL" clId="{DC4F1B00-34E8-4F69-946D-E3B967DFB729}" dt="2020-06-15T12:17:39.103" v="16687"/>
          <ac:spMkLst>
            <pc:docMk/>
            <pc:sldMk cId="3843120464" sldId="298"/>
            <ac:spMk id="146" creationId="{6FBE7243-79C9-45C5-B45F-CB14475A6A3D}"/>
          </ac:spMkLst>
        </pc:spChg>
        <pc:spChg chg="mod">
          <ac:chgData name="Julia Kasmire" userId="d623be19-69c6-4d1b-89e7-ecc750d13e6c" providerId="ADAL" clId="{DC4F1B00-34E8-4F69-946D-E3B967DFB729}" dt="2020-06-15T12:17:39.103" v="16687"/>
          <ac:spMkLst>
            <pc:docMk/>
            <pc:sldMk cId="3843120464" sldId="298"/>
            <ac:spMk id="147" creationId="{7F979ADD-0289-4373-9A2D-F17109C0C075}"/>
          </ac:spMkLst>
        </pc:spChg>
        <pc:spChg chg="mod">
          <ac:chgData name="Julia Kasmire" userId="d623be19-69c6-4d1b-89e7-ecc750d13e6c" providerId="ADAL" clId="{DC4F1B00-34E8-4F69-946D-E3B967DFB729}" dt="2020-06-15T12:17:39.103" v="16687"/>
          <ac:spMkLst>
            <pc:docMk/>
            <pc:sldMk cId="3843120464" sldId="298"/>
            <ac:spMk id="148" creationId="{0CFB9CB6-1546-495E-9B4B-F42CA82DACF9}"/>
          </ac:spMkLst>
        </pc:spChg>
        <pc:spChg chg="mod">
          <ac:chgData name="Julia Kasmire" userId="d623be19-69c6-4d1b-89e7-ecc750d13e6c" providerId="ADAL" clId="{DC4F1B00-34E8-4F69-946D-E3B967DFB729}" dt="2020-06-15T12:17:53.450" v="16700"/>
          <ac:spMkLst>
            <pc:docMk/>
            <pc:sldMk cId="3843120464" sldId="298"/>
            <ac:spMk id="150" creationId="{3D034C53-78E5-4CCE-ADF1-9652A000B57D}"/>
          </ac:spMkLst>
        </pc:spChg>
        <pc:spChg chg="mod">
          <ac:chgData name="Julia Kasmire" userId="d623be19-69c6-4d1b-89e7-ecc750d13e6c" providerId="ADAL" clId="{DC4F1B00-34E8-4F69-946D-E3B967DFB729}" dt="2020-06-15T12:17:53.450" v="16700"/>
          <ac:spMkLst>
            <pc:docMk/>
            <pc:sldMk cId="3843120464" sldId="298"/>
            <ac:spMk id="151" creationId="{0F3663E6-66B4-4036-9075-046D83A1A7FC}"/>
          </ac:spMkLst>
        </pc:spChg>
        <pc:spChg chg="mod">
          <ac:chgData name="Julia Kasmire" userId="d623be19-69c6-4d1b-89e7-ecc750d13e6c" providerId="ADAL" clId="{DC4F1B00-34E8-4F69-946D-E3B967DFB729}" dt="2020-06-15T12:17:53.450" v="16700"/>
          <ac:spMkLst>
            <pc:docMk/>
            <pc:sldMk cId="3843120464" sldId="298"/>
            <ac:spMk id="152" creationId="{58D2CDA0-9D12-4A4D-80FF-6C52A93843B5}"/>
          </ac:spMkLst>
        </pc:spChg>
        <pc:spChg chg="mod">
          <ac:chgData name="Julia Kasmire" userId="d623be19-69c6-4d1b-89e7-ecc750d13e6c" providerId="ADAL" clId="{DC4F1B00-34E8-4F69-946D-E3B967DFB729}" dt="2020-06-15T12:17:53.450" v="16700"/>
          <ac:spMkLst>
            <pc:docMk/>
            <pc:sldMk cId="3843120464" sldId="298"/>
            <ac:spMk id="153" creationId="{F78C1E8D-3AA2-4F83-88E1-84A51BAD696C}"/>
          </ac:spMkLst>
        </pc:spChg>
        <pc:spChg chg="mod">
          <ac:chgData name="Julia Kasmire" userId="d623be19-69c6-4d1b-89e7-ecc750d13e6c" providerId="ADAL" clId="{DC4F1B00-34E8-4F69-946D-E3B967DFB729}" dt="2020-06-15T12:17:53.450" v="16700"/>
          <ac:spMkLst>
            <pc:docMk/>
            <pc:sldMk cId="3843120464" sldId="298"/>
            <ac:spMk id="154" creationId="{8A117CAD-AFE3-4DE3-A064-8CF746B308E9}"/>
          </ac:spMkLst>
        </pc:spChg>
        <pc:spChg chg="mod">
          <ac:chgData name="Julia Kasmire" userId="d623be19-69c6-4d1b-89e7-ecc750d13e6c" providerId="ADAL" clId="{DC4F1B00-34E8-4F69-946D-E3B967DFB729}" dt="2020-06-15T12:17:53.450" v="16700"/>
          <ac:spMkLst>
            <pc:docMk/>
            <pc:sldMk cId="3843120464" sldId="298"/>
            <ac:spMk id="155" creationId="{DACC603F-B08C-4C7D-B0DB-E6996F7B240C}"/>
          </ac:spMkLst>
        </pc:spChg>
        <pc:spChg chg="mod">
          <ac:chgData name="Julia Kasmire" userId="d623be19-69c6-4d1b-89e7-ecc750d13e6c" providerId="ADAL" clId="{DC4F1B00-34E8-4F69-946D-E3B967DFB729}" dt="2020-06-15T12:17:53.450" v="16700"/>
          <ac:spMkLst>
            <pc:docMk/>
            <pc:sldMk cId="3843120464" sldId="298"/>
            <ac:spMk id="156" creationId="{043BB560-2E2F-4158-8011-6D4B9E479A8A}"/>
          </ac:spMkLst>
        </pc:spChg>
        <pc:spChg chg="mod">
          <ac:chgData name="Julia Kasmire" userId="d623be19-69c6-4d1b-89e7-ecc750d13e6c" providerId="ADAL" clId="{DC4F1B00-34E8-4F69-946D-E3B967DFB729}" dt="2020-06-15T12:17:53.450" v="16700"/>
          <ac:spMkLst>
            <pc:docMk/>
            <pc:sldMk cId="3843120464" sldId="298"/>
            <ac:spMk id="157" creationId="{87F35B49-B674-4FC1-A687-95FDF09F98D9}"/>
          </ac:spMkLst>
        </pc:spChg>
        <pc:spChg chg="mod">
          <ac:chgData name="Julia Kasmire" userId="d623be19-69c6-4d1b-89e7-ecc750d13e6c" providerId="ADAL" clId="{DC4F1B00-34E8-4F69-946D-E3B967DFB729}" dt="2020-06-15T12:17:53.450" v="16700"/>
          <ac:spMkLst>
            <pc:docMk/>
            <pc:sldMk cId="3843120464" sldId="298"/>
            <ac:spMk id="158" creationId="{B9558502-4120-4214-BF05-D6AFC1D411B9}"/>
          </ac:spMkLst>
        </pc:spChg>
        <pc:spChg chg="mod">
          <ac:chgData name="Julia Kasmire" userId="d623be19-69c6-4d1b-89e7-ecc750d13e6c" providerId="ADAL" clId="{DC4F1B00-34E8-4F69-946D-E3B967DFB729}" dt="2020-06-15T12:17:53.450" v="16700"/>
          <ac:spMkLst>
            <pc:docMk/>
            <pc:sldMk cId="3843120464" sldId="298"/>
            <ac:spMk id="159" creationId="{73FE3A59-2500-4984-813A-70627F013070}"/>
          </ac:spMkLst>
        </pc:spChg>
        <pc:spChg chg="mod">
          <ac:chgData name="Julia Kasmire" userId="d623be19-69c6-4d1b-89e7-ecc750d13e6c" providerId="ADAL" clId="{DC4F1B00-34E8-4F69-946D-E3B967DFB729}" dt="2020-06-15T12:17:53.450" v="16700"/>
          <ac:spMkLst>
            <pc:docMk/>
            <pc:sldMk cId="3843120464" sldId="298"/>
            <ac:spMk id="160" creationId="{8232825D-9CCC-4094-A304-D8552A8E537E}"/>
          </ac:spMkLst>
        </pc:spChg>
        <pc:spChg chg="mod">
          <ac:chgData name="Julia Kasmire" userId="d623be19-69c6-4d1b-89e7-ecc750d13e6c" providerId="ADAL" clId="{DC4F1B00-34E8-4F69-946D-E3B967DFB729}" dt="2020-06-15T12:17:53.450" v="16700"/>
          <ac:spMkLst>
            <pc:docMk/>
            <pc:sldMk cId="3843120464" sldId="298"/>
            <ac:spMk id="161" creationId="{C9397FB7-97D0-4CF7-B411-986CCACBF43F}"/>
          </ac:spMkLst>
        </pc:spChg>
        <pc:spChg chg="mod">
          <ac:chgData name="Julia Kasmire" userId="d623be19-69c6-4d1b-89e7-ecc750d13e6c" providerId="ADAL" clId="{DC4F1B00-34E8-4F69-946D-E3B967DFB729}" dt="2020-06-15T12:17:53.450" v="16700"/>
          <ac:spMkLst>
            <pc:docMk/>
            <pc:sldMk cId="3843120464" sldId="298"/>
            <ac:spMk id="162" creationId="{CB70ED8B-3DC8-4CB7-A2BA-00DC38A9832C}"/>
          </ac:spMkLst>
        </pc:spChg>
        <pc:spChg chg="mod">
          <ac:chgData name="Julia Kasmire" userId="d623be19-69c6-4d1b-89e7-ecc750d13e6c" providerId="ADAL" clId="{DC4F1B00-34E8-4F69-946D-E3B967DFB729}" dt="2020-06-15T12:18:08.775" v="16746"/>
          <ac:spMkLst>
            <pc:docMk/>
            <pc:sldMk cId="3843120464" sldId="298"/>
            <ac:spMk id="164" creationId="{FE0FF3F7-A776-46BA-A5F3-CFB54C99EDAC}"/>
          </ac:spMkLst>
        </pc:spChg>
        <pc:spChg chg="mod">
          <ac:chgData name="Julia Kasmire" userId="d623be19-69c6-4d1b-89e7-ecc750d13e6c" providerId="ADAL" clId="{DC4F1B00-34E8-4F69-946D-E3B967DFB729}" dt="2020-06-15T12:18:08.775" v="16746"/>
          <ac:spMkLst>
            <pc:docMk/>
            <pc:sldMk cId="3843120464" sldId="298"/>
            <ac:spMk id="165" creationId="{C4D2ED13-5050-43AF-89AD-6CA99209951C}"/>
          </ac:spMkLst>
        </pc:spChg>
        <pc:spChg chg="mod">
          <ac:chgData name="Julia Kasmire" userId="d623be19-69c6-4d1b-89e7-ecc750d13e6c" providerId="ADAL" clId="{DC4F1B00-34E8-4F69-946D-E3B967DFB729}" dt="2020-06-15T12:18:08.775" v="16746"/>
          <ac:spMkLst>
            <pc:docMk/>
            <pc:sldMk cId="3843120464" sldId="298"/>
            <ac:spMk id="166" creationId="{D9E60042-573B-43F6-B8AD-1DCB9AB28B50}"/>
          </ac:spMkLst>
        </pc:spChg>
        <pc:spChg chg="mod">
          <ac:chgData name="Julia Kasmire" userId="d623be19-69c6-4d1b-89e7-ecc750d13e6c" providerId="ADAL" clId="{DC4F1B00-34E8-4F69-946D-E3B967DFB729}" dt="2020-06-15T12:18:35.349" v="16763" actId="6549"/>
          <ac:spMkLst>
            <pc:docMk/>
            <pc:sldMk cId="3843120464" sldId="298"/>
            <ac:spMk id="167" creationId="{BD04CB96-7391-4439-AADF-A26993346850}"/>
          </ac:spMkLst>
        </pc:spChg>
        <pc:spChg chg="mod">
          <ac:chgData name="Julia Kasmire" userId="d623be19-69c6-4d1b-89e7-ecc750d13e6c" providerId="ADAL" clId="{DC4F1B00-34E8-4F69-946D-E3B967DFB729}" dt="2020-06-15T12:18:08.775" v="16746"/>
          <ac:spMkLst>
            <pc:docMk/>
            <pc:sldMk cId="3843120464" sldId="298"/>
            <ac:spMk id="168" creationId="{FEF3D6D6-B268-48CD-A41F-D06B439E1FD7}"/>
          </ac:spMkLst>
        </pc:spChg>
        <pc:spChg chg="mod">
          <ac:chgData name="Julia Kasmire" userId="d623be19-69c6-4d1b-89e7-ecc750d13e6c" providerId="ADAL" clId="{DC4F1B00-34E8-4F69-946D-E3B967DFB729}" dt="2020-06-15T12:18:17.967" v="16753" actId="20577"/>
          <ac:spMkLst>
            <pc:docMk/>
            <pc:sldMk cId="3843120464" sldId="298"/>
            <ac:spMk id="169" creationId="{4671843E-456C-403F-89DB-1CABDB063547}"/>
          </ac:spMkLst>
        </pc:spChg>
        <pc:spChg chg="mod">
          <ac:chgData name="Julia Kasmire" userId="d623be19-69c6-4d1b-89e7-ecc750d13e6c" providerId="ADAL" clId="{DC4F1B00-34E8-4F69-946D-E3B967DFB729}" dt="2020-06-15T12:18:16.805" v="16752" actId="20577"/>
          <ac:spMkLst>
            <pc:docMk/>
            <pc:sldMk cId="3843120464" sldId="298"/>
            <ac:spMk id="170" creationId="{C81E0BBC-77F0-4427-8A15-6EDF910336CC}"/>
          </ac:spMkLst>
        </pc:spChg>
        <pc:spChg chg="mod">
          <ac:chgData name="Julia Kasmire" userId="d623be19-69c6-4d1b-89e7-ecc750d13e6c" providerId="ADAL" clId="{DC4F1B00-34E8-4F69-946D-E3B967DFB729}" dt="2020-06-15T12:18:13.886" v="16751" actId="6549"/>
          <ac:spMkLst>
            <pc:docMk/>
            <pc:sldMk cId="3843120464" sldId="298"/>
            <ac:spMk id="171" creationId="{88967EDA-4A3F-4E7A-AF7F-002ABEF06719}"/>
          </ac:spMkLst>
        </pc:spChg>
        <pc:spChg chg="mod">
          <ac:chgData name="Julia Kasmire" userId="d623be19-69c6-4d1b-89e7-ecc750d13e6c" providerId="ADAL" clId="{DC4F1B00-34E8-4F69-946D-E3B967DFB729}" dt="2020-06-15T12:18:08.775" v="16746"/>
          <ac:spMkLst>
            <pc:docMk/>
            <pc:sldMk cId="3843120464" sldId="298"/>
            <ac:spMk id="172" creationId="{F5CBA94E-79A6-4215-B000-EEFE4BA4E6D1}"/>
          </ac:spMkLst>
        </pc:spChg>
        <pc:spChg chg="mod">
          <ac:chgData name="Julia Kasmire" userId="d623be19-69c6-4d1b-89e7-ecc750d13e6c" providerId="ADAL" clId="{DC4F1B00-34E8-4F69-946D-E3B967DFB729}" dt="2020-06-15T12:18:21.429" v="16756" actId="6549"/>
          <ac:spMkLst>
            <pc:docMk/>
            <pc:sldMk cId="3843120464" sldId="298"/>
            <ac:spMk id="173" creationId="{59C27438-D854-4CDB-B16E-8BE4AE01497A}"/>
          </ac:spMkLst>
        </pc:spChg>
        <pc:spChg chg="mod">
          <ac:chgData name="Julia Kasmire" userId="d623be19-69c6-4d1b-89e7-ecc750d13e6c" providerId="ADAL" clId="{DC4F1B00-34E8-4F69-946D-E3B967DFB729}" dt="2020-06-15T12:18:31.638" v="16759" actId="6549"/>
          <ac:spMkLst>
            <pc:docMk/>
            <pc:sldMk cId="3843120464" sldId="298"/>
            <ac:spMk id="174" creationId="{1E44A046-C45F-4611-9586-3BB1ADEBE136}"/>
          </ac:spMkLst>
        </pc:spChg>
        <pc:spChg chg="mod">
          <ac:chgData name="Julia Kasmire" userId="d623be19-69c6-4d1b-89e7-ecc750d13e6c" providerId="ADAL" clId="{DC4F1B00-34E8-4F69-946D-E3B967DFB729}" dt="2020-06-15T12:18:08.775" v="16746"/>
          <ac:spMkLst>
            <pc:docMk/>
            <pc:sldMk cId="3843120464" sldId="298"/>
            <ac:spMk id="175" creationId="{86165115-0CA3-4279-AB72-95A2A15A897A}"/>
          </ac:spMkLst>
        </pc:spChg>
        <pc:spChg chg="mod">
          <ac:chgData name="Julia Kasmire" userId="d623be19-69c6-4d1b-89e7-ecc750d13e6c" providerId="ADAL" clId="{DC4F1B00-34E8-4F69-946D-E3B967DFB729}" dt="2020-06-15T12:18:08.775" v="16746"/>
          <ac:spMkLst>
            <pc:docMk/>
            <pc:sldMk cId="3843120464" sldId="298"/>
            <ac:spMk id="176" creationId="{99A226D5-1F73-42E5-A96B-709F44493A9B}"/>
          </ac:spMkLst>
        </pc:spChg>
        <pc:grpChg chg="add del mod">
          <ac:chgData name="Julia Kasmire" userId="d623be19-69c6-4d1b-89e7-ecc750d13e6c" providerId="ADAL" clId="{DC4F1B00-34E8-4F69-946D-E3B967DFB729}" dt="2020-06-15T12:16:55.536" v="16661" actId="478"/>
          <ac:grpSpMkLst>
            <pc:docMk/>
            <pc:sldMk cId="3843120464" sldId="298"/>
            <ac:grpSpMk id="5" creationId="{D51A6904-2E4B-4A9D-AC8D-8984A652FD0E}"/>
          </ac:grpSpMkLst>
        </pc:grpChg>
        <pc:grpChg chg="mod">
          <ac:chgData name="Julia Kasmire" userId="d623be19-69c6-4d1b-89e7-ecc750d13e6c" providerId="ADAL" clId="{DC4F1B00-34E8-4F69-946D-E3B967DFB729}" dt="2020-06-15T09:33:45.828" v="2870"/>
          <ac:grpSpMkLst>
            <pc:docMk/>
            <pc:sldMk cId="3843120464" sldId="298"/>
            <ac:grpSpMk id="16" creationId="{E15F9925-2BE7-4C81-B2B9-BAE96E1D8C87}"/>
          </ac:grpSpMkLst>
        </pc:grpChg>
        <pc:grpChg chg="add del mod">
          <ac:chgData name="Julia Kasmire" userId="d623be19-69c6-4d1b-89e7-ecc750d13e6c" providerId="ADAL" clId="{DC4F1B00-34E8-4F69-946D-E3B967DFB729}" dt="2020-06-15T12:18:06.937" v="16745" actId="478"/>
          <ac:grpSpMkLst>
            <pc:docMk/>
            <pc:sldMk cId="3843120464" sldId="298"/>
            <ac:grpSpMk id="28" creationId="{5F2BE5DE-583A-4B5B-AAB3-3D4DB96C0938}"/>
          </ac:grpSpMkLst>
        </pc:grpChg>
        <pc:grpChg chg="mod">
          <ac:chgData name="Julia Kasmire" userId="d623be19-69c6-4d1b-89e7-ecc750d13e6c" providerId="ADAL" clId="{DC4F1B00-34E8-4F69-946D-E3B967DFB729}" dt="2020-06-15T09:35:09.795" v="2963"/>
          <ac:grpSpMkLst>
            <pc:docMk/>
            <pc:sldMk cId="3843120464" sldId="298"/>
            <ac:grpSpMk id="38" creationId="{C8C8EE11-3578-414C-A485-E3B6DA48CB93}"/>
          </ac:grpSpMkLst>
        </pc:grpChg>
        <pc:grpChg chg="add del mod">
          <ac:chgData name="Julia Kasmire" userId="d623be19-69c6-4d1b-89e7-ecc750d13e6c" providerId="ADAL" clId="{DC4F1B00-34E8-4F69-946D-E3B967DFB729}" dt="2020-06-15T12:17:45.392" v="16699" actId="478"/>
          <ac:grpSpMkLst>
            <pc:docMk/>
            <pc:sldMk cId="3843120464" sldId="298"/>
            <ac:grpSpMk id="49" creationId="{9C5ABBD4-0BBD-4318-AB8E-EF2C7F780488}"/>
          </ac:grpSpMkLst>
        </pc:grpChg>
        <pc:grpChg chg="add del mod">
          <ac:chgData name="Julia Kasmire" userId="d623be19-69c6-4d1b-89e7-ecc750d13e6c" providerId="ADAL" clId="{DC4F1B00-34E8-4F69-946D-E3B967DFB729}" dt="2020-06-15T12:17:42.314" v="16697"/>
          <ac:grpSpMkLst>
            <pc:docMk/>
            <pc:sldMk cId="3843120464" sldId="298"/>
            <ac:grpSpMk id="69" creationId="{B4333000-4BA2-4C85-92ED-D908C5C21ECD}"/>
          </ac:grpSpMkLst>
        </pc:grpChg>
        <pc:grpChg chg="add del mod">
          <ac:chgData name="Julia Kasmire" userId="d623be19-69c6-4d1b-89e7-ecc750d13e6c" providerId="ADAL" clId="{DC4F1B00-34E8-4F69-946D-E3B967DFB729}" dt="2020-06-15T12:17:40.461" v="16690"/>
          <ac:grpSpMkLst>
            <pc:docMk/>
            <pc:sldMk cId="3843120464" sldId="298"/>
            <ac:grpSpMk id="89" creationId="{55E9FFDB-F40C-48C9-8CDC-9565D17BA5DC}"/>
          </ac:grpSpMkLst>
        </pc:grpChg>
        <pc:grpChg chg="add del mod">
          <ac:chgData name="Julia Kasmire" userId="d623be19-69c6-4d1b-89e7-ecc750d13e6c" providerId="ADAL" clId="{DC4F1B00-34E8-4F69-946D-E3B967DFB729}" dt="2020-06-15T12:17:40.263" v="16689"/>
          <ac:grpSpMkLst>
            <pc:docMk/>
            <pc:sldMk cId="3843120464" sldId="298"/>
            <ac:grpSpMk id="109" creationId="{4BA90839-E5E9-415A-95CF-2ACC150CC8B6}"/>
          </ac:grpSpMkLst>
        </pc:grpChg>
        <pc:grpChg chg="add del mod">
          <ac:chgData name="Julia Kasmire" userId="d623be19-69c6-4d1b-89e7-ecc750d13e6c" providerId="ADAL" clId="{DC4F1B00-34E8-4F69-946D-E3B967DFB729}" dt="2020-06-15T12:17:40.053" v="16688"/>
          <ac:grpSpMkLst>
            <pc:docMk/>
            <pc:sldMk cId="3843120464" sldId="298"/>
            <ac:grpSpMk id="129" creationId="{03C52B33-032C-4144-AB3A-9BFDCBFB8450}"/>
          </ac:grpSpMkLst>
        </pc:grpChg>
        <pc:grpChg chg="add mod">
          <ac:chgData name="Julia Kasmire" userId="d623be19-69c6-4d1b-89e7-ecc750d13e6c" providerId="ADAL" clId="{DC4F1B00-34E8-4F69-946D-E3B967DFB729}" dt="2020-06-15T12:17:57.629" v="16744" actId="1038"/>
          <ac:grpSpMkLst>
            <pc:docMk/>
            <pc:sldMk cId="3843120464" sldId="298"/>
            <ac:grpSpMk id="149" creationId="{5F535843-D431-4A81-98F4-F95EE4B3E0C0}"/>
          </ac:grpSpMkLst>
        </pc:grpChg>
        <pc:grpChg chg="add mod">
          <ac:chgData name="Julia Kasmire" userId="d623be19-69c6-4d1b-89e7-ecc750d13e6c" providerId="ADAL" clId="{DC4F1B00-34E8-4F69-946D-E3B967DFB729}" dt="2020-06-15T12:18:10.369" v="16748" actId="1038"/>
          <ac:grpSpMkLst>
            <pc:docMk/>
            <pc:sldMk cId="3843120464" sldId="298"/>
            <ac:grpSpMk id="163" creationId="{890CFA6C-6D06-4AAD-AB56-4AE2BDA95198}"/>
          </ac:grpSpMkLst>
        </pc:grpChg>
      </pc:sldChg>
      <pc:sldChg chg="addSp delSp modSp mod modAnim">
        <pc:chgData name="Julia Kasmire" userId="d623be19-69c6-4d1b-89e7-ecc750d13e6c" providerId="ADAL" clId="{DC4F1B00-34E8-4F69-946D-E3B967DFB729}" dt="2020-06-15T11:09:05.700" v="11744" actId="20577"/>
        <pc:sldMkLst>
          <pc:docMk/>
          <pc:sldMk cId="910630396" sldId="299"/>
        </pc:sldMkLst>
        <pc:spChg chg="add mod">
          <ac:chgData name="Julia Kasmire" userId="d623be19-69c6-4d1b-89e7-ecc750d13e6c" providerId="ADAL" clId="{DC4F1B00-34E8-4F69-946D-E3B967DFB729}" dt="2020-06-15T11:08:43.515" v="11711" actId="14100"/>
          <ac:spMkLst>
            <pc:docMk/>
            <pc:sldMk cId="910630396" sldId="299"/>
            <ac:spMk id="2" creationId="{43E894F6-D4FC-445F-8801-30CB248E239B}"/>
          </ac:spMkLst>
        </pc:spChg>
        <pc:spChg chg="add mod">
          <ac:chgData name="Julia Kasmire" userId="d623be19-69c6-4d1b-89e7-ecc750d13e6c" providerId="ADAL" clId="{DC4F1B00-34E8-4F69-946D-E3B967DFB729}" dt="2020-06-15T11:03:40.723" v="11427" actId="20577"/>
          <ac:spMkLst>
            <pc:docMk/>
            <pc:sldMk cId="910630396" sldId="299"/>
            <ac:spMk id="3" creationId="{76E5D970-D769-454E-AB6A-B7E24B314729}"/>
          </ac:spMkLst>
        </pc:spChg>
        <pc:spChg chg="mod">
          <ac:chgData name="Julia Kasmire" userId="d623be19-69c6-4d1b-89e7-ecc750d13e6c" providerId="ADAL" clId="{DC4F1B00-34E8-4F69-946D-E3B967DFB729}" dt="2020-06-15T11:01:40.319" v="11364" actId="20577"/>
          <ac:spMkLst>
            <pc:docMk/>
            <pc:sldMk cId="910630396" sldId="299"/>
            <ac:spMk id="4" creationId="{00000000-0000-0000-0000-000000000000}"/>
          </ac:spMkLst>
        </pc:spChg>
        <pc:spChg chg="add mod">
          <ac:chgData name="Julia Kasmire" userId="d623be19-69c6-4d1b-89e7-ecc750d13e6c" providerId="ADAL" clId="{DC4F1B00-34E8-4F69-946D-E3B967DFB729}" dt="2020-06-15T11:08:34.236" v="11708" actId="14100"/>
          <ac:spMkLst>
            <pc:docMk/>
            <pc:sldMk cId="910630396" sldId="299"/>
            <ac:spMk id="5" creationId="{9A4D34B2-A717-47C8-ABF3-E98942F27C0A}"/>
          </ac:spMkLst>
        </pc:spChg>
        <pc:spChg chg="add mod">
          <ac:chgData name="Julia Kasmire" userId="d623be19-69c6-4d1b-89e7-ecc750d13e6c" providerId="ADAL" clId="{DC4F1B00-34E8-4F69-946D-E3B967DFB729}" dt="2020-06-15T11:08:38.043" v="11709" actId="14100"/>
          <ac:spMkLst>
            <pc:docMk/>
            <pc:sldMk cId="910630396" sldId="299"/>
            <ac:spMk id="6" creationId="{00731DBB-042D-46F0-BDEF-2604D00800D0}"/>
          </ac:spMkLst>
        </pc:spChg>
        <pc:spChg chg="add mod">
          <ac:chgData name="Julia Kasmire" userId="d623be19-69c6-4d1b-89e7-ecc750d13e6c" providerId="ADAL" clId="{DC4F1B00-34E8-4F69-946D-E3B967DFB729}" dt="2020-06-15T11:08:40.910" v="11710" actId="14100"/>
          <ac:spMkLst>
            <pc:docMk/>
            <pc:sldMk cId="910630396" sldId="299"/>
            <ac:spMk id="7" creationId="{6F5FC8C6-7809-4E2A-950C-E21E6C5F355C}"/>
          </ac:spMkLst>
        </pc:spChg>
        <pc:spChg chg="add mod ord">
          <ac:chgData name="Julia Kasmire" userId="d623be19-69c6-4d1b-89e7-ecc750d13e6c" providerId="ADAL" clId="{DC4F1B00-34E8-4F69-946D-E3B967DFB729}" dt="2020-06-15T11:07:19.706" v="11652" actId="164"/>
          <ac:spMkLst>
            <pc:docMk/>
            <pc:sldMk cId="910630396" sldId="299"/>
            <ac:spMk id="9" creationId="{0C42EBD3-FC63-4BD7-8508-50A668069B8B}"/>
          </ac:spMkLst>
        </pc:spChg>
        <pc:spChg chg="add mod ord">
          <ac:chgData name="Julia Kasmire" userId="d623be19-69c6-4d1b-89e7-ecc750d13e6c" providerId="ADAL" clId="{DC4F1B00-34E8-4F69-946D-E3B967DFB729}" dt="2020-06-15T11:07:19.706" v="11652" actId="164"/>
          <ac:spMkLst>
            <pc:docMk/>
            <pc:sldMk cId="910630396" sldId="299"/>
            <ac:spMk id="10" creationId="{60130190-E98F-44BF-BA53-36BC20BA454D}"/>
          </ac:spMkLst>
        </pc:spChg>
        <pc:spChg chg="add del mod ord">
          <ac:chgData name="Julia Kasmire" userId="d623be19-69c6-4d1b-89e7-ecc750d13e6c" providerId="ADAL" clId="{DC4F1B00-34E8-4F69-946D-E3B967DFB729}" dt="2020-06-15T11:08:50.420" v="11716" actId="14100"/>
          <ac:spMkLst>
            <pc:docMk/>
            <pc:sldMk cId="910630396" sldId="299"/>
            <ac:spMk id="11" creationId="{213A4C91-E169-466D-AC1F-C97197D4B058}"/>
          </ac:spMkLst>
        </pc:spChg>
        <pc:spChg chg="add mod">
          <ac:chgData name="Julia Kasmire" userId="d623be19-69c6-4d1b-89e7-ecc750d13e6c" providerId="ADAL" clId="{DC4F1B00-34E8-4F69-946D-E3B967DFB729}" dt="2020-06-15T11:03:20.591" v="11393" actId="164"/>
          <ac:spMkLst>
            <pc:docMk/>
            <pc:sldMk cId="910630396" sldId="299"/>
            <ac:spMk id="12" creationId="{FECA0D41-8F15-4AE2-92F2-8505509571DF}"/>
          </ac:spMkLst>
        </pc:spChg>
        <pc:spChg chg="add mod">
          <ac:chgData name="Julia Kasmire" userId="d623be19-69c6-4d1b-89e7-ecc750d13e6c" providerId="ADAL" clId="{DC4F1B00-34E8-4F69-946D-E3B967DFB729}" dt="2020-06-15T11:03:20.591" v="11393" actId="164"/>
          <ac:spMkLst>
            <pc:docMk/>
            <pc:sldMk cId="910630396" sldId="299"/>
            <ac:spMk id="13" creationId="{BDEB8AD6-8707-4CFC-AE0C-F6A6143C654D}"/>
          </ac:spMkLst>
        </pc:spChg>
        <pc:spChg chg="add del mod">
          <ac:chgData name="Julia Kasmire" userId="d623be19-69c6-4d1b-89e7-ecc750d13e6c" providerId="ADAL" clId="{DC4F1B00-34E8-4F69-946D-E3B967DFB729}" dt="2020-06-15T11:02:16.409" v="11389"/>
          <ac:spMkLst>
            <pc:docMk/>
            <pc:sldMk cId="910630396" sldId="299"/>
            <ac:spMk id="15" creationId="{1C550BF4-2BB4-4FE6-BA51-06E620E32957}"/>
          </ac:spMkLst>
        </pc:spChg>
        <pc:spChg chg="add del mod">
          <ac:chgData name="Julia Kasmire" userId="d623be19-69c6-4d1b-89e7-ecc750d13e6c" providerId="ADAL" clId="{DC4F1B00-34E8-4F69-946D-E3B967DFB729}" dt="2020-06-15T11:02:23.166" v="11392"/>
          <ac:spMkLst>
            <pc:docMk/>
            <pc:sldMk cId="910630396" sldId="299"/>
            <ac:spMk id="16" creationId="{C874674E-0AE1-4B53-90D2-4C57CB1B7EC3}"/>
          </ac:spMkLst>
        </pc:spChg>
        <pc:spChg chg="add del mod">
          <ac:chgData name="Julia Kasmire" userId="d623be19-69c6-4d1b-89e7-ecc750d13e6c" providerId="ADAL" clId="{DC4F1B00-34E8-4F69-946D-E3B967DFB729}" dt="2020-06-15T11:03:35.386" v="11396"/>
          <ac:spMkLst>
            <pc:docMk/>
            <pc:sldMk cId="910630396" sldId="299"/>
            <ac:spMk id="18" creationId="{A0D991EE-E844-4971-9736-3DC7D9DDAB2A}"/>
          </ac:spMkLst>
        </pc:spChg>
        <pc:spChg chg="add del mod">
          <ac:chgData name="Julia Kasmire" userId="d623be19-69c6-4d1b-89e7-ecc750d13e6c" providerId="ADAL" clId="{DC4F1B00-34E8-4F69-946D-E3B967DFB729}" dt="2020-06-15T11:04:23.452" v="11481" actId="478"/>
          <ac:spMkLst>
            <pc:docMk/>
            <pc:sldMk cId="910630396" sldId="299"/>
            <ac:spMk id="19" creationId="{D3310C10-D7BA-45A4-A30C-17CF3669F811}"/>
          </ac:spMkLst>
        </pc:spChg>
        <pc:spChg chg="add del mod">
          <ac:chgData name="Julia Kasmire" userId="d623be19-69c6-4d1b-89e7-ecc750d13e6c" providerId="ADAL" clId="{DC4F1B00-34E8-4F69-946D-E3B967DFB729}" dt="2020-06-15T11:04:26.256" v="11484" actId="478"/>
          <ac:spMkLst>
            <pc:docMk/>
            <pc:sldMk cId="910630396" sldId="299"/>
            <ac:spMk id="20" creationId="{2BDF7248-13DA-471E-9872-BAB2DD41BDCC}"/>
          </ac:spMkLst>
        </pc:spChg>
        <pc:spChg chg="add del mod">
          <ac:chgData name="Julia Kasmire" userId="d623be19-69c6-4d1b-89e7-ecc750d13e6c" providerId="ADAL" clId="{DC4F1B00-34E8-4F69-946D-E3B967DFB729}" dt="2020-06-15T11:04:34.776" v="11489" actId="478"/>
          <ac:spMkLst>
            <pc:docMk/>
            <pc:sldMk cId="910630396" sldId="299"/>
            <ac:spMk id="21" creationId="{C4162CC7-7C9B-44FB-91C9-35F5CDCB7D36}"/>
          </ac:spMkLst>
        </pc:spChg>
        <pc:spChg chg="add del mod">
          <ac:chgData name="Julia Kasmire" userId="d623be19-69c6-4d1b-89e7-ecc750d13e6c" providerId="ADAL" clId="{DC4F1B00-34E8-4F69-946D-E3B967DFB729}" dt="2020-06-15T11:04:31.816" v="11487" actId="478"/>
          <ac:spMkLst>
            <pc:docMk/>
            <pc:sldMk cId="910630396" sldId="299"/>
            <ac:spMk id="22" creationId="{7E38DD7A-0B2F-4CF8-B194-1987CD16DBAF}"/>
          </ac:spMkLst>
        </pc:spChg>
        <pc:spChg chg="add del mod">
          <ac:chgData name="Julia Kasmire" userId="d623be19-69c6-4d1b-89e7-ecc750d13e6c" providerId="ADAL" clId="{DC4F1B00-34E8-4F69-946D-E3B967DFB729}" dt="2020-06-15T11:04:28.001" v="11485" actId="478"/>
          <ac:spMkLst>
            <pc:docMk/>
            <pc:sldMk cId="910630396" sldId="299"/>
            <ac:spMk id="23" creationId="{22CF8B33-5A52-4161-ABE3-0DE2C1C863CC}"/>
          </ac:spMkLst>
        </pc:spChg>
        <pc:spChg chg="add del mod">
          <ac:chgData name="Julia Kasmire" userId="d623be19-69c6-4d1b-89e7-ecc750d13e6c" providerId="ADAL" clId="{DC4F1B00-34E8-4F69-946D-E3B967DFB729}" dt="2020-06-15T11:04:25.096" v="11483" actId="478"/>
          <ac:spMkLst>
            <pc:docMk/>
            <pc:sldMk cId="910630396" sldId="299"/>
            <ac:spMk id="24" creationId="{3EC37835-F92F-4E25-A7F2-4B237438E589}"/>
          </ac:spMkLst>
        </pc:spChg>
        <pc:spChg chg="add del mod">
          <ac:chgData name="Julia Kasmire" userId="d623be19-69c6-4d1b-89e7-ecc750d13e6c" providerId="ADAL" clId="{DC4F1B00-34E8-4F69-946D-E3B967DFB729}" dt="2020-06-15T11:04:29.193" v="11486" actId="478"/>
          <ac:spMkLst>
            <pc:docMk/>
            <pc:sldMk cId="910630396" sldId="299"/>
            <ac:spMk id="25" creationId="{FCB1355E-6504-4BA9-BD70-216ED19B38FA}"/>
          </ac:spMkLst>
        </pc:spChg>
        <pc:spChg chg="add del mod">
          <ac:chgData name="Julia Kasmire" userId="d623be19-69c6-4d1b-89e7-ecc750d13e6c" providerId="ADAL" clId="{DC4F1B00-34E8-4F69-946D-E3B967DFB729}" dt="2020-06-15T11:04:32.928" v="11488" actId="478"/>
          <ac:spMkLst>
            <pc:docMk/>
            <pc:sldMk cId="910630396" sldId="299"/>
            <ac:spMk id="26" creationId="{A7AC28D8-59F8-4662-AD36-F42C304A0266}"/>
          </ac:spMkLst>
        </pc:spChg>
        <pc:spChg chg="mod">
          <ac:chgData name="Julia Kasmire" userId="d623be19-69c6-4d1b-89e7-ecc750d13e6c" providerId="ADAL" clId="{DC4F1B00-34E8-4F69-946D-E3B967DFB729}" dt="2020-06-15T11:09:00.700" v="11743" actId="14100"/>
          <ac:spMkLst>
            <pc:docMk/>
            <pc:sldMk cId="910630396" sldId="299"/>
            <ac:spMk id="28" creationId="{0951BE49-CBD0-4B67-A068-C2E267BA2999}"/>
          </ac:spMkLst>
        </pc:spChg>
        <pc:spChg chg="mod">
          <ac:chgData name="Julia Kasmire" userId="d623be19-69c6-4d1b-89e7-ecc750d13e6c" providerId="ADAL" clId="{DC4F1B00-34E8-4F69-946D-E3B967DFB729}" dt="2020-06-15T11:04:41.236" v="11490"/>
          <ac:spMkLst>
            <pc:docMk/>
            <pc:sldMk cId="910630396" sldId="299"/>
            <ac:spMk id="29" creationId="{2D1973C1-3958-405D-AE27-0BE130905BA5}"/>
          </ac:spMkLst>
        </pc:spChg>
        <pc:spChg chg="mod">
          <ac:chgData name="Julia Kasmire" userId="d623be19-69c6-4d1b-89e7-ecc750d13e6c" providerId="ADAL" clId="{DC4F1B00-34E8-4F69-946D-E3B967DFB729}" dt="2020-06-15T11:09:05.700" v="11744" actId="20577"/>
          <ac:spMkLst>
            <pc:docMk/>
            <pc:sldMk cId="910630396" sldId="299"/>
            <ac:spMk id="30" creationId="{14A958AD-1DB0-4D95-A456-141AE35D8E9F}"/>
          </ac:spMkLst>
        </pc:spChg>
        <pc:spChg chg="del mod">
          <ac:chgData name="Julia Kasmire" userId="d623be19-69c6-4d1b-89e7-ecc750d13e6c" providerId="ADAL" clId="{DC4F1B00-34E8-4F69-946D-E3B967DFB729}" dt="2020-06-15T11:06:03.950" v="11591" actId="478"/>
          <ac:spMkLst>
            <pc:docMk/>
            <pc:sldMk cId="910630396" sldId="299"/>
            <ac:spMk id="31" creationId="{6F758273-A14A-4EC6-A769-0F0D7CEA1296}"/>
          </ac:spMkLst>
        </pc:spChg>
        <pc:spChg chg="del mod">
          <ac:chgData name="Julia Kasmire" userId="d623be19-69c6-4d1b-89e7-ecc750d13e6c" providerId="ADAL" clId="{DC4F1B00-34E8-4F69-946D-E3B967DFB729}" dt="2020-06-15T11:05:39.715" v="11567" actId="478"/>
          <ac:spMkLst>
            <pc:docMk/>
            <pc:sldMk cId="910630396" sldId="299"/>
            <ac:spMk id="32" creationId="{DFBFA21F-282E-4B04-B97D-62B1A3CE9A21}"/>
          </ac:spMkLst>
        </pc:spChg>
        <pc:spChg chg="mod">
          <ac:chgData name="Julia Kasmire" userId="d623be19-69c6-4d1b-89e7-ecc750d13e6c" providerId="ADAL" clId="{DC4F1B00-34E8-4F69-946D-E3B967DFB729}" dt="2020-06-15T11:04:41.236" v="11490"/>
          <ac:spMkLst>
            <pc:docMk/>
            <pc:sldMk cId="910630396" sldId="299"/>
            <ac:spMk id="33" creationId="{EC084F2B-A068-4A13-87AD-333F9E4169BC}"/>
          </ac:spMkLst>
        </pc:spChg>
        <pc:spChg chg="mod">
          <ac:chgData name="Julia Kasmire" userId="d623be19-69c6-4d1b-89e7-ecc750d13e6c" providerId="ADAL" clId="{DC4F1B00-34E8-4F69-946D-E3B967DFB729}" dt="2020-06-15T11:05:56.905" v="11589" actId="1037"/>
          <ac:spMkLst>
            <pc:docMk/>
            <pc:sldMk cId="910630396" sldId="299"/>
            <ac:spMk id="34" creationId="{E5C5CAEB-524A-4968-AE2D-F7DFFA872CFB}"/>
          </ac:spMkLst>
        </pc:spChg>
        <pc:spChg chg="mod">
          <ac:chgData name="Julia Kasmire" userId="d623be19-69c6-4d1b-89e7-ecc750d13e6c" providerId="ADAL" clId="{DC4F1B00-34E8-4F69-946D-E3B967DFB729}" dt="2020-06-15T11:06:22.450" v="11619" actId="1037"/>
          <ac:spMkLst>
            <pc:docMk/>
            <pc:sldMk cId="910630396" sldId="299"/>
            <ac:spMk id="35" creationId="{E8DBDDF6-BD7E-44D8-84D9-F94A245F27B7}"/>
          </ac:spMkLst>
        </pc:spChg>
        <pc:grpChg chg="add mod">
          <ac:chgData name="Julia Kasmire" userId="d623be19-69c6-4d1b-89e7-ecc750d13e6c" providerId="ADAL" clId="{DC4F1B00-34E8-4F69-946D-E3B967DFB729}" dt="2020-06-15T11:01:04.832" v="11349" actId="164"/>
          <ac:grpSpMkLst>
            <pc:docMk/>
            <pc:sldMk cId="910630396" sldId="299"/>
            <ac:grpSpMk id="14" creationId="{35E06D75-0BEA-411F-BB08-16484F0649E9}"/>
          </ac:grpSpMkLst>
        </pc:grpChg>
        <pc:grpChg chg="add mod">
          <ac:chgData name="Julia Kasmire" userId="d623be19-69c6-4d1b-89e7-ecc750d13e6c" providerId="ADAL" clId="{DC4F1B00-34E8-4F69-946D-E3B967DFB729}" dt="2020-06-15T11:03:20.591" v="11393" actId="164"/>
          <ac:grpSpMkLst>
            <pc:docMk/>
            <pc:sldMk cId="910630396" sldId="299"/>
            <ac:grpSpMk id="17" creationId="{01AE8CB7-4F2E-4EA9-912E-C6777DCB0F0A}"/>
          </ac:grpSpMkLst>
        </pc:grpChg>
        <pc:grpChg chg="add mod">
          <ac:chgData name="Julia Kasmire" userId="d623be19-69c6-4d1b-89e7-ecc750d13e6c" providerId="ADAL" clId="{DC4F1B00-34E8-4F69-946D-E3B967DFB729}" dt="2020-06-15T11:07:19.706" v="11652" actId="164"/>
          <ac:grpSpMkLst>
            <pc:docMk/>
            <pc:sldMk cId="910630396" sldId="299"/>
            <ac:grpSpMk id="27" creationId="{9CFEED68-0965-41E7-B3C3-FD39053CEB96}"/>
          </ac:grpSpMkLst>
        </pc:grpChg>
        <pc:grpChg chg="add mod">
          <ac:chgData name="Julia Kasmire" userId="d623be19-69c6-4d1b-89e7-ecc750d13e6c" providerId="ADAL" clId="{DC4F1B00-34E8-4F69-946D-E3B967DFB729}" dt="2020-06-15T11:08:54.445" v="11742" actId="1035"/>
          <ac:grpSpMkLst>
            <pc:docMk/>
            <pc:sldMk cId="910630396" sldId="299"/>
            <ac:grpSpMk id="36" creationId="{A8E71DD4-56EB-487F-9627-7CFA7635C727}"/>
          </ac:grpSpMkLst>
        </pc:grpChg>
      </pc:sldChg>
      <pc:sldChg chg="addSp modSp mod modAnim">
        <pc:chgData name="Julia Kasmire" userId="d623be19-69c6-4d1b-89e7-ecc750d13e6c" providerId="ADAL" clId="{DC4F1B00-34E8-4F69-946D-E3B967DFB729}" dt="2020-06-16T09:53:09.572" v="19643"/>
        <pc:sldMkLst>
          <pc:docMk/>
          <pc:sldMk cId="2430112799" sldId="300"/>
        </pc:sldMkLst>
        <pc:spChg chg="add mod">
          <ac:chgData name="Julia Kasmire" userId="d623be19-69c6-4d1b-89e7-ecc750d13e6c" providerId="ADAL" clId="{DC4F1B00-34E8-4F69-946D-E3B967DFB729}" dt="2020-06-15T12:07:00.021" v="16432" actId="208"/>
          <ac:spMkLst>
            <pc:docMk/>
            <pc:sldMk cId="2430112799" sldId="300"/>
            <ac:spMk id="2" creationId="{65B882C8-89F3-4DBA-8466-F78016EE4E35}"/>
          </ac:spMkLst>
        </pc:spChg>
        <pc:spChg chg="mod">
          <ac:chgData name="Julia Kasmire" userId="d623be19-69c6-4d1b-89e7-ecc750d13e6c" providerId="ADAL" clId="{DC4F1B00-34E8-4F69-946D-E3B967DFB729}" dt="2020-06-15T12:06:04.203" v="16427" actId="255"/>
          <ac:spMkLst>
            <pc:docMk/>
            <pc:sldMk cId="2430112799" sldId="300"/>
            <ac:spMk id="4" creationId="{00000000-0000-0000-0000-000000000000}"/>
          </ac:spMkLst>
        </pc:spChg>
      </pc:sldChg>
      <pc:sldChg chg="del">
        <pc:chgData name="Julia Kasmire" userId="d623be19-69c6-4d1b-89e7-ecc750d13e6c" providerId="ADAL" clId="{DC4F1B00-34E8-4F69-946D-E3B967DFB729}" dt="2020-06-15T10:09:17.198" v="7122" actId="47"/>
        <pc:sldMkLst>
          <pc:docMk/>
          <pc:sldMk cId="536809875" sldId="301"/>
        </pc:sldMkLst>
      </pc:sldChg>
      <pc:sldChg chg="modSp del mod modNotesTx">
        <pc:chgData name="Julia Kasmire" userId="d623be19-69c6-4d1b-89e7-ecc750d13e6c" providerId="ADAL" clId="{DC4F1B00-34E8-4F69-946D-E3B967DFB729}" dt="2020-06-15T10:48:42.300" v="10762" actId="47"/>
        <pc:sldMkLst>
          <pc:docMk/>
          <pc:sldMk cId="2415375564" sldId="302"/>
        </pc:sldMkLst>
        <pc:spChg chg="mod">
          <ac:chgData name="Julia Kasmire" userId="d623be19-69c6-4d1b-89e7-ecc750d13e6c" providerId="ADAL" clId="{DC4F1B00-34E8-4F69-946D-E3B967DFB729}" dt="2020-06-15T10:09:30.823" v="7130" actId="20577"/>
          <ac:spMkLst>
            <pc:docMk/>
            <pc:sldMk cId="2415375564" sldId="302"/>
            <ac:spMk id="8" creationId="{00000000-0000-0000-0000-000000000000}"/>
          </ac:spMkLst>
        </pc:spChg>
      </pc:sldChg>
      <pc:sldChg chg="del">
        <pc:chgData name="Julia Kasmire" userId="d623be19-69c6-4d1b-89e7-ecc750d13e6c" providerId="ADAL" clId="{DC4F1B00-34E8-4F69-946D-E3B967DFB729}" dt="2020-06-15T11:48:09.989" v="14824" actId="47"/>
        <pc:sldMkLst>
          <pc:docMk/>
          <pc:sldMk cId="339242878" sldId="303"/>
        </pc:sldMkLst>
      </pc:sldChg>
      <pc:sldChg chg="addSp delSp modSp mod modAnim">
        <pc:chgData name="Julia Kasmire" userId="d623be19-69c6-4d1b-89e7-ecc750d13e6c" providerId="ADAL" clId="{DC4F1B00-34E8-4F69-946D-E3B967DFB729}" dt="2020-06-16T10:41:29.984" v="21827" actId="20577"/>
        <pc:sldMkLst>
          <pc:docMk/>
          <pc:sldMk cId="3498002192" sldId="304"/>
        </pc:sldMkLst>
        <pc:spChg chg="mod">
          <ac:chgData name="Julia Kasmire" userId="d623be19-69c6-4d1b-89e7-ecc750d13e6c" providerId="ADAL" clId="{DC4F1B00-34E8-4F69-946D-E3B967DFB729}" dt="2020-06-15T11:30:59.924" v="13360" actId="6549"/>
          <ac:spMkLst>
            <pc:docMk/>
            <pc:sldMk cId="3498002192" sldId="304"/>
            <ac:spMk id="4" creationId="{00000000-0000-0000-0000-000000000000}"/>
          </ac:spMkLst>
        </pc:spChg>
        <pc:spChg chg="add del mod">
          <ac:chgData name="Julia Kasmire" userId="d623be19-69c6-4d1b-89e7-ecc750d13e6c" providerId="ADAL" clId="{DC4F1B00-34E8-4F69-946D-E3B967DFB729}" dt="2020-06-15T11:30:55.016" v="13355" actId="478"/>
          <ac:spMkLst>
            <pc:docMk/>
            <pc:sldMk cId="3498002192" sldId="304"/>
            <ac:spMk id="5" creationId="{D28DA9A3-BD2C-4063-B62F-5F9695089D56}"/>
          </ac:spMkLst>
        </pc:spChg>
        <pc:spChg chg="mod">
          <ac:chgData name="Julia Kasmire" userId="d623be19-69c6-4d1b-89e7-ecc750d13e6c" providerId="ADAL" clId="{DC4F1B00-34E8-4F69-946D-E3B967DFB729}" dt="2020-06-16T10:41:29.984" v="21827" actId="20577"/>
          <ac:spMkLst>
            <pc:docMk/>
            <pc:sldMk cId="3498002192" sldId="304"/>
            <ac:spMk id="8" creationId="{00000000-0000-0000-0000-000000000000}"/>
          </ac:spMkLst>
        </pc:spChg>
        <pc:spChg chg="add del mod">
          <ac:chgData name="Julia Kasmire" userId="d623be19-69c6-4d1b-89e7-ecc750d13e6c" providerId="ADAL" clId="{DC4F1B00-34E8-4F69-946D-E3B967DFB729}" dt="2020-06-15T11:30:54.247" v="13354" actId="478"/>
          <ac:spMkLst>
            <pc:docMk/>
            <pc:sldMk cId="3498002192" sldId="304"/>
            <ac:spMk id="11" creationId="{5FB0E745-62F8-4626-9283-69C0C9B3AE86}"/>
          </ac:spMkLst>
        </pc:spChg>
        <pc:picChg chg="add del mod">
          <ac:chgData name="Julia Kasmire" userId="d623be19-69c6-4d1b-89e7-ecc750d13e6c" providerId="ADAL" clId="{DC4F1B00-34E8-4F69-946D-E3B967DFB729}" dt="2020-06-15T11:30:55.016" v="13355" actId="478"/>
          <ac:picMkLst>
            <pc:docMk/>
            <pc:sldMk cId="3498002192" sldId="304"/>
            <ac:picMk id="3" creationId="{9D6C2715-46CE-4C72-ACC6-EDD96E8DFBAB}"/>
          </ac:picMkLst>
        </pc:picChg>
        <pc:picChg chg="add del mod">
          <ac:chgData name="Julia Kasmire" userId="d623be19-69c6-4d1b-89e7-ecc750d13e6c" providerId="ADAL" clId="{DC4F1B00-34E8-4F69-946D-E3B967DFB729}" dt="2020-06-15T11:30:53.055" v="13353" actId="478"/>
          <ac:picMkLst>
            <pc:docMk/>
            <pc:sldMk cId="3498002192" sldId="304"/>
            <ac:picMk id="7" creationId="{B734C1A5-DC34-456E-9C71-4FF9C311A104}"/>
          </ac:picMkLst>
        </pc:picChg>
        <pc:picChg chg="add del mod">
          <ac:chgData name="Julia Kasmire" userId="d623be19-69c6-4d1b-89e7-ecc750d13e6c" providerId="ADAL" clId="{DC4F1B00-34E8-4F69-946D-E3B967DFB729}" dt="2020-06-15T11:30:54.247" v="13354" actId="478"/>
          <ac:picMkLst>
            <pc:docMk/>
            <pc:sldMk cId="3498002192" sldId="304"/>
            <ac:picMk id="10" creationId="{A6066E14-D72E-4A5A-BD3C-43B81AF32C1E}"/>
          </ac:picMkLst>
        </pc:picChg>
      </pc:sldChg>
      <pc:sldChg chg="addSp modSp add mod ord modAnim modNotesTx">
        <pc:chgData name="Julia Kasmire" userId="d623be19-69c6-4d1b-89e7-ecc750d13e6c" providerId="ADAL" clId="{DC4F1B00-34E8-4F69-946D-E3B967DFB729}" dt="2020-06-16T10:36:23.582" v="21451" actId="20577"/>
        <pc:sldMkLst>
          <pc:docMk/>
          <pc:sldMk cId="2593242238" sldId="305"/>
        </pc:sldMkLst>
        <pc:spChg chg="add mod">
          <ac:chgData name="Julia Kasmire" userId="d623be19-69c6-4d1b-89e7-ecc750d13e6c" providerId="ADAL" clId="{DC4F1B00-34E8-4F69-946D-E3B967DFB729}" dt="2020-06-15T08:43:18.832" v="458" actId="208"/>
          <ac:spMkLst>
            <pc:docMk/>
            <pc:sldMk cId="2593242238" sldId="305"/>
            <ac:spMk id="2" creationId="{9E10E374-2725-425C-9791-3EA1C59F96F8}"/>
          </ac:spMkLst>
        </pc:spChg>
        <pc:spChg chg="mod">
          <ac:chgData name="Julia Kasmire" userId="d623be19-69c6-4d1b-89e7-ecc750d13e6c" providerId="ADAL" clId="{DC4F1B00-34E8-4F69-946D-E3B967DFB729}" dt="2020-06-16T10:36:23.582" v="21451" actId="20577"/>
          <ac:spMkLst>
            <pc:docMk/>
            <pc:sldMk cId="2593242238" sldId="305"/>
            <ac:spMk id="4" creationId="{00000000-0000-0000-0000-000000000000}"/>
          </ac:spMkLst>
        </pc:spChg>
      </pc:sldChg>
      <pc:sldChg chg="delSp modSp add del mod delAnim modAnim">
        <pc:chgData name="Julia Kasmire" userId="d623be19-69c6-4d1b-89e7-ecc750d13e6c" providerId="ADAL" clId="{DC4F1B00-34E8-4F69-946D-E3B967DFB729}" dt="2020-06-15T09:14:32.370" v="2350" actId="47"/>
        <pc:sldMkLst>
          <pc:docMk/>
          <pc:sldMk cId="1288085273" sldId="306"/>
        </pc:sldMkLst>
        <pc:spChg chg="mod">
          <ac:chgData name="Julia Kasmire" userId="d623be19-69c6-4d1b-89e7-ecc750d13e6c" providerId="ADAL" clId="{DC4F1B00-34E8-4F69-946D-E3B967DFB729}" dt="2020-06-15T09:14:12.176" v="2349" actId="20577"/>
          <ac:spMkLst>
            <pc:docMk/>
            <pc:sldMk cId="1288085273" sldId="306"/>
            <ac:spMk id="4" creationId="{00000000-0000-0000-0000-000000000000}"/>
          </ac:spMkLst>
        </pc:spChg>
        <pc:spChg chg="del">
          <ac:chgData name="Julia Kasmire" userId="d623be19-69c6-4d1b-89e7-ecc750d13e6c" providerId="ADAL" clId="{DC4F1B00-34E8-4F69-946D-E3B967DFB729}" dt="2020-06-15T09:13:39.218" v="2334" actId="478"/>
          <ac:spMkLst>
            <pc:docMk/>
            <pc:sldMk cId="1288085273" sldId="306"/>
            <ac:spMk id="5" creationId="{2ED6A946-A402-4208-9F69-F3B8F88AE7E1}"/>
          </ac:spMkLst>
        </pc:spChg>
        <pc:spChg chg="del">
          <ac:chgData name="Julia Kasmire" userId="d623be19-69c6-4d1b-89e7-ecc750d13e6c" providerId="ADAL" clId="{DC4F1B00-34E8-4F69-946D-E3B967DFB729}" dt="2020-06-15T09:13:41.504" v="2335" actId="478"/>
          <ac:spMkLst>
            <pc:docMk/>
            <pc:sldMk cId="1288085273" sldId="306"/>
            <ac:spMk id="6" creationId="{F3D0E76D-150F-4CD0-9BA9-17910CE19B7B}"/>
          </ac:spMkLst>
        </pc:spChg>
        <pc:spChg chg="del">
          <ac:chgData name="Julia Kasmire" userId="d623be19-69c6-4d1b-89e7-ecc750d13e6c" providerId="ADAL" clId="{DC4F1B00-34E8-4F69-946D-E3B967DFB729}" dt="2020-06-15T09:13:57.041" v="2345" actId="478"/>
          <ac:spMkLst>
            <pc:docMk/>
            <pc:sldMk cId="1288085273" sldId="306"/>
            <ac:spMk id="7" creationId="{924BC595-76E4-4334-9F46-ED236503A12E}"/>
          </ac:spMkLst>
        </pc:spChg>
        <pc:spChg chg="del">
          <ac:chgData name="Julia Kasmire" userId="d623be19-69c6-4d1b-89e7-ecc750d13e6c" providerId="ADAL" clId="{DC4F1B00-34E8-4F69-946D-E3B967DFB729}" dt="2020-06-15T09:13:58.482" v="2346" actId="478"/>
          <ac:spMkLst>
            <pc:docMk/>
            <pc:sldMk cId="1288085273" sldId="306"/>
            <ac:spMk id="9" creationId="{E17CB8D1-A479-4B3F-B4EE-3C34D2B437EA}"/>
          </ac:spMkLst>
        </pc:spChg>
        <pc:spChg chg="del">
          <ac:chgData name="Julia Kasmire" userId="d623be19-69c6-4d1b-89e7-ecc750d13e6c" providerId="ADAL" clId="{DC4F1B00-34E8-4F69-946D-E3B967DFB729}" dt="2020-06-15T09:13:44.249" v="2337" actId="478"/>
          <ac:spMkLst>
            <pc:docMk/>
            <pc:sldMk cId="1288085273" sldId="306"/>
            <ac:spMk id="10" creationId="{C1E24434-D2B0-4209-87C6-724B84185BE7}"/>
          </ac:spMkLst>
        </pc:spChg>
        <pc:spChg chg="del">
          <ac:chgData name="Julia Kasmire" userId="d623be19-69c6-4d1b-89e7-ecc750d13e6c" providerId="ADAL" clId="{DC4F1B00-34E8-4F69-946D-E3B967DFB729}" dt="2020-06-15T09:13:42.801" v="2336" actId="478"/>
          <ac:spMkLst>
            <pc:docMk/>
            <pc:sldMk cId="1288085273" sldId="306"/>
            <ac:spMk id="11" creationId="{DEE0F5F2-8D02-4D8F-9A10-341B27B64C6A}"/>
          </ac:spMkLst>
        </pc:spChg>
        <pc:spChg chg="del">
          <ac:chgData name="Julia Kasmire" userId="d623be19-69c6-4d1b-89e7-ecc750d13e6c" providerId="ADAL" clId="{DC4F1B00-34E8-4F69-946D-E3B967DFB729}" dt="2020-06-15T09:13:36.569" v="2333" actId="478"/>
          <ac:spMkLst>
            <pc:docMk/>
            <pc:sldMk cId="1288085273" sldId="306"/>
            <ac:spMk id="12" creationId="{BEB5A11A-473D-42AF-8FFF-45F97E789829}"/>
          </ac:spMkLst>
        </pc:spChg>
        <pc:spChg chg="del">
          <ac:chgData name="Julia Kasmire" userId="d623be19-69c6-4d1b-89e7-ecc750d13e6c" providerId="ADAL" clId="{DC4F1B00-34E8-4F69-946D-E3B967DFB729}" dt="2020-06-15T09:13:35.274" v="2332" actId="478"/>
          <ac:spMkLst>
            <pc:docMk/>
            <pc:sldMk cId="1288085273" sldId="306"/>
            <ac:spMk id="13" creationId="{38A10B50-1562-4A42-B026-9E3FA78F211A}"/>
          </ac:spMkLst>
        </pc:spChg>
        <pc:spChg chg="del mod">
          <ac:chgData name="Julia Kasmire" userId="d623be19-69c6-4d1b-89e7-ecc750d13e6c" providerId="ADAL" clId="{DC4F1B00-34E8-4F69-946D-E3B967DFB729}" dt="2020-06-15T09:13:33.991" v="2331" actId="478"/>
          <ac:spMkLst>
            <pc:docMk/>
            <pc:sldMk cId="1288085273" sldId="306"/>
            <ac:spMk id="14" creationId="{2E1FCBA1-C096-4AE3-A533-DD3156A996CC}"/>
          </ac:spMkLst>
        </pc:spChg>
        <pc:spChg chg="del mod">
          <ac:chgData name="Julia Kasmire" userId="d623be19-69c6-4d1b-89e7-ecc750d13e6c" providerId="ADAL" clId="{DC4F1B00-34E8-4F69-946D-E3B967DFB729}" dt="2020-06-15T09:13:30.521" v="2329" actId="478"/>
          <ac:spMkLst>
            <pc:docMk/>
            <pc:sldMk cId="1288085273" sldId="306"/>
            <ac:spMk id="15" creationId="{B17C947C-C171-45D6-B14C-5D735B538EAF}"/>
          </ac:spMkLst>
        </pc:spChg>
        <pc:spChg chg="del">
          <ac:chgData name="Julia Kasmire" userId="d623be19-69c6-4d1b-89e7-ecc750d13e6c" providerId="ADAL" clId="{DC4F1B00-34E8-4F69-946D-E3B967DFB729}" dt="2020-06-15T09:13:27.439" v="2326" actId="478"/>
          <ac:spMkLst>
            <pc:docMk/>
            <pc:sldMk cId="1288085273" sldId="306"/>
            <ac:spMk id="16" creationId="{4E649AA9-26C0-4DCF-AD05-E42A0DEBD46D}"/>
          </ac:spMkLst>
        </pc:spChg>
        <pc:spChg chg="del">
          <ac:chgData name="Julia Kasmire" userId="d623be19-69c6-4d1b-89e7-ecc750d13e6c" providerId="ADAL" clId="{DC4F1B00-34E8-4F69-946D-E3B967DFB729}" dt="2020-06-15T09:13:26.354" v="2325" actId="478"/>
          <ac:spMkLst>
            <pc:docMk/>
            <pc:sldMk cId="1288085273" sldId="306"/>
            <ac:spMk id="17" creationId="{A247CEA4-8065-48EF-93E8-AFAD081A6AFF}"/>
          </ac:spMkLst>
        </pc:spChg>
        <pc:spChg chg="del">
          <ac:chgData name="Julia Kasmire" userId="d623be19-69c6-4d1b-89e7-ecc750d13e6c" providerId="ADAL" clId="{DC4F1B00-34E8-4F69-946D-E3B967DFB729}" dt="2020-06-15T09:13:45.473" v="2338" actId="478"/>
          <ac:spMkLst>
            <pc:docMk/>
            <pc:sldMk cId="1288085273" sldId="306"/>
            <ac:spMk id="18" creationId="{65305202-D04A-42B0-BFA6-522C15504C3C}"/>
          </ac:spMkLst>
        </pc:spChg>
        <pc:spChg chg="del">
          <ac:chgData name="Julia Kasmire" userId="d623be19-69c6-4d1b-89e7-ecc750d13e6c" providerId="ADAL" clId="{DC4F1B00-34E8-4F69-946D-E3B967DFB729}" dt="2020-06-15T09:13:55.105" v="2344" actId="478"/>
          <ac:spMkLst>
            <pc:docMk/>
            <pc:sldMk cId="1288085273" sldId="306"/>
            <ac:spMk id="19" creationId="{FDC08E8C-5771-4DA4-9B77-8D2A2F3CED90}"/>
          </ac:spMkLst>
        </pc:spChg>
        <pc:spChg chg="del">
          <ac:chgData name="Julia Kasmire" userId="d623be19-69c6-4d1b-89e7-ecc750d13e6c" providerId="ADAL" clId="{DC4F1B00-34E8-4F69-946D-E3B967DFB729}" dt="2020-06-15T09:13:53.817" v="2343" actId="478"/>
          <ac:spMkLst>
            <pc:docMk/>
            <pc:sldMk cId="1288085273" sldId="306"/>
            <ac:spMk id="20" creationId="{0DA13372-C13B-498F-AF0E-CE9727C64BA7}"/>
          </ac:spMkLst>
        </pc:spChg>
        <pc:spChg chg="del">
          <ac:chgData name="Julia Kasmire" userId="d623be19-69c6-4d1b-89e7-ecc750d13e6c" providerId="ADAL" clId="{DC4F1B00-34E8-4F69-946D-E3B967DFB729}" dt="2020-06-15T09:13:52.633" v="2342" actId="478"/>
          <ac:spMkLst>
            <pc:docMk/>
            <pc:sldMk cId="1288085273" sldId="306"/>
            <ac:spMk id="21" creationId="{78E16D5E-C276-4D66-AAC8-7C6F9CA81CF4}"/>
          </ac:spMkLst>
        </pc:spChg>
        <pc:spChg chg="del">
          <ac:chgData name="Julia Kasmire" userId="d623be19-69c6-4d1b-89e7-ecc750d13e6c" providerId="ADAL" clId="{DC4F1B00-34E8-4F69-946D-E3B967DFB729}" dt="2020-06-15T09:13:51.057" v="2341" actId="478"/>
          <ac:spMkLst>
            <pc:docMk/>
            <pc:sldMk cId="1288085273" sldId="306"/>
            <ac:spMk id="22" creationId="{A7109225-F73E-4DA3-B0F6-72F3C168C6B7}"/>
          </ac:spMkLst>
        </pc:spChg>
        <pc:spChg chg="del">
          <ac:chgData name="Julia Kasmire" userId="d623be19-69c6-4d1b-89e7-ecc750d13e6c" providerId="ADAL" clId="{DC4F1B00-34E8-4F69-946D-E3B967DFB729}" dt="2020-06-15T09:13:49.906" v="2340" actId="478"/>
          <ac:spMkLst>
            <pc:docMk/>
            <pc:sldMk cId="1288085273" sldId="306"/>
            <ac:spMk id="23" creationId="{00FCFAE5-0528-4B15-8B27-EB5D8D40B992}"/>
          </ac:spMkLst>
        </pc:spChg>
        <pc:spChg chg="del">
          <ac:chgData name="Julia Kasmire" userId="d623be19-69c6-4d1b-89e7-ecc750d13e6c" providerId="ADAL" clId="{DC4F1B00-34E8-4F69-946D-E3B967DFB729}" dt="2020-06-15T09:13:47.761" v="2339" actId="478"/>
          <ac:spMkLst>
            <pc:docMk/>
            <pc:sldMk cId="1288085273" sldId="306"/>
            <ac:spMk id="24" creationId="{695B63CF-783A-45F9-B8C2-3CE3BACE4C80}"/>
          </ac:spMkLst>
        </pc:spChg>
      </pc:sldChg>
      <pc:sldChg chg="addSp delSp modSp add mod delAnim modAnim modNotesTx">
        <pc:chgData name="Julia Kasmire" userId="d623be19-69c6-4d1b-89e7-ecc750d13e6c" providerId="ADAL" clId="{DC4F1B00-34E8-4F69-946D-E3B967DFB729}" dt="2020-06-16T10:18:58.640" v="19932" actId="6549"/>
        <pc:sldMkLst>
          <pc:docMk/>
          <pc:sldMk cId="43643218" sldId="307"/>
        </pc:sldMkLst>
        <pc:spChg chg="mod">
          <ac:chgData name="Julia Kasmire" userId="d623be19-69c6-4d1b-89e7-ecc750d13e6c" providerId="ADAL" clId="{DC4F1B00-34E8-4F69-946D-E3B967DFB729}" dt="2020-06-16T10:18:58.640" v="19932" actId="6549"/>
          <ac:spMkLst>
            <pc:docMk/>
            <pc:sldMk cId="43643218" sldId="307"/>
            <ac:spMk id="4" creationId="{00000000-0000-0000-0000-000000000000}"/>
          </ac:spMkLst>
        </pc:spChg>
        <pc:spChg chg="del">
          <ac:chgData name="Julia Kasmire" userId="d623be19-69c6-4d1b-89e7-ecc750d13e6c" providerId="ADAL" clId="{DC4F1B00-34E8-4F69-946D-E3B967DFB729}" dt="2020-06-15T09:10:12.746" v="2174" actId="478"/>
          <ac:spMkLst>
            <pc:docMk/>
            <pc:sldMk cId="43643218" sldId="307"/>
            <ac:spMk id="5" creationId="{2ED6A946-A402-4208-9F69-F3B8F88AE7E1}"/>
          </ac:spMkLst>
        </pc:spChg>
        <pc:spChg chg="del">
          <ac:chgData name="Julia Kasmire" userId="d623be19-69c6-4d1b-89e7-ecc750d13e6c" providerId="ADAL" clId="{DC4F1B00-34E8-4F69-946D-E3B967DFB729}" dt="2020-06-15T09:10:12.746" v="2174" actId="478"/>
          <ac:spMkLst>
            <pc:docMk/>
            <pc:sldMk cId="43643218" sldId="307"/>
            <ac:spMk id="6" creationId="{F3D0E76D-150F-4CD0-9BA9-17910CE19B7B}"/>
          </ac:spMkLst>
        </pc:spChg>
        <pc:spChg chg="del">
          <ac:chgData name="Julia Kasmire" userId="d623be19-69c6-4d1b-89e7-ecc750d13e6c" providerId="ADAL" clId="{DC4F1B00-34E8-4F69-946D-E3B967DFB729}" dt="2020-06-15T09:10:12.746" v="2174" actId="478"/>
          <ac:spMkLst>
            <pc:docMk/>
            <pc:sldMk cId="43643218" sldId="307"/>
            <ac:spMk id="7" creationId="{924BC595-76E4-4334-9F46-ED236503A12E}"/>
          </ac:spMkLst>
        </pc:spChg>
        <pc:spChg chg="del">
          <ac:chgData name="Julia Kasmire" userId="d623be19-69c6-4d1b-89e7-ecc750d13e6c" providerId="ADAL" clId="{DC4F1B00-34E8-4F69-946D-E3B967DFB729}" dt="2020-06-15T09:10:12.746" v="2174" actId="478"/>
          <ac:spMkLst>
            <pc:docMk/>
            <pc:sldMk cId="43643218" sldId="307"/>
            <ac:spMk id="9" creationId="{E17CB8D1-A479-4B3F-B4EE-3C34D2B437EA}"/>
          </ac:spMkLst>
        </pc:spChg>
        <pc:spChg chg="del">
          <ac:chgData name="Julia Kasmire" userId="d623be19-69c6-4d1b-89e7-ecc750d13e6c" providerId="ADAL" clId="{DC4F1B00-34E8-4F69-946D-E3B967DFB729}" dt="2020-06-15T09:10:12.746" v="2174" actId="478"/>
          <ac:spMkLst>
            <pc:docMk/>
            <pc:sldMk cId="43643218" sldId="307"/>
            <ac:spMk id="10" creationId="{C1E24434-D2B0-4209-87C6-724B84185BE7}"/>
          </ac:spMkLst>
        </pc:spChg>
        <pc:spChg chg="del">
          <ac:chgData name="Julia Kasmire" userId="d623be19-69c6-4d1b-89e7-ecc750d13e6c" providerId="ADAL" clId="{DC4F1B00-34E8-4F69-946D-E3B967DFB729}" dt="2020-06-15T09:10:12.746" v="2174" actId="478"/>
          <ac:spMkLst>
            <pc:docMk/>
            <pc:sldMk cId="43643218" sldId="307"/>
            <ac:spMk id="11" creationId="{DEE0F5F2-8D02-4D8F-9A10-341B27B64C6A}"/>
          </ac:spMkLst>
        </pc:spChg>
        <pc:spChg chg="del">
          <ac:chgData name="Julia Kasmire" userId="d623be19-69c6-4d1b-89e7-ecc750d13e6c" providerId="ADAL" clId="{DC4F1B00-34E8-4F69-946D-E3B967DFB729}" dt="2020-06-15T09:10:12.746" v="2174" actId="478"/>
          <ac:spMkLst>
            <pc:docMk/>
            <pc:sldMk cId="43643218" sldId="307"/>
            <ac:spMk id="12" creationId="{BEB5A11A-473D-42AF-8FFF-45F97E789829}"/>
          </ac:spMkLst>
        </pc:spChg>
        <pc:spChg chg="del">
          <ac:chgData name="Julia Kasmire" userId="d623be19-69c6-4d1b-89e7-ecc750d13e6c" providerId="ADAL" clId="{DC4F1B00-34E8-4F69-946D-E3B967DFB729}" dt="2020-06-15T09:10:12.746" v="2174" actId="478"/>
          <ac:spMkLst>
            <pc:docMk/>
            <pc:sldMk cId="43643218" sldId="307"/>
            <ac:spMk id="13" creationId="{38A10B50-1562-4A42-B026-9E3FA78F211A}"/>
          </ac:spMkLst>
        </pc:spChg>
        <pc:spChg chg="del">
          <ac:chgData name="Julia Kasmire" userId="d623be19-69c6-4d1b-89e7-ecc750d13e6c" providerId="ADAL" clId="{DC4F1B00-34E8-4F69-946D-E3B967DFB729}" dt="2020-06-15T09:10:02.348" v="2173" actId="478"/>
          <ac:spMkLst>
            <pc:docMk/>
            <pc:sldMk cId="43643218" sldId="307"/>
            <ac:spMk id="14" creationId="{2E1FCBA1-C096-4AE3-A533-DD3156A996CC}"/>
          </ac:spMkLst>
        </pc:spChg>
        <pc:spChg chg="del">
          <ac:chgData name="Julia Kasmire" userId="d623be19-69c6-4d1b-89e7-ecc750d13e6c" providerId="ADAL" clId="{DC4F1B00-34E8-4F69-946D-E3B967DFB729}" dt="2020-06-15T09:10:02.348" v="2173" actId="478"/>
          <ac:spMkLst>
            <pc:docMk/>
            <pc:sldMk cId="43643218" sldId="307"/>
            <ac:spMk id="15" creationId="{B17C947C-C171-45D6-B14C-5D735B538EAF}"/>
          </ac:spMkLst>
        </pc:spChg>
        <pc:spChg chg="del">
          <ac:chgData name="Julia Kasmire" userId="d623be19-69c6-4d1b-89e7-ecc750d13e6c" providerId="ADAL" clId="{DC4F1B00-34E8-4F69-946D-E3B967DFB729}" dt="2020-06-15T09:10:02.348" v="2173" actId="478"/>
          <ac:spMkLst>
            <pc:docMk/>
            <pc:sldMk cId="43643218" sldId="307"/>
            <ac:spMk id="16" creationId="{4E649AA9-26C0-4DCF-AD05-E42A0DEBD46D}"/>
          </ac:spMkLst>
        </pc:spChg>
        <pc:spChg chg="del">
          <ac:chgData name="Julia Kasmire" userId="d623be19-69c6-4d1b-89e7-ecc750d13e6c" providerId="ADAL" clId="{DC4F1B00-34E8-4F69-946D-E3B967DFB729}" dt="2020-06-15T09:10:02.348" v="2173" actId="478"/>
          <ac:spMkLst>
            <pc:docMk/>
            <pc:sldMk cId="43643218" sldId="307"/>
            <ac:spMk id="17" creationId="{A247CEA4-8065-48EF-93E8-AFAD081A6AFF}"/>
          </ac:spMkLst>
        </pc:spChg>
        <pc:spChg chg="del">
          <ac:chgData name="Julia Kasmire" userId="d623be19-69c6-4d1b-89e7-ecc750d13e6c" providerId="ADAL" clId="{DC4F1B00-34E8-4F69-946D-E3B967DFB729}" dt="2020-06-15T09:10:12.746" v="2174" actId="478"/>
          <ac:spMkLst>
            <pc:docMk/>
            <pc:sldMk cId="43643218" sldId="307"/>
            <ac:spMk id="18" creationId="{65305202-D04A-42B0-BFA6-522C15504C3C}"/>
          </ac:spMkLst>
        </pc:spChg>
        <pc:spChg chg="del">
          <ac:chgData name="Julia Kasmire" userId="d623be19-69c6-4d1b-89e7-ecc750d13e6c" providerId="ADAL" clId="{DC4F1B00-34E8-4F69-946D-E3B967DFB729}" dt="2020-06-15T09:10:12.746" v="2174" actId="478"/>
          <ac:spMkLst>
            <pc:docMk/>
            <pc:sldMk cId="43643218" sldId="307"/>
            <ac:spMk id="19" creationId="{FDC08E8C-5771-4DA4-9B77-8D2A2F3CED90}"/>
          </ac:spMkLst>
        </pc:spChg>
        <pc:spChg chg="del">
          <ac:chgData name="Julia Kasmire" userId="d623be19-69c6-4d1b-89e7-ecc750d13e6c" providerId="ADAL" clId="{DC4F1B00-34E8-4F69-946D-E3B967DFB729}" dt="2020-06-15T09:10:12.746" v="2174" actId="478"/>
          <ac:spMkLst>
            <pc:docMk/>
            <pc:sldMk cId="43643218" sldId="307"/>
            <ac:spMk id="20" creationId="{0DA13372-C13B-498F-AF0E-CE9727C64BA7}"/>
          </ac:spMkLst>
        </pc:spChg>
        <pc:spChg chg="del">
          <ac:chgData name="Julia Kasmire" userId="d623be19-69c6-4d1b-89e7-ecc750d13e6c" providerId="ADAL" clId="{DC4F1B00-34E8-4F69-946D-E3B967DFB729}" dt="2020-06-15T09:10:12.746" v="2174" actId="478"/>
          <ac:spMkLst>
            <pc:docMk/>
            <pc:sldMk cId="43643218" sldId="307"/>
            <ac:spMk id="21" creationId="{78E16D5E-C276-4D66-AAC8-7C6F9CA81CF4}"/>
          </ac:spMkLst>
        </pc:spChg>
        <pc:spChg chg="del">
          <ac:chgData name="Julia Kasmire" userId="d623be19-69c6-4d1b-89e7-ecc750d13e6c" providerId="ADAL" clId="{DC4F1B00-34E8-4F69-946D-E3B967DFB729}" dt="2020-06-15T09:10:12.746" v="2174" actId="478"/>
          <ac:spMkLst>
            <pc:docMk/>
            <pc:sldMk cId="43643218" sldId="307"/>
            <ac:spMk id="22" creationId="{A7109225-F73E-4DA3-B0F6-72F3C168C6B7}"/>
          </ac:spMkLst>
        </pc:spChg>
        <pc:spChg chg="del">
          <ac:chgData name="Julia Kasmire" userId="d623be19-69c6-4d1b-89e7-ecc750d13e6c" providerId="ADAL" clId="{DC4F1B00-34E8-4F69-946D-E3B967DFB729}" dt="2020-06-15T09:10:12.746" v="2174" actId="478"/>
          <ac:spMkLst>
            <pc:docMk/>
            <pc:sldMk cId="43643218" sldId="307"/>
            <ac:spMk id="23" creationId="{00FCFAE5-0528-4B15-8B27-EB5D8D40B992}"/>
          </ac:spMkLst>
        </pc:spChg>
        <pc:spChg chg="del">
          <ac:chgData name="Julia Kasmire" userId="d623be19-69c6-4d1b-89e7-ecc750d13e6c" providerId="ADAL" clId="{DC4F1B00-34E8-4F69-946D-E3B967DFB729}" dt="2020-06-15T09:10:12.746" v="2174" actId="478"/>
          <ac:spMkLst>
            <pc:docMk/>
            <pc:sldMk cId="43643218" sldId="307"/>
            <ac:spMk id="24" creationId="{695B63CF-783A-45F9-B8C2-3CE3BACE4C80}"/>
          </ac:spMkLst>
        </pc:spChg>
        <pc:spChg chg="del">
          <ac:chgData name="Julia Kasmire" userId="d623be19-69c6-4d1b-89e7-ecc750d13e6c" providerId="ADAL" clId="{DC4F1B00-34E8-4F69-946D-E3B967DFB729}" dt="2020-06-15T12:15:20.518" v="16602" actId="478"/>
          <ac:spMkLst>
            <pc:docMk/>
            <pc:sldMk cId="43643218" sldId="307"/>
            <ac:spMk id="27" creationId="{2CC53E1A-7F12-4D69-94EB-877CD8E44C30}"/>
          </ac:spMkLst>
        </pc:spChg>
        <pc:spChg chg="del">
          <ac:chgData name="Julia Kasmire" userId="d623be19-69c6-4d1b-89e7-ecc750d13e6c" providerId="ADAL" clId="{DC4F1B00-34E8-4F69-946D-E3B967DFB729}" dt="2020-06-15T12:15:13.687" v="16598" actId="478"/>
          <ac:spMkLst>
            <pc:docMk/>
            <pc:sldMk cId="43643218" sldId="307"/>
            <ac:spMk id="29" creationId="{6283742C-DD92-4535-91C2-8D2D836F136C}"/>
          </ac:spMkLst>
        </pc:spChg>
        <pc:spChg chg="del">
          <ac:chgData name="Julia Kasmire" userId="d623be19-69c6-4d1b-89e7-ecc750d13e6c" providerId="ADAL" clId="{DC4F1B00-34E8-4F69-946D-E3B967DFB729}" dt="2020-06-15T12:15:22.093" v="16603" actId="478"/>
          <ac:spMkLst>
            <pc:docMk/>
            <pc:sldMk cId="43643218" sldId="307"/>
            <ac:spMk id="30" creationId="{E34D8904-9A05-4284-A477-2E0E36E53390}"/>
          </ac:spMkLst>
        </pc:spChg>
        <pc:spChg chg="del">
          <ac:chgData name="Julia Kasmire" userId="d623be19-69c6-4d1b-89e7-ecc750d13e6c" providerId="ADAL" clId="{DC4F1B00-34E8-4F69-946D-E3B967DFB729}" dt="2020-06-15T09:12:20.130" v="2319" actId="478"/>
          <ac:spMkLst>
            <pc:docMk/>
            <pc:sldMk cId="43643218" sldId="307"/>
            <ac:spMk id="31" creationId="{61297A0F-1D3F-4C2F-B823-898653325275}"/>
          </ac:spMkLst>
        </pc:spChg>
        <pc:spChg chg="del">
          <ac:chgData name="Julia Kasmire" userId="d623be19-69c6-4d1b-89e7-ecc750d13e6c" providerId="ADAL" clId="{DC4F1B00-34E8-4F69-946D-E3B967DFB729}" dt="2020-06-15T12:15:18.755" v="16601" actId="478"/>
          <ac:spMkLst>
            <pc:docMk/>
            <pc:sldMk cId="43643218" sldId="307"/>
            <ac:spMk id="32" creationId="{2A7A8636-A312-4604-865F-799F3D88EC63}"/>
          </ac:spMkLst>
        </pc:spChg>
        <pc:spChg chg="del">
          <ac:chgData name="Julia Kasmire" userId="d623be19-69c6-4d1b-89e7-ecc750d13e6c" providerId="ADAL" clId="{DC4F1B00-34E8-4F69-946D-E3B967DFB729}" dt="2020-06-15T09:12:10.321" v="2318" actId="478"/>
          <ac:spMkLst>
            <pc:docMk/>
            <pc:sldMk cId="43643218" sldId="307"/>
            <ac:spMk id="33" creationId="{F291DF9D-C4A8-4592-902F-47DBDAEF617F}"/>
          </ac:spMkLst>
        </pc:spChg>
        <pc:spChg chg="del mod">
          <ac:chgData name="Julia Kasmire" userId="d623be19-69c6-4d1b-89e7-ecc750d13e6c" providerId="ADAL" clId="{DC4F1B00-34E8-4F69-946D-E3B967DFB729}" dt="2020-06-15T12:15:17.418" v="16600" actId="478"/>
          <ac:spMkLst>
            <pc:docMk/>
            <pc:sldMk cId="43643218" sldId="307"/>
            <ac:spMk id="34" creationId="{2078ABFC-8D24-4796-A4E1-1C8D43CC16C8}"/>
          </ac:spMkLst>
        </pc:spChg>
        <pc:spChg chg="del mod">
          <ac:chgData name="Julia Kasmire" userId="d623be19-69c6-4d1b-89e7-ecc750d13e6c" providerId="ADAL" clId="{DC4F1B00-34E8-4F69-946D-E3B967DFB729}" dt="2020-06-15T12:15:11.237" v="16596" actId="478"/>
          <ac:spMkLst>
            <pc:docMk/>
            <pc:sldMk cId="43643218" sldId="307"/>
            <ac:spMk id="35" creationId="{A59A80B7-A87E-4C07-81CF-381E39C2C888}"/>
          </ac:spMkLst>
        </pc:spChg>
        <pc:spChg chg="del mod">
          <ac:chgData name="Julia Kasmire" userId="d623be19-69c6-4d1b-89e7-ecc750d13e6c" providerId="ADAL" clId="{DC4F1B00-34E8-4F69-946D-E3B967DFB729}" dt="2020-06-15T09:12:07.593" v="2317" actId="478"/>
          <ac:spMkLst>
            <pc:docMk/>
            <pc:sldMk cId="43643218" sldId="307"/>
            <ac:spMk id="36" creationId="{F39BBC4A-F0CD-4188-AC33-882CB3F03B58}"/>
          </ac:spMkLst>
        </pc:spChg>
        <pc:spChg chg="del">
          <ac:chgData name="Julia Kasmire" userId="d623be19-69c6-4d1b-89e7-ecc750d13e6c" providerId="ADAL" clId="{DC4F1B00-34E8-4F69-946D-E3B967DFB729}" dt="2020-06-15T12:15:12.483" v="16597" actId="478"/>
          <ac:spMkLst>
            <pc:docMk/>
            <pc:sldMk cId="43643218" sldId="307"/>
            <ac:spMk id="37" creationId="{4E967C7B-DF6E-4A44-BA26-48D65BE471C1}"/>
          </ac:spMkLst>
        </pc:spChg>
        <pc:spChg chg="del">
          <ac:chgData name="Julia Kasmire" userId="d623be19-69c6-4d1b-89e7-ecc750d13e6c" providerId="ADAL" clId="{DC4F1B00-34E8-4F69-946D-E3B967DFB729}" dt="2020-06-15T12:15:23.164" v="16604" actId="478"/>
          <ac:spMkLst>
            <pc:docMk/>
            <pc:sldMk cId="43643218" sldId="307"/>
            <ac:spMk id="38" creationId="{626C4B84-5359-429C-8544-CF0D83A9313E}"/>
          </ac:spMkLst>
        </pc:spChg>
        <pc:spChg chg="del">
          <ac:chgData name="Julia Kasmire" userId="d623be19-69c6-4d1b-89e7-ecc750d13e6c" providerId="ADAL" clId="{DC4F1B00-34E8-4F69-946D-E3B967DFB729}" dt="2020-06-15T09:12:27.297" v="2320" actId="478"/>
          <ac:spMkLst>
            <pc:docMk/>
            <pc:sldMk cId="43643218" sldId="307"/>
            <ac:spMk id="39" creationId="{39C74574-6E80-4EDA-816C-F0581EF2D9EE}"/>
          </ac:spMkLst>
        </pc:spChg>
        <pc:spChg chg="del">
          <ac:chgData name="Julia Kasmire" userId="d623be19-69c6-4d1b-89e7-ecc750d13e6c" providerId="ADAL" clId="{DC4F1B00-34E8-4F69-946D-E3B967DFB729}" dt="2020-06-15T09:12:28.985" v="2321" actId="478"/>
          <ac:spMkLst>
            <pc:docMk/>
            <pc:sldMk cId="43643218" sldId="307"/>
            <ac:spMk id="40" creationId="{641AE31F-B46B-4DBB-BD09-5100B626C7A7}"/>
          </ac:spMkLst>
        </pc:spChg>
        <pc:spChg chg="del">
          <ac:chgData name="Julia Kasmire" userId="d623be19-69c6-4d1b-89e7-ecc750d13e6c" providerId="ADAL" clId="{DC4F1B00-34E8-4F69-946D-E3B967DFB729}" dt="2020-06-15T12:15:25.966" v="16606" actId="478"/>
          <ac:spMkLst>
            <pc:docMk/>
            <pc:sldMk cId="43643218" sldId="307"/>
            <ac:spMk id="41" creationId="{A74353A7-BAA5-42BA-9A5D-2E730703F729}"/>
          </ac:spMkLst>
        </pc:spChg>
        <pc:spChg chg="del">
          <ac:chgData name="Julia Kasmire" userId="d623be19-69c6-4d1b-89e7-ecc750d13e6c" providerId="ADAL" clId="{DC4F1B00-34E8-4F69-946D-E3B967DFB729}" dt="2020-06-15T09:12:36.170" v="2322" actId="478"/>
          <ac:spMkLst>
            <pc:docMk/>
            <pc:sldMk cId="43643218" sldId="307"/>
            <ac:spMk id="42" creationId="{030BBAB3-8992-4CBD-BE4C-D7FEF7D35517}"/>
          </ac:spMkLst>
        </pc:spChg>
        <pc:spChg chg="del">
          <ac:chgData name="Julia Kasmire" userId="d623be19-69c6-4d1b-89e7-ecc750d13e6c" providerId="ADAL" clId="{DC4F1B00-34E8-4F69-946D-E3B967DFB729}" dt="2020-06-15T12:15:24.894" v="16605" actId="478"/>
          <ac:spMkLst>
            <pc:docMk/>
            <pc:sldMk cId="43643218" sldId="307"/>
            <ac:spMk id="43" creationId="{1A7F2E1C-4785-4CBA-8163-4176A636A5D7}"/>
          </ac:spMkLst>
        </pc:spChg>
        <pc:spChg chg="mod">
          <ac:chgData name="Julia Kasmire" userId="d623be19-69c6-4d1b-89e7-ecc750d13e6c" providerId="ADAL" clId="{DC4F1B00-34E8-4F69-946D-E3B967DFB729}" dt="2020-06-15T09:10:22.420" v="2175"/>
          <ac:spMkLst>
            <pc:docMk/>
            <pc:sldMk cId="43643218" sldId="307"/>
            <ac:spMk id="45" creationId="{2BC7F965-D46F-4AC8-9218-4A06AE37458F}"/>
          </ac:spMkLst>
        </pc:spChg>
        <pc:spChg chg="mod">
          <ac:chgData name="Julia Kasmire" userId="d623be19-69c6-4d1b-89e7-ecc750d13e6c" providerId="ADAL" clId="{DC4F1B00-34E8-4F69-946D-E3B967DFB729}" dt="2020-06-15T09:10:22.420" v="2175"/>
          <ac:spMkLst>
            <pc:docMk/>
            <pc:sldMk cId="43643218" sldId="307"/>
            <ac:spMk id="46" creationId="{EEAB1859-D082-4EF4-B649-8A01FDB343A3}"/>
          </ac:spMkLst>
        </pc:spChg>
        <pc:spChg chg="mod">
          <ac:chgData name="Julia Kasmire" userId="d623be19-69c6-4d1b-89e7-ecc750d13e6c" providerId="ADAL" clId="{DC4F1B00-34E8-4F69-946D-E3B967DFB729}" dt="2020-06-15T09:10:22.420" v="2175"/>
          <ac:spMkLst>
            <pc:docMk/>
            <pc:sldMk cId="43643218" sldId="307"/>
            <ac:spMk id="47" creationId="{580E728C-54D8-4115-95A0-6A2C912ED931}"/>
          </ac:spMkLst>
        </pc:spChg>
        <pc:spChg chg="mod">
          <ac:chgData name="Julia Kasmire" userId="d623be19-69c6-4d1b-89e7-ecc750d13e6c" providerId="ADAL" clId="{DC4F1B00-34E8-4F69-946D-E3B967DFB729}" dt="2020-06-15T09:10:22.420" v="2175"/>
          <ac:spMkLst>
            <pc:docMk/>
            <pc:sldMk cId="43643218" sldId="307"/>
            <ac:spMk id="48" creationId="{89320E03-7927-48D3-85A0-89392A90EDF1}"/>
          </ac:spMkLst>
        </pc:spChg>
        <pc:spChg chg="mod">
          <ac:chgData name="Julia Kasmire" userId="d623be19-69c6-4d1b-89e7-ecc750d13e6c" providerId="ADAL" clId="{DC4F1B00-34E8-4F69-946D-E3B967DFB729}" dt="2020-06-15T09:10:22.420" v="2175"/>
          <ac:spMkLst>
            <pc:docMk/>
            <pc:sldMk cId="43643218" sldId="307"/>
            <ac:spMk id="49" creationId="{35306D22-84C5-4977-B199-1762B10F1BAA}"/>
          </ac:spMkLst>
        </pc:spChg>
        <pc:spChg chg="mod">
          <ac:chgData name="Julia Kasmire" userId="d623be19-69c6-4d1b-89e7-ecc750d13e6c" providerId="ADAL" clId="{DC4F1B00-34E8-4F69-946D-E3B967DFB729}" dt="2020-06-15T09:10:22.420" v="2175"/>
          <ac:spMkLst>
            <pc:docMk/>
            <pc:sldMk cId="43643218" sldId="307"/>
            <ac:spMk id="50" creationId="{22DF1D60-30BF-4935-AF50-D605ABC2CCBE}"/>
          </ac:spMkLst>
        </pc:spChg>
        <pc:spChg chg="mod">
          <ac:chgData name="Julia Kasmire" userId="d623be19-69c6-4d1b-89e7-ecc750d13e6c" providerId="ADAL" clId="{DC4F1B00-34E8-4F69-946D-E3B967DFB729}" dt="2020-06-15T09:10:22.420" v="2175"/>
          <ac:spMkLst>
            <pc:docMk/>
            <pc:sldMk cId="43643218" sldId="307"/>
            <ac:spMk id="51" creationId="{59E05962-E3BB-4E1C-A975-882EA734963C}"/>
          </ac:spMkLst>
        </pc:spChg>
        <pc:spChg chg="mod">
          <ac:chgData name="Julia Kasmire" userId="d623be19-69c6-4d1b-89e7-ecc750d13e6c" providerId="ADAL" clId="{DC4F1B00-34E8-4F69-946D-E3B967DFB729}" dt="2020-06-15T09:10:22.420" v="2175"/>
          <ac:spMkLst>
            <pc:docMk/>
            <pc:sldMk cId="43643218" sldId="307"/>
            <ac:spMk id="52" creationId="{F4F718BA-49E0-43EA-938C-7E36DDA5C938}"/>
          </ac:spMkLst>
        </pc:spChg>
        <pc:spChg chg="mod">
          <ac:chgData name="Julia Kasmire" userId="d623be19-69c6-4d1b-89e7-ecc750d13e6c" providerId="ADAL" clId="{DC4F1B00-34E8-4F69-946D-E3B967DFB729}" dt="2020-06-15T09:10:22.420" v="2175"/>
          <ac:spMkLst>
            <pc:docMk/>
            <pc:sldMk cId="43643218" sldId="307"/>
            <ac:spMk id="53" creationId="{49E34D01-8AF1-4D75-933D-8DBECF9143C1}"/>
          </ac:spMkLst>
        </pc:spChg>
        <pc:spChg chg="mod">
          <ac:chgData name="Julia Kasmire" userId="d623be19-69c6-4d1b-89e7-ecc750d13e6c" providerId="ADAL" clId="{DC4F1B00-34E8-4F69-946D-E3B967DFB729}" dt="2020-06-15T09:10:22.420" v="2175"/>
          <ac:spMkLst>
            <pc:docMk/>
            <pc:sldMk cId="43643218" sldId="307"/>
            <ac:spMk id="55" creationId="{FC2E11F7-CB25-4B05-9163-621C8F2B5CAF}"/>
          </ac:spMkLst>
        </pc:spChg>
        <pc:spChg chg="mod">
          <ac:chgData name="Julia Kasmire" userId="d623be19-69c6-4d1b-89e7-ecc750d13e6c" providerId="ADAL" clId="{DC4F1B00-34E8-4F69-946D-E3B967DFB729}" dt="2020-06-15T09:10:22.420" v="2175"/>
          <ac:spMkLst>
            <pc:docMk/>
            <pc:sldMk cId="43643218" sldId="307"/>
            <ac:spMk id="56" creationId="{ADAA2914-69E6-4B3D-A0D0-48246F0C09D2}"/>
          </ac:spMkLst>
        </pc:spChg>
        <pc:spChg chg="mod">
          <ac:chgData name="Julia Kasmire" userId="d623be19-69c6-4d1b-89e7-ecc750d13e6c" providerId="ADAL" clId="{DC4F1B00-34E8-4F69-946D-E3B967DFB729}" dt="2020-06-15T09:10:22.420" v="2175"/>
          <ac:spMkLst>
            <pc:docMk/>
            <pc:sldMk cId="43643218" sldId="307"/>
            <ac:spMk id="57" creationId="{F9E10DA4-44F7-495B-BB9D-DBCA26CE1430}"/>
          </ac:spMkLst>
        </pc:spChg>
        <pc:spChg chg="mod">
          <ac:chgData name="Julia Kasmire" userId="d623be19-69c6-4d1b-89e7-ecc750d13e6c" providerId="ADAL" clId="{DC4F1B00-34E8-4F69-946D-E3B967DFB729}" dt="2020-06-15T09:10:22.420" v="2175"/>
          <ac:spMkLst>
            <pc:docMk/>
            <pc:sldMk cId="43643218" sldId="307"/>
            <ac:spMk id="58" creationId="{4D36281D-AA54-4107-A168-59AAE3127181}"/>
          </ac:spMkLst>
        </pc:spChg>
        <pc:spChg chg="mod">
          <ac:chgData name="Julia Kasmire" userId="d623be19-69c6-4d1b-89e7-ecc750d13e6c" providerId="ADAL" clId="{DC4F1B00-34E8-4F69-946D-E3B967DFB729}" dt="2020-06-15T09:10:22.420" v="2175"/>
          <ac:spMkLst>
            <pc:docMk/>
            <pc:sldMk cId="43643218" sldId="307"/>
            <ac:spMk id="59" creationId="{E56B51B4-FAEB-4FC8-AFF7-5867A2CE8448}"/>
          </ac:spMkLst>
        </pc:spChg>
        <pc:spChg chg="mod">
          <ac:chgData name="Julia Kasmire" userId="d623be19-69c6-4d1b-89e7-ecc750d13e6c" providerId="ADAL" clId="{DC4F1B00-34E8-4F69-946D-E3B967DFB729}" dt="2020-06-15T09:10:22.420" v="2175"/>
          <ac:spMkLst>
            <pc:docMk/>
            <pc:sldMk cId="43643218" sldId="307"/>
            <ac:spMk id="60" creationId="{2F356D91-AAE1-4396-92FA-6A69BABDD946}"/>
          </ac:spMkLst>
        </pc:spChg>
        <pc:spChg chg="mod">
          <ac:chgData name="Julia Kasmire" userId="d623be19-69c6-4d1b-89e7-ecc750d13e6c" providerId="ADAL" clId="{DC4F1B00-34E8-4F69-946D-E3B967DFB729}" dt="2020-06-15T09:10:22.420" v="2175"/>
          <ac:spMkLst>
            <pc:docMk/>
            <pc:sldMk cId="43643218" sldId="307"/>
            <ac:spMk id="61" creationId="{5CC3CA27-0293-4162-9105-1884AB8A2D15}"/>
          </ac:spMkLst>
        </pc:spChg>
        <pc:spChg chg="mod">
          <ac:chgData name="Julia Kasmire" userId="d623be19-69c6-4d1b-89e7-ecc750d13e6c" providerId="ADAL" clId="{DC4F1B00-34E8-4F69-946D-E3B967DFB729}" dt="2020-06-15T09:10:22.420" v="2175"/>
          <ac:spMkLst>
            <pc:docMk/>
            <pc:sldMk cId="43643218" sldId="307"/>
            <ac:spMk id="62" creationId="{D3B9141E-FBC3-46C8-8412-90377480F9C2}"/>
          </ac:spMkLst>
        </pc:spChg>
        <pc:spChg chg="mod">
          <ac:chgData name="Julia Kasmire" userId="d623be19-69c6-4d1b-89e7-ecc750d13e6c" providerId="ADAL" clId="{DC4F1B00-34E8-4F69-946D-E3B967DFB729}" dt="2020-06-15T09:10:22.420" v="2175"/>
          <ac:spMkLst>
            <pc:docMk/>
            <pc:sldMk cId="43643218" sldId="307"/>
            <ac:spMk id="63" creationId="{16F9E9F4-0D84-4512-9EC6-3594C011F024}"/>
          </ac:spMkLst>
        </pc:spChg>
        <pc:spChg chg="mod">
          <ac:chgData name="Julia Kasmire" userId="d623be19-69c6-4d1b-89e7-ecc750d13e6c" providerId="ADAL" clId="{DC4F1B00-34E8-4F69-946D-E3B967DFB729}" dt="2020-06-15T09:10:22.420" v="2175"/>
          <ac:spMkLst>
            <pc:docMk/>
            <pc:sldMk cId="43643218" sldId="307"/>
            <ac:spMk id="64" creationId="{F69BA2F1-74E9-4611-B1F2-B5F4EDD4405B}"/>
          </ac:spMkLst>
        </pc:spChg>
        <pc:spChg chg="mod">
          <ac:chgData name="Julia Kasmire" userId="d623be19-69c6-4d1b-89e7-ecc750d13e6c" providerId="ADAL" clId="{DC4F1B00-34E8-4F69-946D-E3B967DFB729}" dt="2020-06-15T12:14:54.654" v="16594"/>
          <ac:spMkLst>
            <pc:docMk/>
            <pc:sldMk cId="43643218" sldId="307"/>
            <ac:spMk id="66" creationId="{C21A8C9E-ACDC-4BB0-8948-37EA46FC1F46}"/>
          </ac:spMkLst>
        </pc:spChg>
        <pc:spChg chg="mod">
          <ac:chgData name="Julia Kasmire" userId="d623be19-69c6-4d1b-89e7-ecc750d13e6c" providerId="ADAL" clId="{DC4F1B00-34E8-4F69-946D-E3B967DFB729}" dt="2020-06-15T12:14:54.654" v="16594"/>
          <ac:spMkLst>
            <pc:docMk/>
            <pc:sldMk cId="43643218" sldId="307"/>
            <ac:spMk id="67" creationId="{28189A3F-D1B6-4943-9467-410810B8898D}"/>
          </ac:spMkLst>
        </pc:spChg>
        <pc:spChg chg="mod">
          <ac:chgData name="Julia Kasmire" userId="d623be19-69c6-4d1b-89e7-ecc750d13e6c" providerId="ADAL" clId="{DC4F1B00-34E8-4F69-946D-E3B967DFB729}" dt="2020-06-15T12:14:54.654" v="16594"/>
          <ac:spMkLst>
            <pc:docMk/>
            <pc:sldMk cId="43643218" sldId="307"/>
            <ac:spMk id="68" creationId="{8AF55F01-2830-4603-8C05-B38B29527914}"/>
          </ac:spMkLst>
        </pc:spChg>
        <pc:spChg chg="mod">
          <ac:chgData name="Julia Kasmire" userId="d623be19-69c6-4d1b-89e7-ecc750d13e6c" providerId="ADAL" clId="{DC4F1B00-34E8-4F69-946D-E3B967DFB729}" dt="2020-06-15T12:14:54.654" v="16594"/>
          <ac:spMkLst>
            <pc:docMk/>
            <pc:sldMk cId="43643218" sldId="307"/>
            <ac:spMk id="69" creationId="{6F113E98-7E5D-4F59-8A30-FD6FBF31FC97}"/>
          </ac:spMkLst>
        </pc:spChg>
        <pc:spChg chg="mod">
          <ac:chgData name="Julia Kasmire" userId="d623be19-69c6-4d1b-89e7-ecc750d13e6c" providerId="ADAL" clId="{DC4F1B00-34E8-4F69-946D-E3B967DFB729}" dt="2020-06-15T12:14:54.654" v="16594"/>
          <ac:spMkLst>
            <pc:docMk/>
            <pc:sldMk cId="43643218" sldId="307"/>
            <ac:spMk id="70" creationId="{99387E2A-31B5-49B6-83DB-33666F7F2C54}"/>
          </ac:spMkLst>
        </pc:spChg>
        <pc:spChg chg="mod">
          <ac:chgData name="Julia Kasmire" userId="d623be19-69c6-4d1b-89e7-ecc750d13e6c" providerId="ADAL" clId="{DC4F1B00-34E8-4F69-946D-E3B967DFB729}" dt="2020-06-15T12:14:54.654" v="16594"/>
          <ac:spMkLst>
            <pc:docMk/>
            <pc:sldMk cId="43643218" sldId="307"/>
            <ac:spMk id="71" creationId="{85DA8795-A0BC-450A-B676-FF5199658E86}"/>
          </ac:spMkLst>
        </pc:spChg>
        <pc:spChg chg="mod">
          <ac:chgData name="Julia Kasmire" userId="d623be19-69c6-4d1b-89e7-ecc750d13e6c" providerId="ADAL" clId="{DC4F1B00-34E8-4F69-946D-E3B967DFB729}" dt="2020-06-15T12:14:54.654" v="16594"/>
          <ac:spMkLst>
            <pc:docMk/>
            <pc:sldMk cId="43643218" sldId="307"/>
            <ac:spMk id="72" creationId="{638FE0E0-9392-4E57-8B99-B007EFDBDE0C}"/>
          </ac:spMkLst>
        </pc:spChg>
        <pc:spChg chg="mod">
          <ac:chgData name="Julia Kasmire" userId="d623be19-69c6-4d1b-89e7-ecc750d13e6c" providerId="ADAL" clId="{DC4F1B00-34E8-4F69-946D-E3B967DFB729}" dt="2020-06-15T12:14:54.654" v="16594"/>
          <ac:spMkLst>
            <pc:docMk/>
            <pc:sldMk cId="43643218" sldId="307"/>
            <ac:spMk id="73" creationId="{89442825-76EA-433C-9026-E5CA8175EB83}"/>
          </ac:spMkLst>
        </pc:spChg>
        <pc:spChg chg="mod">
          <ac:chgData name="Julia Kasmire" userId="d623be19-69c6-4d1b-89e7-ecc750d13e6c" providerId="ADAL" clId="{DC4F1B00-34E8-4F69-946D-E3B967DFB729}" dt="2020-06-15T12:14:54.654" v="16594"/>
          <ac:spMkLst>
            <pc:docMk/>
            <pc:sldMk cId="43643218" sldId="307"/>
            <ac:spMk id="74" creationId="{0A996593-3155-458B-84F0-CB54E5DCE85E}"/>
          </ac:spMkLst>
        </pc:spChg>
        <pc:spChg chg="mod">
          <ac:chgData name="Julia Kasmire" userId="d623be19-69c6-4d1b-89e7-ecc750d13e6c" providerId="ADAL" clId="{DC4F1B00-34E8-4F69-946D-E3B967DFB729}" dt="2020-06-15T12:14:54.654" v="16594"/>
          <ac:spMkLst>
            <pc:docMk/>
            <pc:sldMk cId="43643218" sldId="307"/>
            <ac:spMk id="75" creationId="{4C68550D-068C-49E1-BD35-AF7243391FF3}"/>
          </ac:spMkLst>
        </pc:spChg>
        <pc:spChg chg="mod">
          <ac:chgData name="Julia Kasmire" userId="d623be19-69c6-4d1b-89e7-ecc750d13e6c" providerId="ADAL" clId="{DC4F1B00-34E8-4F69-946D-E3B967DFB729}" dt="2020-06-15T12:14:54.654" v="16594"/>
          <ac:spMkLst>
            <pc:docMk/>
            <pc:sldMk cId="43643218" sldId="307"/>
            <ac:spMk id="76" creationId="{EB087460-E017-441F-A8D5-F4E14B308BDF}"/>
          </ac:spMkLst>
        </pc:spChg>
        <pc:spChg chg="mod">
          <ac:chgData name="Julia Kasmire" userId="d623be19-69c6-4d1b-89e7-ecc750d13e6c" providerId="ADAL" clId="{DC4F1B00-34E8-4F69-946D-E3B967DFB729}" dt="2020-06-15T12:14:54.654" v="16594"/>
          <ac:spMkLst>
            <pc:docMk/>
            <pc:sldMk cId="43643218" sldId="307"/>
            <ac:spMk id="77" creationId="{A4220E73-788D-4390-8B52-7D7597B88CB2}"/>
          </ac:spMkLst>
        </pc:spChg>
        <pc:spChg chg="mod">
          <ac:chgData name="Julia Kasmire" userId="d623be19-69c6-4d1b-89e7-ecc750d13e6c" providerId="ADAL" clId="{DC4F1B00-34E8-4F69-946D-E3B967DFB729}" dt="2020-06-15T12:14:54.654" v="16594"/>
          <ac:spMkLst>
            <pc:docMk/>
            <pc:sldMk cId="43643218" sldId="307"/>
            <ac:spMk id="78" creationId="{09E15937-AD6F-4433-9849-694B91A9446A}"/>
          </ac:spMkLst>
        </pc:spChg>
        <pc:spChg chg="mod">
          <ac:chgData name="Julia Kasmire" userId="d623be19-69c6-4d1b-89e7-ecc750d13e6c" providerId="ADAL" clId="{DC4F1B00-34E8-4F69-946D-E3B967DFB729}" dt="2020-06-15T12:14:54.654" v="16594"/>
          <ac:spMkLst>
            <pc:docMk/>
            <pc:sldMk cId="43643218" sldId="307"/>
            <ac:spMk id="79" creationId="{EE880409-B264-4F47-89FA-3D8CA3615FE8}"/>
          </ac:spMkLst>
        </pc:spChg>
        <pc:spChg chg="mod">
          <ac:chgData name="Julia Kasmire" userId="d623be19-69c6-4d1b-89e7-ecc750d13e6c" providerId="ADAL" clId="{DC4F1B00-34E8-4F69-946D-E3B967DFB729}" dt="2020-06-15T12:14:54.654" v="16594"/>
          <ac:spMkLst>
            <pc:docMk/>
            <pc:sldMk cId="43643218" sldId="307"/>
            <ac:spMk id="80" creationId="{B16744F5-C134-48CA-BC4C-40FA7AB8838B}"/>
          </ac:spMkLst>
        </pc:spChg>
        <pc:spChg chg="mod">
          <ac:chgData name="Julia Kasmire" userId="d623be19-69c6-4d1b-89e7-ecc750d13e6c" providerId="ADAL" clId="{DC4F1B00-34E8-4F69-946D-E3B967DFB729}" dt="2020-06-15T12:14:54.654" v="16594"/>
          <ac:spMkLst>
            <pc:docMk/>
            <pc:sldMk cId="43643218" sldId="307"/>
            <ac:spMk id="81" creationId="{4D7572F9-5D69-4746-BB3C-7954346D872F}"/>
          </ac:spMkLst>
        </pc:spChg>
        <pc:spChg chg="mod">
          <ac:chgData name="Julia Kasmire" userId="d623be19-69c6-4d1b-89e7-ecc750d13e6c" providerId="ADAL" clId="{DC4F1B00-34E8-4F69-946D-E3B967DFB729}" dt="2020-06-15T12:14:54.654" v="16594"/>
          <ac:spMkLst>
            <pc:docMk/>
            <pc:sldMk cId="43643218" sldId="307"/>
            <ac:spMk id="82" creationId="{FE974C21-01F0-49A1-876E-8F44C5364038}"/>
          </ac:spMkLst>
        </pc:spChg>
        <pc:spChg chg="mod">
          <ac:chgData name="Julia Kasmire" userId="d623be19-69c6-4d1b-89e7-ecc750d13e6c" providerId="ADAL" clId="{DC4F1B00-34E8-4F69-946D-E3B967DFB729}" dt="2020-06-15T12:14:54.654" v="16594"/>
          <ac:spMkLst>
            <pc:docMk/>
            <pc:sldMk cId="43643218" sldId="307"/>
            <ac:spMk id="83" creationId="{63F27505-C6AA-4A84-A2F5-FAC58BBBBD1D}"/>
          </ac:spMkLst>
        </pc:spChg>
        <pc:spChg chg="mod">
          <ac:chgData name="Julia Kasmire" userId="d623be19-69c6-4d1b-89e7-ecc750d13e6c" providerId="ADAL" clId="{DC4F1B00-34E8-4F69-946D-E3B967DFB729}" dt="2020-06-15T12:14:54.654" v="16594"/>
          <ac:spMkLst>
            <pc:docMk/>
            <pc:sldMk cId="43643218" sldId="307"/>
            <ac:spMk id="84" creationId="{4A6D9ED9-4791-4BD1-9BE6-1F849D34036D}"/>
          </ac:spMkLst>
        </pc:spChg>
        <pc:spChg chg="mod">
          <ac:chgData name="Julia Kasmire" userId="d623be19-69c6-4d1b-89e7-ecc750d13e6c" providerId="ADAL" clId="{DC4F1B00-34E8-4F69-946D-E3B967DFB729}" dt="2020-06-15T12:15:30.014" v="16607"/>
          <ac:spMkLst>
            <pc:docMk/>
            <pc:sldMk cId="43643218" sldId="307"/>
            <ac:spMk id="86" creationId="{941D56C6-5E5B-472F-98EE-4063DF4F2320}"/>
          </ac:spMkLst>
        </pc:spChg>
        <pc:spChg chg="mod">
          <ac:chgData name="Julia Kasmire" userId="d623be19-69c6-4d1b-89e7-ecc750d13e6c" providerId="ADAL" clId="{DC4F1B00-34E8-4F69-946D-E3B967DFB729}" dt="2020-06-15T12:15:30.014" v="16607"/>
          <ac:spMkLst>
            <pc:docMk/>
            <pc:sldMk cId="43643218" sldId="307"/>
            <ac:spMk id="87" creationId="{D54CFB79-0506-415A-B260-9E63E3C4EFAB}"/>
          </ac:spMkLst>
        </pc:spChg>
        <pc:spChg chg="mod">
          <ac:chgData name="Julia Kasmire" userId="d623be19-69c6-4d1b-89e7-ecc750d13e6c" providerId="ADAL" clId="{DC4F1B00-34E8-4F69-946D-E3B967DFB729}" dt="2020-06-15T12:15:30.014" v="16607"/>
          <ac:spMkLst>
            <pc:docMk/>
            <pc:sldMk cId="43643218" sldId="307"/>
            <ac:spMk id="88" creationId="{E0C03FE7-D602-4322-96C8-DB55874125F2}"/>
          </ac:spMkLst>
        </pc:spChg>
        <pc:spChg chg="mod">
          <ac:chgData name="Julia Kasmire" userId="d623be19-69c6-4d1b-89e7-ecc750d13e6c" providerId="ADAL" clId="{DC4F1B00-34E8-4F69-946D-E3B967DFB729}" dt="2020-06-15T12:15:30.014" v="16607"/>
          <ac:spMkLst>
            <pc:docMk/>
            <pc:sldMk cId="43643218" sldId="307"/>
            <ac:spMk id="89" creationId="{4197C575-03CF-4C5C-9FB2-3E3610DC4313}"/>
          </ac:spMkLst>
        </pc:spChg>
        <pc:spChg chg="mod">
          <ac:chgData name="Julia Kasmire" userId="d623be19-69c6-4d1b-89e7-ecc750d13e6c" providerId="ADAL" clId="{DC4F1B00-34E8-4F69-946D-E3B967DFB729}" dt="2020-06-15T12:15:30.014" v="16607"/>
          <ac:spMkLst>
            <pc:docMk/>
            <pc:sldMk cId="43643218" sldId="307"/>
            <ac:spMk id="90" creationId="{71775462-3B0A-4ACF-AA89-B3B5C4B8C810}"/>
          </ac:spMkLst>
        </pc:spChg>
        <pc:spChg chg="del mod">
          <ac:chgData name="Julia Kasmire" userId="d623be19-69c6-4d1b-89e7-ecc750d13e6c" providerId="ADAL" clId="{DC4F1B00-34E8-4F69-946D-E3B967DFB729}" dt="2020-06-15T12:16:02.308" v="16657" actId="478"/>
          <ac:spMkLst>
            <pc:docMk/>
            <pc:sldMk cId="43643218" sldId="307"/>
            <ac:spMk id="91" creationId="{E8394083-60AB-48E7-A33B-B697DDB09A84}"/>
          </ac:spMkLst>
        </pc:spChg>
        <pc:spChg chg="mod">
          <ac:chgData name="Julia Kasmire" userId="d623be19-69c6-4d1b-89e7-ecc750d13e6c" providerId="ADAL" clId="{DC4F1B00-34E8-4F69-946D-E3B967DFB729}" dt="2020-06-15T12:15:30.014" v="16607"/>
          <ac:spMkLst>
            <pc:docMk/>
            <pc:sldMk cId="43643218" sldId="307"/>
            <ac:spMk id="92" creationId="{3E5763F8-A0C3-4385-94B6-5CF59A19C26D}"/>
          </ac:spMkLst>
        </pc:spChg>
        <pc:spChg chg="del mod">
          <ac:chgData name="Julia Kasmire" userId="d623be19-69c6-4d1b-89e7-ecc750d13e6c" providerId="ADAL" clId="{DC4F1B00-34E8-4F69-946D-E3B967DFB729}" dt="2020-06-15T12:15:51.525" v="16656" actId="478"/>
          <ac:spMkLst>
            <pc:docMk/>
            <pc:sldMk cId="43643218" sldId="307"/>
            <ac:spMk id="93" creationId="{41A2D77D-50B4-4DFF-B0F2-DC7452F5B30E}"/>
          </ac:spMkLst>
        </pc:spChg>
        <pc:spChg chg="mod">
          <ac:chgData name="Julia Kasmire" userId="d623be19-69c6-4d1b-89e7-ecc750d13e6c" providerId="ADAL" clId="{DC4F1B00-34E8-4F69-946D-E3B967DFB729}" dt="2020-06-15T12:15:30.014" v="16607"/>
          <ac:spMkLst>
            <pc:docMk/>
            <pc:sldMk cId="43643218" sldId="307"/>
            <ac:spMk id="94" creationId="{7F28F07A-303E-4B71-A860-2EA67508FB59}"/>
          </ac:spMkLst>
        </pc:spChg>
        <pc:spChg chg="mod">
          <ac:chgData name="Julia Kasmire" userId="d623be19-69c6-4d1b-89e7-ecc750d13e6c" providerId="ADAL" clId="{DC4F1B00-34E8-4F69-946D-E3B967DFB729}" dt="2020-06-15T12:15:30.014" v="16607"/>
          <ac:spMkLst>
            <pc:docMk/>
            <pc:sldMk cId="43643218" sldId="307"/>
            <ac:spMk id="95" creationId="{FC409E96-F614-4C42-9A82-F5DB7FA83E0B}"/>
          </ac:spMkLst>
        </pc:spChg>
        <pc:spChg chg="del mod">
          <ac:chgData name="Julia Kasmire" userId="d623be19-69c6-4d1b-89e7-ecc750d13e6c" providerId="ADAL" clId="{DC4F1B00-34E8-4F69-946D-E3B967DFB729}" dt="2020-06-15T12:15:45.260" v="16655" actId="478"/>
          <ac:spMkLst>
            <pc:docMk/>
            <pc:sldMk cId="43643218" sldId="307"/>
            <ac:spMk id="96" creationId="{9FF10C93-810D-4E42-B15F-372A9EACD9D2}"/>
          </ac:spMkLst>
        </pc:spChg>
        <pc:spChg chg="mod">
          <ac:chgData name="Julia Kasmire" userId="d623be19-69c6-4d1b-89e7-ecc750d13e6c" providerId="ADAL" clId="{DC4F1B00-34E8-4F69-946D-E3B967DFB729}" dt="2020-06-15T12:15:30.014" v="16607"/>
          <ac:spMkLst>
            <pc:docMk/>
            <pc:sldMk cId="43643218" sldId="307"/>
            <ac:spMk id="97" creationId="{5041277B-4634-4492-AF1C-73E580B4318F}"/>
          </ac:spMkLst>
        </pc:spChg>
        <pc:spChg chg="mod">
          <ac:chgData name="Julia Kasmire" userId="d623be19-69c6-4d1b-89e7-ecc750d13e6c" providerId="ADAL" clId="{DC4F1B00-34E8-4F69-946D-E3B967DFB729}" dt="2020-06-15T12:15:30.014" v="16607"/>
          <ac:spMkLst>
            <pc:docMk/>
            <pc:sldMk cId="43643218" sldId="307"/>
            <ac:spMk id="98" creationId="{24627D4B-C540-4A2E-9F01-99998893F903}"/>
          </ac:spMkLst>
        </pc:spChg>
        <pc:spChg chg="del mod">
          <ac:chgData name="Julia Kasmire" userId="d623be19-69c6-4d1b-89e7-ecc750d13e6c" providerId="ADAL" clId="{DC4F1B00-34E8-4F69-946D-E3B967DFB729}" dt="2020-06-15T12:16:39.175" v="16660" actId="478"/>
          <ac:spMkLst>
            <pc:docMk/>
            <pc:sldMk cId="43643218" sldId="307"/>
            <ac:spMk id="99" creationId="{445A7AFC-A008-4DA5-ACDC-D27704BC3A0D}"/>
          </ac:spMkLst>
        </pc:spChg>
        <pc:spChg chg="del mod">
          <ac:chgData name="Julia Kasmire" userId="d623be19-69c6-4d1b-89e7-ecc750d13e6c" providerId="ADAL" clId="{DC4F1B00-34E8-4F69-946D-E3B967DFB729}" dt="2020-06-15T12:16:07.291" v="16658" actId="478"/>
          <ac:spMkLst>
            <pc:docMk/>
            <pc:sldMk cId="43643218" sldId="307"/>
            <ac:spMk id="100" creationId="{8E3CDE33-5F3E-413C-89C0-3218FB58952E}"/>
          </ac:spMkLst>
        </pc:spChg>
        <pc:spChg chg="mod">
          <ac:chgData name="Julia Kasmire" userId="d623be19-69c6-4d1b-89e7-ecc750d13e6c" providerId="ADAL" clId="{DC4F1B00-34E8-4F69-946D-E3B967DFB729}" dt="2020-06-15T12:15:30.014" v="16607"/>
          <ac:spMkLst>
            <pc:docMk/>
            <pc:sldMk cId="43643218" sldId="307"/>
            <ac:spMk id="101" creationId="{999A1D38-00D0-43E9-BA12-698C1E2E18B7}"/>
          </ac:spMkLst>
        </pc:spChg>
        <pc:spChg chg="del mod">
          <ac:chgData name="Julia Kasmire" userId="d623be19-69c6-4d1b-89e7-ecc750d13e6c" providerId="ADAL" clId="{DC4F1B00-34E8-4F69-946D-E3B967DFB729}" dt="2020-06-15T12:16:10.964" v="16659" actId="478"/>
          <ac:spMkLst>
            <pc:docMk/>
            <pc:sldMk cId="43643218" sldId="307"/>
            <ac:spMk id="102" creationId="{EA3B1022-0A86-417A-852C-B82B6FB61D92}"/>
          </ac:spMkLst>
        </pc:spChg>
        <pc:spChg chg="mod">
          <ac:chgData name="Julia Kasmire" userId="d623be19-69c6-4d1b-89e7-ecc750d13e6c" providerId="ADAL" clId="{DC4F1B00-34E8-4F69-946D-E3B967DFB729}" dt="2020-06-15T12:15:30.014" v="16607"/>
          <ac:spMkLst>
            <pc:docMk/>
            <pc:sldMk cId="43643218" sldId="307"/>
            <ac:spMk id="103" creationId="{0F5506EB-762E-412D-80FB-396306CB6524}"/>
          </ac:spMkLst>
        </pc:spChg>
        <pc:spChg chg="mod">
          <ac:chgData name="Julia Kasmire" userId="d623be19-69c6-4d1b-89e7-ecc750d13e6c" providerId="ADAL" clId="{DC4F1B00-34E8-4F69-946D-E3B967DFB729}" dt="2020-06-15T12:15:30.014" v="16607"/>
          <ac:spMkLst>
            <pc:docMk/>
            <pc:sldMk cId="43643218" sldId="307"/>
            <ac:spMk id="104" creationId="{13E43AD9-A00C-4C28-9DDA-2414E1029E24}"/>
          </ac:spMkLst>
        </pc:spChg>
        <pc:grpChg chg="add del mod">
          <ac:chgData name="Julia Kasmire" userId="d623be19-69c6-4d1b-89e7-ecc750d13e6c" providerId="ADAL" clId="{DC4F1B00-34E8-4F69-946D-E3B967DFB729}" dt="2020-06-15T12:14:47.070" v="16593" actId="478"/>
          <ac:grpSpMkLst>
            <pc:docMk/>
            <pc:sldMk cId="43643218" sldId="307"/>
            <ac:grpSpMk id="44" creationId="{D340C438-9F80-4D2F-BD0C-9F9269D59107}"/>
          </ac:grpSpMkLst>
        </pc:grpChg>
        <pc:grpChg chg="mod">
          <ac:chgData name="Julia Kasmire" userId="d623be19-69c6-4d1b-89e7-ecc750d13e6c" providerId="ADAL" clId="{DC4F1B00-34E8-4F69-946D-E3B967DFB729}" dt="2020-06-15T09:10:22.420" v="2175"/>
          <ac:grpSpMkLst>
            <pc:docMk/>
            <pc:sldMk cId="43643218" sldId="307"/>
            <ac:grpSpMk id="54" creationId="{B5CD9697-C82F-4707-BB31-2C0A3048B005}"/>
          </ac:grpSpMkLst>
        </pc:grpChg>
        <pc:grpChg chg="add mod">
          <ac:chgData name="Julia Kasmire" userId="d623be19-69c6-4d1b-89e7-ecc750d13e6c" providerId="ADAL" clId="{DC4F1B00-34E8-4F69-946D-E3B967DFB729}" dt="2020-06-15T12:14:54.654" v="16594"/>
          <ac:grpSpMkLst>
            <pc:docMk/>
            <pc:sldMk cId="43643218" sldId="307"/>
            <ac:grpSpMk id="65" creationId="{71114975-9855-4210-AA5E-170CF58D38D2}"/>
          </ac:grpSpMkLst>
        </pc:grpChg>
        <pc:grpChg chg="add mod">
          <ac:chgData name="Julia Kasmire" userId="d623be19-69c6-4d1b-89e7-ecc750d13e6c" providerId="ADAL" clId="{DC4F1B00-34E8-4F69-946D-E3B967DFB729}" dt="2020-06-15T12:15:34.077" v="16653" actId="1037"/>
          <ac:grpSpMkLst>
            <pc:docMk/>
            <pc:sldMk cId="43643218" sldId="307"/>
            <ac:grpSpMk id="85" creationId="{9EF6631C-847F-49C7-9332-6B3B624C531E}"/>
          </ac:grpSpMkLst>
        </pc:grpChg>
      </pc:sldChg>
      <pc:sldChg chg="add del modNotesTx">
        <pc:chgData name="Julia Kasmire" userId="d623be19-69c6-4d1b-89e7-ecc750d13e6c" providerId="ADAL" clId="{DC4F1B00-34E8-4F69-946D-E3B967DFB729}" dt="2020-06-15T09:45:49.491" v="4380" actId="47"/>
        <pc:sldMkLst>
          <pc:docMk/>
          <pc:sldMk cId="2245139200" sldId="308"/>
        </pc:sldMkLst>
      </pc:sldChg>
      <pc:sldChg chg="addSp delSp modSp add mod delAnim modAnim modNotesTx">
        <pc:chgData name="Julia Kasmire" userId="d623be19-69c6-4d1b-89e7-ecc750d13e6c" providerId="ADAL" clId="{DC4F1B00-34E8-4F69-946D-E3B967DFB729}" dt="2020-06-16T10:21:52.947" v="20019" actId="6549"/>
        <pc:sldMkLst>
          <pc:docMk/>
          <pc:sldMk cId="1909534722" sldId="309"/>
        </pc:sldMkLst>
        <pc:spChg chg="mod">
          <ac:chgData name="Julia Kasmire" userId="d623be19-69c6-4d1b-89e7-ecc750d13e6c" providerId="ADAL" clId="{DC4F1B00-34E8-4F69-946D-E3B967DFB729}" dt="2020-06-15T09:41:15.358" v="3803" actId="20577"/>
          <ac:spMkLst>
            <pc:docMk/>
            <pc:sldMk cId="1909534722" sldId="309"/>
            <ac:spMk id="4" creationId="{00000000-0000-0000-0000-000000000000}"/>
          </ac:spMkLst>
        </pc:spChg>
        <pc:spChg chg="mod">
          <ac:chgData name="Julia Kasmire" userId="d623be19-69c6-4d1b-89e7-ecc750d13e6c" providerId="ADAL" clId="{DC4F1B00-34E8-4F69-946D-E3B967DFB729}" dt="2020-06-15T09:42:26.639" v="3874" actId="20577"/>
          <ac:spMkLst>
            <pc:docMk/>
            <pc:sldMk cId="1909534722" sldId="309"/>
            <ac:spMk id="32" creationId="{763C149A-DED5-47D1-A822-EFC0715E15EA}"/>
          </ac:spMkLst>
        </pc:spChg>
        <pc:spChg chg="mod">
          <ac:chgData name="Julia Kasmire" userId="d623be19-69c6-4d1b-89e7-ecc750d13e6c" providerId="ADAL" clId="{DC4F1B00-34E8-4F69-946D-E3B967DFB729}" dt="2020-06-15T09:42:22.731" v="3871" actId="20577"/>
          <ac:spMkLst>
            <pc:docMk/>
            <pc:sldMk cId="1909534722" sldId="309"/>
            <ac:spMk id="39" creationId="{7787B372-6687-42EF-A5D0-DD1E77734755}"/>
          </ac:spMkLst>
        </pc:spChg>
        <pc:spChg chg="mod">
          <ac:chgData name="Julia Kasmire" userId="d623be19-69c6-4d1b-89e7-ecc750d13e6c" providerId="ADAL" clId="{DC4F1B00-34E8-4F69-946D-E3B967DFB729}" dt="2020-06-15T12:18:48.448" v="16765"/>
          <ac:spMkLst>
            <pc:docMk/>
            <pc:sldMk cId="1909534722" sldId="309"/>
            <ac:spMk id="41" creationId="{CD1717A5-7623-4C71-850C-AC65BB702D92}"/>
          </ac:spMkLst>
        </pc:spChg>
        <pc:spChg chg="mod">
          <ac:chgData name="Julia Kasmire" userId="d623be19-69c6-4d1b-89e7-ecc750d13e6c" providerId="ADAL" clId="{DC4F1B00-34E8-4F69-946D-E3B967DFB729}" dt="2020-06-15T09:42:30.099" v="3877" actId="20577"/>
          <ac:spMkLst>
            <pc:docMk/>
            <pc:sldMk cId="1909534722" sldId="309"/>
            <ac:spMk id="42" creationId="{4BD0F549-83B8-48CB-AE2D-AD0A71CB1DBD}"/>
          </ac:spMkLst>
        </pc:spChg>
        <pc:spChg chg="mod">
          <ac:chgData name="Julia Kasmire" userId="d623be19-69c6-4d1b-89e7-ecc750d13e6c" providerId="ADAL" clId="{DC4F1B00-34E8-4F69-946D-E3B967DFB729}" dt="2020-06-15T12:18:48.448" v="16765"/>
          <ac:spMkLst>
            <pc:docMk/>
            <pc:sldMk cId="1909534722" sldId="309"/>
            <ac:spMk id="43" creationId="{4B3E4C3E-1F4E-479E-9C21-15A9787FB36F}"/>
          </ac:spMkLst>
        </pc:spChg>
        <pc:spChg chg="mod">
          <ac:chgData name="Julia Kasmire" userId="d623be19-69c6-4d1b-89e7-ecc750d13e6c" providerId="ADAL" clId="{DC4F1B00-34E8-4F69-946D-E3B967DFB729}" dt="2020-06-15T12:18:48.448" v="16765"/>
          <ac:spMkLst>
            <pc:docMk/>
            <pc:sldMk cId="1909534722" sldId="309"/>
            <ac:spMk id="45" creationId="{F8EDC6CB-DF8A-416E-9C16-37F71DF3D3E8}"/>
          </ac:spMkLst>
        </pc:spChg>
        <pc:spChg chg="mod">
          <ac:chgData name="Julia Kasmire" userId="d623be19-69c6-4d1b-89e7-ecc750d13e6c" providerId="ADAL" clId="{DC4F1B00-34E8-4F69-946D-E3B967DFB729}" dt="2020-06-15T09:42:14.040" v="3868" actId="20577"/>
          <ac:spMkLst>
            <pc:docMk/>
            <pc:sldMk cId="1909534722" sldId="309"/>
            <ac:spMk id="46" creationId="{F7A816CE-2472-49F0-916A-433A0CB0CCD6}"/>
          </ac:spMkLst>
        </pc:spChg>
        <pc:spChg chg="mod">
          <ac:chgData name="Julia Kasmire" userId="d623be19-69c6-4d1b-89e7-ecc750d13e6c" providerId="ADAL" clId="{DC4F1B00-34E8-4F69-946D-E3B967DFB729}" dt="2020-06-15T12:18:48.448" v="16765"/>
          <ac:spMkLst>
            <pc:docMk/>
            <pc:sldMk cId="1909534722" sldId="309"/>
            <ac:spMk id="47" creationId="{A04AC3DD-266E-4406-BB71-8BD50A5C2E51}"/>
          </ac:spMkLst>
        </pc:spChg>
        <pc:spChg chg="mod">
          <ac:chgData name="Julia Kasmire" userId="d623be19-69c6-4d1b-89e7-ecc750d13e6c" providerId="ADAL" clId="{DC4F1B00-34E8-4F69-946D-E3B967DFB729}" dt="2020-06-15T12:18:48.448" v="16765"/>
          <ac:spMkLst>
            <pc:docMk/>
            <pc:sldMk cId="1909534722" sldId="309"/>
            <ac:spMk id="49" creationId="{E92734BD-55D9-4379-8701-1CE73710D0B1}"/>
          </ac:spMkLst>
        </pc:spChg>
        <pc:spChg chg="mod">
          <ac:chgData name="Julia Kasmire" userId="d623be19-69c6-4d1b-89e7-ecc750d13e6c" providerId="ADAL" clId="{DC4F1B00-34E8-4F69-946D-E3B967DFB729}" dt="2020-06-15T12:18:48.448" v="16765"/>
          <ac:spMkLst>
            <pc:docMk/>
            <pc:sldMk cId="1909534722" sldId="309"/>
            <ac:spMk id="50" creationId="{9B9CFF9E-937D-44AF-A632-A15F0D0FFDB6}"/>
          </ac:spMkLst>
        </pc:spChg>
        <pc:spChg chg="mod">
          <ac:chgData name="Julia Kasmire" userId="d623be19-69c6-4d1b-89e7-ecc750d13e6c" providerId="ADAL" clId="{DC4F1B00-34E8-4F69-946D-E3B967DFB729}" dt="2020-06-15T12:18:48.448" v="16765"/>
          <ac:spMkLst>
            <pc:docMk/>
            <pc:sldMk cId="1909534722" sldId="309"/>
            <ac:spMk id="51" creationId="{987FE74C-143A-43FA-89AB-7A9CDB138F8D}"/>
          </ac:spMkLst>
        </pc:spChg>
        <pc:spChg chg="mod">
          <ac:chgData name="Julia Kasmire" userId="d623be19-69c6-4d1b-89e7-ecc750d13e6c" providerId="ADAL" clId="{DC4F1B00-34E8-4F69-946D-E3B967DFB729}" dt="2020-06-15T12:18:48.448" v="16765"/>
          <ac:spMkLst>
            <pc:docMk/>
            <pc:sldMk cId="1909534722" sldId="309"/>
            <ac:spMk id="52" creationId="{6CDB00EE-96A3-434A-AA43-BF9BBD333B98}"/>
          </ac:spMkLst>
        </pc:spChg>
        <pc:spChg chg="mod">
          <ac:chgData name="Julia Kasmire" userId="d623be19-69c6-4d1b-89e7-ecc750d13e6c" providerId="ADAL" clId="{DC4F1B00-34E8-4F69-946D-E3B967DFB729}" dt="2020-06-15T12:18:48.448" v="16765"/>
          <ac:spMkLst>
            <pc:docMk/>
            <pc:sldMk cId="1909534722" sldId="309"/>
            <ac:spMk id="53" creationId="{59C65AFD-140E-414B-AC3C-8E6FF8D0EBFB}"/>
          </ac:spMkLst>
        </pc:spChg>
        <pc:spChg chg="mod">
          <ac:chgData name="Julia Kasmire" userId="d623be19-69c6-4d1b-89e7-ecc750d13e6c" providerId="ADAL" clId="{DC4F1B00-34E8-4F69-946D-E3B967DFB729}" dt="2020-06-15T12:18:48.448" v="16765"/>
          <ac:spMkLst>
            <pc:docMk/>
            <pc:sldMk cId="1909534722" sldId="309"/>
            <ac:spMk id="54" creationId="{C133D779-6072-423C-8A4D-FD839035FC6A}"/>
          </ac:spMkLst>
        </pc:spChg>
        <pc:spChg chg="mod">
          <ac:chgData name="Julia Kasmire" userId="d623be19-69c6-4d1b-89e7-ecc750d13e6c" providerId="ADAL" clId="{DC4F1B00-34E8-4F69-946D-E3B967DFB729}" dt="2020-06-15T12:18:48.448" v="16765"/>
          <ac:spMkLst>
            <pc:docMk/>
            <pc:sldMk cId="1909534722" sldId="309"/>
            <ac:spMk id="55" creationId="{8CC58276-E93A-4E39-948C-E81E4AD0D6F7}"/>
          </ac:spMkLst>
        </pc:spChg>
        <pc:spChg chg="mod">
          <ac:chgData name="Julia Kasmire" userId="d623be19-69c6-4d1b-89e7-ecc750d13e6c" providerId="ADAL" clId="{DC4F1B00-34E8-4F69-946D-E3B967DFB729}" dt="2020-06-15T12:18:48.448" v="16765"/>
          <ac:spMkLst>
            <pc:docMk/>
            <pc:sldMk cId="1909534722" sldId="309"/>
            <ac:spMk id="56" creationId="{E0471D51-EC9A-4CED-B367-F0CE8B881662}"/>
          </ac:spMkLst>
        </pc:spChg>
        <pc:spChg chg="mod">
          <ac:chgData name="Julia Kasmire" userId="d623be19-69c6-4d1b-89e7-ecc750d13e6c" providerId="ADAL" clId="{DC4F1B00-34E8-4F69-946D-E3B967DFB729}" dt="2020-06-15T12:18:48.448" v="16765"/>
          <ac:spMkLst>
            <pc:docMk/>
            <pc:sldMk cId="1909534722" sldId="309"/>
            <ac:spMk id="57" creationId="{AB058EB1-B383-42E1-AE76-06CE9F061B58}"/>
          </ac:spMkLst>
        </pc:spChg>
        <pc:spChg chg="mod">
          <ac:chgData name="Julia Kasmire" userId="d623be19-69c6-4d1b-89e7-ecc750d13e6c" providerId="ADAL" clId="{DC4F1B00-34E8-4F69-946D-E3B967DFB729}" dt="2020-06-15T12:19:06.105" v="16782"/>
          <ac:spMkLst>
            <pc:docMk/>
            <pc:sldMk cId="1909534722" sldId="309"/>
            <ac:spMk id="59" creationId="{583A5C8C-474B-457F-AB49-1DA5E913B691}"/>
          </ac:spMkLst>
        </pc:spChg>
        <pc:spChg chg="mod">
          <ac:chgData name="Julia Kasmire" userId="d623be19-69c6-4d1b-89e7-ecc750d13e6c" providerId="ADAL" clId="{DC4F1B00-34E8-4F69-946D-E3B967DFB729}" dt="2020-06-15T12:19:06.105" v="16782"/>
          <ac:spMkLst>
            <pc:docMk/>
            <pc:sldMk cId="1909534722" sldId="309"/>
            <ac:spMk id="60" creationId="{01DF9C4A-E9A2-488E-BCE1-1442A5563D5C}"/>
          </ac:spMkLst>
        </pc:spChg>
        <pc:spChg chg="mod">
          <ac:chgData name="Julia Kasmire" userId="d623be19-69c6-4d1b-89e7-ecc750d13e6c" providerId="ADAL" clId="{DC4F1B00-34E8-4F69-946D-E3B967DFB729}" dt="2020-06-15T12:19:06.105" v="16782"/>
          <ac:spMkLst>
            <pc:docMk/>
            <pc:sldMk cId="1909534722" sldId="309"/>
            <ac:spMk id="61" creationId="{9CCA5139-4982-4A74-845B-7BDDE9B978D2}"/>
          </ac:spMkLst>
        </pc:spChg>
        <pc:spChg chg="mod">
          <ac:chgData name="Julia Kasmire" userId="d623be19-69c6-4d1b-89e7-ecc750d13e6c" providerId="ADAL" clId="{DC4F1B00-34E8-4F69-946D-E3B967DFB729}" dt="2020-06-15T12:19:06.105" v="16782"/>
          <ac:spMkLst>
            <pc:docMk/>
            <pc:sldMk cId="1909534722" sldId="309"/>
            <ac:spMk id="62" creationId="{90DB7FAB-73D8-48BE-AAAC-82E2542A4216}"/>
          </ac:spMkLst>
        </pc:spChg>
        <pc:spChg chg="mod">
          <ac:chgData name="Julia Kasmire" userId="d623be19-69c6-4d1b-89e7-ecc750d13e6c" providerId="ADAL" clId="{DC4F1B00-34E8-4F69-946D-E3B967DFB729}" dt="2020-06-15T12:19:06.105" v="16782"/>
          <ac:spMkLst>
            <pc:docMk/>
            <pc:sldMk cId="1909534722" sldId="309"/>
            <ac:spMk id="63" creationId="{41C3B850-00CA-46E2-B034-4349C3A7C418}"/>
          </ac:spMkLst>
        </pc:spChg>
        <pc:spChg chg="mod">
          <ac:chgData name="Julia Kasmire" userId="d623be19-69c6-4d1b-89e7-ecc750d13e6c" providerId="ADAL" clId="{DC4F1B00-34E8-4F69-946D-E3B967DFB729}" dt="2020-06-15T12:19:06.105" v="16782"/>
          <ac:spMkLst>
            <pc:docMk/>
            <pc:sldMk cId="1909534722" sldId="309"/>
            <ac:spMk id="64" creationId="{915EA09C-3114-4035-89BD-8B01FC4FBDC3}"/>
          </ac:spMkLst>
        </pc:spChg>
        <pc:spChg chg="mod">
          <ac:chgData name="Julia Kasmire" userId="d623be19-69c6-4d1b-89e7-ecc750d13e6c" providerId="ADAL" clId="{DC4F1B00-34E8-4F69-946D-E3B967DFB729}" dt="2020-06-15T12:19:06.105" v="16782"/>
          <ac:spMkLst>
            <pc:docMk/>
            <pc:sldMk cId="1909534722" sldId="309"/>
            <ac:spMk id="65" creationId="{39FFD837-8D4C-4FEF-BD38-4801DEA3E041}"/>
          </ac:spMkLst>
        </pc:spChg>
        <pc:spChg chg="mod">
          <ac:chgData name="Julia Kasmire" userId="d623be19-69c6-4d1b-89e7-ecc750d13e6c" providerId="ADAL" clId="{DC4F1B00-34E8-4F69-946D-E3B967DFB729}" dt="2020-06-15T12:19:06.105" v="16782"/>
          <ac:spMkLst>
            <pc:docMk/>
            <pc:sldMk cId="1909534722" sldId="309"/>
            <ac:spMk id="66" creationId="{08065B4D-6AB1-411D-B5B0-B366C307DB01}"/>
          </ac:spMkLst>
        </pc:spChg>
        <pc:spChg chg="mod">
          <ac:chgData name="Julia Kasmire" userId="d623be19-69c6-4d1b-89e7-ecc750d13e6c" providerId="ADAL" clId="{DC4F1B00-34E8-4F69-946D-E3B967DFB729}" dt="2020-06-15T12:19:06.105" v="16782"/>
          <ac:spMkLst>
            <pc:docMk/>
            <pc:sldMk cId="1909534722" sldId="309"/>
            <ac:spMk id="67" creationId="{ED0A6E2D-2933-4C10-87F9-2EC91D6834CA}"/>
          </ac:spMkLst>
        </pc:spChg>
        <pc:spChg chg="mod">
          <ac:chgData name="Julia Kasmire" userId="d623be19-69c6-4d1b-89e7-ecc750d13e6c" providerId="ADAL" clId="{DC4F1B00-34E8-4F69-946D-E3B967DFB729}" dt="2020-06-15T12:19:06.105" v="16782"/>
          <ac:spMkLst>
            <pc:docMk/>
            <pc:sldMk cId="1909534722" sldId="309"/>
            <ac:spMk id="68" creationId="{BB0F0234-421E-4D6B-953E-9B6F583D14D3}"/>
          </ac:spMkLst>
        </pc:spChg>
        <pc:spChg chg="mod">
          <ac:chgData name="Julia Kasmire" userId="d623be19-69c6-4d1b-89e7-ecc750d13e6c" providerId="ADAL" clId="{DC4F1B00-34E8-4F69-946D-E3B967DFB729}" dt="2020-06-15T12:19:06.105" v="16782"/>
          <ac:spMkLst>
            <pc:docMk/>
            <pc:sldMk cId="1909534722" sldId="309"/>
            <ac:spMk id="69" creationId="{BD3084EE-C0D3-447A-A5CA-993EC7ED997B}"/>
          </ac:spMkLst>
        </pc:spChg>
        <pc:spChg chg="mod">
          <ac:chgData name="Julia Kasmire" userId="d623be19-69c6-4d1b-89e7-ecc750d13e6c" providerId="ADAL" clId="{DC4F1B00-34E8-4F69-946D-E3B967DFB729}" dt="2020-06-15T12:19:06.105" v="16782"/>
          <ac:spMkLst>
            <pc:docMk/>
            <pc:sldMk cId="1909534722" sldId="309"/>
            <ac:spMk id="70" creationId="{48FB2559-DB45-4F3D-8D2F-6B156AE91D1A}"/>
          </ac:spMkLst>
        </pc:spChg>
        <pc:spChg chg="mod">
          <ac:chgData name="Julia Kasmire" userId="d623be19-69c6-4d1b-89e7-ecc750d13e6c" providerId="ADAL" clId="{DC4F1B00-34E8-4F69-946D-E3B967DFB729}" dt="2020-06-15T12:19:06.105" v="16782"/>
          <ac:spMkLst>
            <pc:docMk/>
            <pc:sldMk cId="1909534722" sldId="309"/>
            <ac:spMk id="71" creationId="{AF3857D4-449C-4A87-ADC6-05E0A5A8B877}"/>
          </ac:spMkLst>
        </pc:spChg>
        <pc:grpChg chg="del">
          <ac:chgData name="Julia Kasmire" userId="d623be19-69c6-4d1b-89e7-ecc750d13e6c" providerId="ADAL" clId="{DC4F1B00-34E8-4F69-946D-E3B967DFB729}" dt="2020-06-15T12:18:47.312" v="16764" actId="478"/>
          <ac:grpSpMkLst>
            <pc:docMk/>
            <pc:sldMk cId="1909534722" sldId="309"/>
            <ac:grpSpMk id="5" creationId="{D51A6904-2E4B-4A9D-AC8D-8984A652FD0E}"/>
          </ac:grpSpMkLst>
        </pc:grpChg>
        <pc:grpChg chg="add del mod">
          <ac:chgData name="Julia Kasmire" userId="d623be19-69c6-4d1b-89e7-ecc750d13e6c" providerId="ADAL" clId="{DC4F1B00-34E8-4F69-946D-E3B967DFB729}" dt="2020-06-15T12:18:50.961" v="16781" actId="478"/>
          <ac:grpSpMkLst>
            <pc:docMk/>
            <pc:sldMk cId="1909534722" sldId="309"/>
            <ac:grpSpMk id="40" creationId="{A53C5857-4E6E-4C0C-B685-FE93DFEC758C}"/>
          </ac:grpSpMkLst>
        </pc:grpChg>
        <pc:grpChg chg="add mod">
          <ac:chgData name="Julia Kasmire" userId="d623be19-69c6-4d1b-89e7-ecc750d13e6c" providerId="ADAL" clId="{DC4F1B00-34E8-4F69-946D-E3B967DFB729}" dt="2020-06-15T12:19:08.037" v="16786" actId="1038"/>
          <ac:grpSpMkLst>
            <pc:docMk/>
            <pc:sldMk cId="1909534722" sldId="309"/>
            <ac:grpSpMk id="58" creationId="{D464D04E-A82E-43BD-B1B2-5B6E2C387A15}"/>
          </ac:grpSpMkLst>
        </pc:grpChg>
      </pc:sldChg>
      <pc:sldChg chg="addSp delSp modSp add mod delAnim modAnim modNotesTx">
        <pc:chgData name="Julia Kasmire" userId="d623be19-69c6-4d1b-89e7-ecc750d13e6c" providerId="ADAL" clId="{DC4F1B00-34E8-4F69-946D-E3B967DFB729}" dt="2020-06-16T10:32:52.262" v="21421" actId="20577"/>
        <pc:sldMkLst>
          <pc:docMk/>
          <pc:sldMk cId="104474101" sldId="310"/>
        </pc:sldMkLst>
        <pc:spChg chg="mod">
          <ac:chgData name="Julia Kasmire" userId="d623be19-69c6-4d1b-89e7-ecc750d13e6c" providerId="ADAL" clId="{DC4F1B00-34E8-4F69-946D-E3B967DFB729}" dt="2020-06-15T09:46:47.653" v="4415" actId="6549"/>
          <ac:spMkLst>
            <pc:docMk/>
            <pc:sldMk cId="104474101" sldId="310"/>
            <ac:spMk id="4" creationId="{00000000-0000-0000-0000-000000000000}"/>
          </ac:spMkLst>
        </pc:spChg>
        <pc:spChg chg="mod">
          <ac:chgData name="Julia Kasmire" userId="d623be19-69c6-4d1b-89e7-ecc750d13e6c" providerId="ADAL" clId="{DC4F1B00-34E8-4F69-946D-E3B967DFB729}" dt="2020-06-15T09:46:41.916" v="4412" actId="20577"/>
          <ac:spMkLst>
            <pc:docMk/>
            <pc:sldMk cId="104474101" sldId="310"/>
            <ac:spMk id="8" creationId="{00000000-0000-0000-0000-000000000000}"/>
          </ac:spMkLst>
        </pc:spChg>
        <pc:spChg chg="mod">
          <ac:chgData name="Julia Kasmire" userId="d623be19-69c6-4d1b-89e7-ecc750d13e6c" providerId="ADAL" clId="{DC4F1B00-34E8-4F69-946D-E3B967DFB729}" dt="2020-06-15T09:47:03.397" v="4448" actId="1037"/>
          <ac:spMkLst>
            <pc:docMk/>
            <pc:sldMk cId="104474101" sldId="310"/>
            <ac:spMk id="27" creationId="{51D61242-C415-49BE-B29E-7E073DF0C5F7}"/>
          </ac:spMkLst>
        </pc:spChg>
        <pc:spChg chg="del mod">
          <ac:chgData name="Julia Kasmire" userId="d623be19-69c6-4d1b-89e7-ecc750d13e6c" providerId="ADAL" clId="{DC4F1B00-34E8-4F69-946D-E3B967DFB729}" dt="2020-06-15T09:50:34.676" v="4799" actId="478"/>
          <ac:spMkLst>
            <pc:docMk/>
            <pc:sldMk cId="104474101" sldId="310"/>
            <ac:spMk id="30" creationId="{53C376FF-1D79-4E7C-B611-D4022F3ACB26}"/>
          </ac:spMkLst>
        </pc:spChg>
        <pc:spChg chg="del">
          <ac:chgData name="Julia Kasmire" userId="d623be19-69c6-4d1b-89e7-ecc750d13e6c" providerId="ADAL" clId="{DC4F1B00-34E8-4F69-946D-E3B967DFB729}" dt="2020-06-15T09:51:15.205" v="4941" actId="478"/>
          <ac:spMkLst>
            <pc:docMk/>
            <pc:sldMk cId="104474101" sldId="310"/>
            <ac:spMk id="32" creationId="{763C149A-DED5-47D1-A822-EFC0715E15EA}"/>
          </ac:spMkLst>
        </pc:spChg>
        <pc:spChg chg="del mod">
          <ac:chgData name="Julia Kasmire" userId="d623be19-69c6-4d1b-89e7-ecc750d13e6c" providerId="ADAL" clId="{DC4F1B00-34E8-4F69-946D-E3B967DFB729}" dt="2020-06-15T09:52:17.117" v="5050" actId="478"/>
          <ac:spMkLst>
            <pc:docMk/>
            <pc:sldMk cId="104474101" sldId="310"/>
            <ac:spMk id="33" creationId="{4DA54F9C-6CE4-4326-83BC-AB76FDEF04D8}"/>
          </ac:spMkLst>
        </pc:spChg>
        <pc:spChg chg="del mod">
          <ac:chgData name="Julia Kasmire" userId="d623be19-69c6-4d1b-89e7-ecc750d13e6c" providerId="ADAL" clId="{DC4F1B00-34E8-4F69-946D-E3B967DFB729}" dt="2020-06-15T09:50:12.997" v="4761" actId="478"/>
          <ac:spMkLst>
            <pc:docMk/>
            <pc:sldMk cId="104474101" sldId="310"/>
            <ac:spMk id="35" creationId="{A2DC4831-4B94-4E6A-A00F-A019B21EC326}"/>
          </ac:spMkLst>
        </pc:spChg>
        <pc:spChg chg="mod">
          <ac:chgData name="Julia Kasmire" userId="d623be19-69c6-4d1b-89e7-ecc750d13e6c" providerId="ADAL" clId="{DC4F1B00-34E8-4F69-946D-E3B967DFB729}" dt="2020-06-15T12:23:15.798" v="16891" actId="14100"/>
          <ac:spMkLst>
            <pc:docMk/>
            <pc:sldMk cId="104474101" sldId="310"/>
            <ac:spMk id="37" creationId="{D01F8A45-DCD9-4482-A7A3-8496964015CF}"/>
          </ac:spMkLst>
        </pc:spChg>
        <pc:spChg chg="del mod">
          <ac:chgData name="Julia Kasmire" userId="d623be19-69c6-4d1b-89e7-ecc750d13e6c" providerId="ADAL" clId="{DC4F1B00-34E8-4F69-946D-E3B967DFB729}" dt="2020-06-15T09:48:53.617" v="4523" actId="478"/>
          <ac:spMkLst>
            <pc:docMk/>
            <pc:sldMk cId="104474101" sldId="310"/>
            <ac:spMk id="39" creationId="{7787B372-6687-42EF-A5D0-DD1E77734755}"/>
          </ac:spMkLst>
        </pc:spChg>
        <pc:spChg chg="add mod">
          <ac:chgData name="Julia Kasmire" userId="d623be19-69c6-4d1b-89e7-ecc750d13e6c" providerId="ADAL" clId="{DC4F1B00-34E8-4F69-946D-E3B967DFB729}" dt="2020-06-15T12:23:56.526" v="16916" actId="14100"/>
          <ac:spMkLst>
            <pc:docMk/>
            <pc:sldMk cId="104474101" sldId="310"/>
            <ac:spMk id="40" creationId="{C0AA7D65-1CCC-4BDB-AF6F-5DB21B423411}"/>
          </ac:spMkLst>
        </pc:spChg>
        <pc:spChg chg="add mod">
          <ac:chgData name="Julia Kasmire" userId="d623be19-69c6-4d1b-89e7-ecc750d13e6c" providerId="ADAL" clId="{DC4F1B00-34E8-4F69-946D-E3B967DFB729}" dt="2020-06-15T12:26:55.391" v="17117" actId="14100"/>
          <ac:spMkLst>
            <pc:docMk/>
            <pc:sldMk cId="104474101" sldId="310"/>
            <ac:spMk id="41" creationId="{6EBB367D-1C8A-4780-9A96-D080140050AE}"/>
          </ac:spMkLst>
        </pc:spChg>
        <pc:spChg chg="del">
          <ac:chgData name="Julia Kasmire" userId="d623be19-69c6-4d1b-89e7-ecc750d13e6c" providerId="ADAL" clId="{DC4F1B00-34E8-4F69-946D-E3B967DFB729}" dt="2020-06-15T09:49:16.049" v="4716" actId="478"/>
          <ac:spMkLst>
            <pc:docMk/>
            <pc:sldMk cId="104474101" sldId="310"/>
            <ac:spMk id="42" creationId="{4BD0F549-83B8-48CB-AE2D-AD0A71CB1DBD}"/>
          </ac:spMkLst>
        </pc:spChg>
        <pc:spChg chg="add mod">
          <ac:chgData name="Julia Kasmire" userId="d623be19-69c6-4d1b-89e7-ecc750d13e6c" providerId="ADAL" clId="{DC4F1B00-34E8-4F69-946D-E3B967DFB729}" dt="2020-06-15T12:23:45.030" v="16908" actId="1037"/>
          <ac:spMkLst>
            <pc:docMk/>
            <pc:sldMk cId="104474101" sldId="310"/>
            <ac:spMk id="43" creationId="{CD0C9C09-7762-4BED-A66A-DAC17F6FCFFF}"/>
          </ac:spMkLst>
        </pc:spChg>
        <pc:spChg chg="del mod">
          <ac:chgData name="Julia Kasmire" userId="d623be19-69c6-4d1b-89e7-ecc750d13e6c" providerId="ADAL" clId="{DC4F1B00-34E8-4F69-946D-E3B967DFB729}" dt="2020-06-15T09:51:44.046" v="4961" actId="478"/>
          <ac:spMkLst>
            <pc:docMk/>
            <pc:sldMk cId="104474101" sldId="310"/>
            <ac:spMk id="44" creationId="{38E24E40-7079-417F-811F-A4605104A90D}"/>
          </ac:spMkLst>
        </pc:spChg>
        <pc:spChg chg="add mod">
          <ac:chgData name="Julia Kasmire" userId="d623be19-69c6-4d1b-89e7-ecc750d13e6c" providerId="ADAL" clId="{DC4F1B00-34E8-4F69-946D-E3B967DFB729}" dt="2020-06-15T12:23:47.335" v="16910" actId="1037"/>
          <ac:spMkLst>
            <pc:docMk/>
            <pc:sldMk cId="104474101" sldId="310"/>
            <ac:spMk id="45" creationId="{01A1FF66-55AE-4CEF-AC1A-55532F7CC59F}"/>
          </ac:spMkLst>
        </pc:spChg>
        <pc:spChg chg="mod">
          <ac:chgData name="Julia Kasmire" userId="d623be19-69c6-4d1b-89e7-ecc750d13e6c" providerId="ADAL" clId="{DC4F1B00-34E8-4F69-946D-E3B967DFB729}" dt="2020-06-15T12:23:07.175" v="16889" actId="1037"/>
          <ac:spMkLst>
            <pc:docMk/>
            <pc:sldMk cId="104474101" sldId="310"/>
            <ac:spMk id="46" creationId="{F7A816CE-2472-49F0-916A-433A0CB0CCD6}"/>
          </ac:spMkLst>
        </pc:spChg>
        <pc:spChg chg="add mod">
          <ac:chgData name="Julia Kasmire" userId="d623be19-69c6-4d1b-89e7-ecc750d13e6c" providerId="ADAL" clId="{DC4F1B00-34E8-4F69-946D-E3B967DFB729}" dt="2020-06-15T12:24:03.855" v="16918" actId="14100"/>
          <ac:spMkLst>
            <pc:docMk/>
            <pc:sldMk cId="104474101" sldId="310"/>
            <ac:spMk id="47" creationId="{014D391B-0FAC-4850-83CD-894F7D92741A}"/>
          </ac:spMkLst>
        </pc:spChg>
        <pc:spChg chg="mod">
          <ac:chgData name="Julia Kasmire" userId="d623be19-69c6-4d1b-89e7-ecc750d13e6c" providerId="ADAL" clId="{DC4F1B00-34E8-4F69-946D-E3B967DFB729}" dt="2020-06-15T12:23:04.695" v="16887" actId="1037"/>
          <ac:spMkLst>
            <pc:docMk/>
            <pc:sldMk cId="104474101" sldId="310"/>
            <ac:spMk id="48" creationId="{22AE59C8-69D7-4C0C-8BA2-B410B44DDE02}"/>
          </ac:spMkLst>
        </pc:spChg>
        <pc:spChg chg="add mod">
          <ac:chgData name="Julia Kasmire" userId="d623be19-69c6-4d1b-89e7-ecc750d13e6c" providerId="ADAL" clId="{DC4F1B00-34E8-4F69-946D-E3B967DFB729}" dt="2020-06-15T12:24:18.082" v="16921" actId="255"/>
          <ac:spMkLst>
            <pc:docMk/>
            <pc:sldMk cId="104474101" sldId="310"/>
            <ac:spMk id="49" creationId="{377CB5EE-64CA-441F-94B3-C1499E2203CB}"/>
          </ac:spMkLst>
        </pc:spChg>
        <pc:spChg chg="add mod">
          <ac:chgData name="Julia Kasmire" userId="d623be19-69c6-4d1b-89e7-ecc750d13e6c" providerId="ADAL" clId="{DC4F1B00-34E8-4F69-946D-E3B967DFB729}" dt="2020-06-15T12:23:49.247" v="16914" actId="1037"/>
          <ac:spMkLst>
            <pc:docMk/>
            <pc:sldMk cId="104474101" sldId="310"/>
            <ac:spMk id="50" creationId="{22E236E5-63E5-4071-9BDE-A23E354C2562}"/>
          </ac:spMkLst>
        </pc:spChg>
        <pc:spChg chg="mod">
          <ac:chgData name="Julia Kasmire" userId="d623be19-69c6-4d1b-89e7-ecc750d13e6c" providerId="ADAL" clId="{DC4F1B00-34E8-4F69-946D-E3B967DFB729}" dt="2020-06-15T12:19:37.065" v="16789"/>
          <ac:spMkLst>
            <pc:docMk/>
            <pc:sldMk cId="104474101" sldId="310"/>
            <ac:spMk id="52" creationId="{154107D4-B0EB-4F57-92DA-8091F5E84772}"/>
          </ac:spMkLst>
        </pc:spChg>
        <pc:spChg chg="mod">
          <ac:chgData name="Julia Kasmire" userId="d623be19-69c6-4d1b-89e7-ecc750d13e6c" providerId="ADAL" clId="{DC4F1B00-34E8-4F69-946D-E3B967DFB729}" dt="2020-06-15T12:19:37.065" v="16789"/>
          <ac:spMkLst>
            <pc:docMk/>
            <pc:sldMk cId="104474101" sldId="310"/>
            <ac:spMk id="53" creationId="{ADF46677-7F1C-43FD-A508-A4AB1A26420E}"/>
          </ac:spMkLst>
        </pc:spChg>
        <pc:spChg chg="mod">
          <ac:chgData name="Julia Kasmire" userId="d623be19-69c6-4d1b-89e7-ecc750d13e6c" providerId="ADAL" clId="{DC4F1B00-34E8-4F69-946D-E3B967DFB729}" dt="2020-06-15T12:19:37.065" v="16789"/>
          <ac:spMkLst>
            <pc:docMk/>
            <pc:sldMk cId="104474101" sldId="310"/>
            <ac:spMk id="54" creationId="{05406213-BE73-43A7-8F81-63D1241CBAE5}"/>
          </ac:spMkLst>
        </pc:spChg>
        <pc:spChg chg="mod">
          <ac:chgData name="Julia Kasmire" userId="d623be19-69c6-4d1b-89e7-ecc750d13e6c" providerId="ADAL" clId="{DC4F1B00-34E8-4F69-946D-E3B967DFB729}" dt="2020-06-15T12:19:37.065" v="16789"/>
          <ac:spMkLst>
            <pc:docMk/>
            <pc:sldMk cId="104474101" sldId="310"/>
            <ac:spMk id="55" creationId="{943E15DA-5D04-468E-BBEC-5D7266486F3B}"/>
          </ac:spMkLst>
        </pc:spChg>
        <pc:spChg chg="mod">
          <ac:chgData name="Julia Kasmire" userId="d623be19-69c6-4d1b-89e7-ecc750d13e6c" providerId="ADAL" clId="{DC4F1B00-34E8-4F69-946D-E3B967DFB729}" dt="2020-06-15T12:19:37.065" v="16789"/>
          <ac:spMkLst>
            <pc:docMk/>
            <pc:sldMk cId="104474101" sldId="310"/>
            <ac:spMk id="56" creationId="{2A1DF230-077D-4C05-A81F-CDA9C5E9CE9D}"/>
          </ac:spMkLst>
        </pc:spChg>
        <pc:spChg chg="mod">
          <ac:chgData name="Julia Kasmire" userId="d623be19-69c6-4d1b-89e7-ecc750d13e6c" providerId="ADAL" clId="{DC4F1B00-34E8-4F69-946D-E3B967DFB729}" dt="2020-06-15T12:19:37.065" v="16789"/>
          <ac:spMkLst>
            <pc:docMk/>
            <pc:sldMk cId="104474101" sldId="310"/>
            <ac:spMk id="57" creationId="{AF04DAA5-F9B9-4330-9BB7-6711755700F8}"/>
          </ac:spMkLst>
        </pc:spChg>
        <pc:spChg chg="mod">
          <ac:chgData name="Julia Kasmire" userId="d623be19-69c6-4d1b-89e7-ecc750d13e6c" providerId="ADAL" clId="{DC4F1B00-34E8-4F69-946D-E3B967DFB729}" dt="2020-06-15T12:19:37.065" v="16789"/>
          <ac:spMkLst>
            <pc:docMk/>
            <pc:sldMk cId="104474101" sldId="310"/>
            <ac:spMk id="58" creationId="{ADC09A90-14EF-4A87-898F-C70EB40E3BA6}"/>
          </ac:spMkLst>
        </pc:spChg>
        <pc:spChg chg="mod">
          <ac:chgData name="Julia Kasmire" userId="d623be19-69c6-4d1b-89e7-ecc750d13e6c" providerId="ADAL" clId="{DC4F1B00-34E8-4F69-946D-E3B967DFB729}" dt="2020-06-15T12:19:37.065" v="16789"/>
          <ac:spMkLst>
            <pc:docMk/>
            <pc:sldMk cId="104474101" sldId="310"/>
            <ac:spMk id="59" creationId="{9B8A1A9B-B2ED-4CAF-B046-E24B3A23571B}"/>
          </ac:spMkLst>
        </pc:spChg>
        <pc:spChg chg="mod">
          <ac:chgData name="Julia Kasmire" userId="d623be19-69c6-4d1b-89e7-ecc750d13e6c" providerId="ADAL" clId="{DC4F1B00-34E8-4F69-946D-E3B967DFB729}" dt="2020-06-15T12:19:37.065" v="16789"/>
          <ac:spMkLst>
            <pc:docMk/>
            <pc:sldMk cId="104474101" sldId="310"/>
            <ac:spMk id="60" creationId="{CBA7FA8B-E637-4CF8-8A52-457AA0451313}"/>
          </ac:spMkLst>
        </pc:spChg>
        <pc:spChg chg="mod">
          <ac:chgData name="Julia Kasmire" userId="d623be19-69c6-4d1b-89e7-ecc750d13e6c" providerId="ADAL" clId="{DC4F1B00-34E8-4F69-946D-E3B967DFB729}" dt="2020-06-15T12:19:37.065" v="16789"/>
          <ac:spMkLst>
            <pc:docMk/>
            <pc:sldMk cId="104474101" sldId="310"/>
            <ac:spMk id="61" creationId="{1BB0DBF8-3B12-4840-AFF8-D8F3C5FDF6A4}"/>
          </ac:spMkLst>
        </pc:spChg>
        <pc:spChg chg="mod">
          <ac:chgData name="Julia Kasmire" userId="d623be19-69c6-4d1b-89e7-ecc750d13e6c" providerId="ADAL" clId="{DC4F1B00-34E8-4F69-946D-E3B967DFB729}" dt="2020-06-15T12:19:37.065" v="16789"/>
          <ac:spMkLst>
            <pc:docMk/>
            <pc:sldMk cId="104474101" sldId="310"/>
            <ac:spMk id="62" creationId="{B24CA15C-C75F-4940-ADDE-B2E1AF2EBF07}"/>
          </ac:spMkLst>
        </pc:spChg>
        <pc:spChg chg="mod">
          <ac:chgData name="Julia Kasmire" userId="d623be19-69c6-4d1b-89e7-ecc750d13e6c" providerId="ADAL" clId="{DC4F1B00-34E8-4F69-946D-E3B967DFB729}" dt="2020-06-15T12:19:37.065" v="16789"/>
          <ac:spMkLst>
            <pc:docMk/>
            <pc:sldMk cId="104474101" sldId="310"/>
            <ac:spMk id="63" creationId="{6131223F-703B-4EEC-8D34-0E4EEB6CCEDA}"/>
          </ac:spMkLst>
        </pc:spChg>
        <pc:spChg chg="mod">
          <ac:chgData name="Julia Kasmire" userId="d623be19-69c6-4d1b-89e7-ecc750d13e6c" providerId="ADAL" clId="{DC4F1B00-34E8-4F69-946D-E3B967DFB729}" dt="2020-06-15T12:19:37.065" v="16789"/>
          <ac:spMkLst>
            <pc:docMk/>
            <pc:sldMk cId="104474101" sldId="310"/>
            <ac:spMk id="64" creationId="{4807DF8F-C96C-41F0-9F0C-9D12D68AC62D}"/>
          </ac:spMkLst>
        </pc:spChg>
        <pc:spChg chg="mod">
          <ac:chgData name="Julia Kasmire" userId="d623be19-69c6-4d1b-89e7-ecc750d13e6c" providerId="ADAL" clId="{DC4F1B00-34E8-4F69-946D-E3B967DFB729}" dt="2020-06-15T12:19:37.065" v="16789"/>
          <ac:spMkLst>
            <pc:docMk/>
            <pc:sldMk cId="104474101" sldId="310"/>
            <ac:spMk id="65" creationId="{161D0A79-0F9A-4244-9163-ABE3F281DA0D}"/>
          </ac:spMkLst>
        </pc:spChg>
        <pc:spChg chg="mod">
          <ac:chgData name="Julia Kasmire" userId="d623be19-69c6-4d1b-89e7-ecc750d13e6c" providerId="ADAL" clId="{DC4F1B00-34E8-4F69-946D-E3B967DFB729}" dt="2020-06-15T12:19:37.065" v="16789"/>
          <ac:spMkLst>
            <pc:docMk/>
            <pc:sldMk cId="104474101" sldId="310"/>
            <ac:spMk id="66" creationId="{BE89672A-54FD-427F-98AE-AD5C3ADAE763}"/>
          </ac:spMkLst>
        </pc:spChg>
        <pc:spChg chg="mod">
          <ac:chgData name="Julia Kasmire" userId="d623be19-69c6-4d1b-89e7-ecc750d13e6c" providerId="ADAL" clId="{DC4F1B00-34E8-4F69-946D-E3B967DFB729}" dt="2020-06-15T12:19:37.065" v="16789"/>
          <ac:spMkLst>
            <pc:docMk/>
            <pc:sldMk cId="104474101" sldId="310"/>
            <ac:spMk id="67" creationId="{449CE2B8-7249-4457-A147-8162081B2299}"/>
          </ac:spMkLst>
        </pc:spChg>
        <pc:spChg chg="mod">
          <ac:chgData name="Julia Kasmire" userId="d623be19-69c6-4d1b-89e7-ecc750d13e6c" providerId="ADAL" clId="{DC4F1B00-34E8-4F69-946D-E3B967DFB729}" dt="2020-06-15T12:19:37.065" v="16789"/>
          <ac:spMkLst>
            <pc:docMk/>
            <pc:sldMk cId="104474101" sldId="310"/>
            <ac:spMk id="68" creationId="{B8E0637D-76DF-4E48-A1B0-FEF8FEB5BF4F}"/>
          </ac:spMkLst>
        </pc:spChg>
        <pc:spChg chg="mod">
          <ac:chgData name="Julia Kasmire" userId="d623be19-69c6-4d1b-89e7-ecc750d13e6c" providerId="ADAL" clId="{DC4F1B00-34E8-4F69-946D-E3B967DFB729}" dt="2020-06-15T12:19:37.065" v="16789"/>
          <ac:spMkLst>
            <pc:docMk/>
            <pc:sldMk cId="104474101" sldId="310"/>
            <ac:spMk id="69" creationId="{5D88FB44-3887-4074-A335-7286EAE70039}"/>
          </ac:spMkLst>
        </pc:spChg>
        <pc:spChg chg="mod">
          <ac:chgData name="Julia Kasmire" userId="d623be19-69c6-4d1b-89e7-ecc750d13e6c" providerId="ADAL" clId="{DC4F1B00-34E8-4F69-946D-E3B967DFB729}" dt="2020-06-15T12:19:37.065" v="16789"/>
          <ac:spMkLst>
            <pc:docMk/>
            <pc:sldMk cId="104474101" sldId="310"/>
            <ac:spMk id="70" creationId="{F833D3A5-5C12-4950-A274-2D7B96E7C56E}"/>
          </ac:spMkLst>
        </pc:spChg>
        <pc:spChg chg="mod">
          <ac:chgData name="Julia Kasmire" userId="d623be19-69c6-4d1b-89e7-ecc750d13e6c" providerId="ADAL" clId="{DC4F1B00-34E8-4F69-946D-E3B967DFB729}" dt="2020-06-15T12:20:24.176" v="16836"/>
          <ac:spMkLst>
            <pc:docMk/>
            <pc:sldMk cId="104474101" sldId="310"/>
            <ac:spMk id="72" creationId="{5C9F55C4-1323-41F2-9B78-C8E332C668BD}"/>
          </ac:spMkLst>
        </pc:spChg>
        <pc:spChg chg="mod">
          <ac:chgData name="Julia Kasmire" userId="d623be19-69c6-4d1b-89e7-ecc750d13e6c" providerId="ADAL" clId="{DC4F1B00-34E8-4F69-946D-E3B967DFB729}" dt="2020-06-15T12:20:24.176" v="16836"/>
          <ac:spMkLst>
            <pc:docMk/>
            <pc:sldMk cId="104474101" sldId="310"/>
            <ac:spMk id="73" creationId="{2F478878-D43E-4B94-9FDE-7737659D20DD}"/>
          </ac:spMkLst>
        </pc:spChg>
        <pc:spChg chg="mod">
          <ac:chgData name="Julia Kasmire" userId="d623be19-69c6-4d1b-89e7-ecc750d13e6c" providerId="ADAL" clId="{DC4F1B00-34E8-4F69-946D-E3B967DFB729}" dt="2020-06-15T12:20:24.176" v="16836"/>
          <ac:spMkLst>
            <pc:docMk/>
            <pc:sldMk cId="104474101" sldId="310"/>
            <ac:spMk id="74" creationId="{F3A4D8C1-0C94-4966-AC0C-4AA0AB457B1A}"/>
          </ac:spMkLst>
        </pc:spChg>
        <pc:spChg chg="mod">
          <ac:chgData name="Julia Kasmire" userId="d623be19-69c6-4d1b-89e7-ecc750d13e6c" providerId="ADAL" clId="{DC4F1B00-34E8-4F69-946D-E3B967DFB729}" dt="2020-06-15T12:20:24.176" v="16836"/>
          <ac:spMkLst>
            <pc:docMk/>
            <pc:sldMk cId="104474101" sldId="310"/>
            <ac:spMk id="75" creationId="{5F5CC31E-9DAE-40FE-96D3-AD7B036E31D5}"/>
          </ac:spMkLst>
        </pc:spChg>
        <pc:spChg chg="mod">
          <ac:chgData name="Julia Kasmire" userId="d623be19-69c6-4d1b-89e7-ecc750d13e6c" providerId="ADAL" clId="{DC4F1B00-34E8-4F69-946D-E3B967DFB729}" dt="2020-06-15T12:20:24.176" v="16836"/>
          <ac:spMkLst>
            <pc:docMk/>
            <pc:sldMk cId="104474101" sldId="310"/>
            <ac:spMk id="76" creationId="{6D04F880-467B-4E95-B550-F0A73B4AE4EC}"/>
          </ac:spMkLst>
        </pc:spChg>
        <pc:spChg chg="mod">
          <ac:chgData name="Julia Kasmire" userId="d623be19-69c6-4d1b-89e7-ecc750d13e6c" providerId="ADAL" clId="{DC4F1B00-34E8-4F69-946D-E3B967DFB729}" dt="2020-06-15T12:20:24.176" v="16836"/>
          <ac:spMkLst>
            <pc:docMk/>
            <pc:sldMk cId="104474101" sldId="310"/>
            <ac:spMk id="77" creationId="{3F81F0AC-3DF5-4BDA-BA86-4CF28EE0EC08}"/>
          </ac:spMkLst>
        </pc:spChg>
        <pc:spChg chg="mod">
          <ac:chgData name="Julia Kasmire" userId="d623be19-69c6-4d1b-89e7-ecc750d13e6c" providerId="ADAL" clId="{DC4F1B00-34E8-4F69-946D-E3B967DFB729}" dt="2020-06-15T12:20:24.176" v="16836"/>
          <ac:spMkLst>
            <pc:docMk/>
            <pc:sldMk cId="104474101" sldId="310"/>
            <ac:spMk id="78" creationId="{3D343462-4DA6-4A80-9A6A-1A876C4BB794}"/>
          </ac:spMkLst>
        </pc:spChg>
        <pc:spChg chg="mod">
          <ac:chgData name="Julia Kasmire" userId="d623be19-69c6-4d1b-89e7-ecc750d13e6c" providerId="ADAL" clId="{DC4F1B00-34E8-4F69-946D-E3B967DFB729}" dt="2020-06-15T12:20:24.176" v="16836"/>
          <ac:spMkLst>
            <pc:docMk/>
            <pc:sldMk cId="104474101" sldId="310"/>
            <ac:spMk id="79" creationId="{3A73FB06-4A50-4ADC-B8DF-22998EC0D103}"/>
          </ac:spMkLst>
        </pc:spChg>
        <pc:spChg chg="mod">
          <ac:chgData name="Julia Kasmire" userId="d623be19-69c6-4d1b-89e7-ecc750d13e6c" providerId="ADAL" clId="{DC4F1B00-34E8-4F69-946D-E3B967DFB729}" dt="2020-06-15T12:20:24.176" v="16836"/>
          <ac:spMkLst>
            <pc:docMk/>
            <pc:sldMk cId="104474101" sldId="310"/>
            <ac:spMk id="80" creationId="{49D4DE37-A125-45EB-ABEE-8FB4710D4090}"/>
          </ac:spMkLst>
        </pc:spChg>
        <pc:spChg chg="mod">
          <ac:chgData name="Julia Kasmire" userId="d623be19-69c6-4d1b-89e7-ecc750d13e6c" providerId="ADAL" clId="{DC4F1B00-34E8-4F69-946D-E3B967DFB729}" dt="2020-06-15T12:20:24.176" v="16836"/>
          <ac:spMkLst>
            <pc:docMk/>
            <pc:sldMk cId="104474101" sldId="310"/>
            <ac:spMk id="81" creationId="{BFBF371D-B6E9-4B8E-B916-52F5597616FC}"/>
          </ac:spMkLst>
        </pc:spChg>
        <pc:spChg chg="mod">
          <ac:chgData name="Julia Kasmire" userId="d623be19-69c6-4d1b-89e7-ecc750d13e6c" providerId="ADAL" clId="{DC4F1B00-34E8-4F69-946D-E3B967DFB729}" dt="2020-06-15T12:20:24.176" v="16836"/>
          <ac:spMkLst>
            <pc:docMk/>
            <pc:sldMk cId="104474101" sldId="310"/>
            <ac:spMk id="82" creationId="{45BAFFBA-847C-47C3-9132-1452FD3C0400}"/>
          </ac:spMkLst>
        </pc:spChg>
        <pc:spChg chg="mod">
          <ac:chgData name="Julia Kasmire" userId="d623be19-69c6-4d1b-89e7-ecc750d13e6c" providerId="ADAL" clId="{DC4F1B00-34E8-4F69-946D-E3B967DFB729}" dt="2020-06-15T12:20:24.176" v="16836"/>
          <ac:spMkLst>
            <pc:docMk/>
            <pc:sldMk cId="104474101" sldId="310"/>
            <ac:spMk id="83" creationId="{7E80B3FD-05E3-4444-A472-694CC97622DE}"/>
          </ac:spMkLst>
        </pc:spChg>
        <pc:spChg chg="mod">
          <ac:chgData name="Julia Kasmire" userId="d623be19-69c6-4d1b-89e7-ecc750d13e6c" providerId="ADAL" clId="{DC4F1B00-34E8-4F69-946D-E3B967DFB729}" dt="2020-06-15T12:20:24.176" v="16836"/>
          <ac:spMkLst>
            <pc:docMk/>
            <pc:sldMk cId="104474101" sldId="310"/>
            <ac:spMk id="84" creationId="{499D8E35-E73B-482A-8009-8BA217FE600B}"/>
          </ac:spMkLst>
        </pc:spChg>
        <pc:spChg chg="del mod">
          <ac:chgData name="Julia Kasmire" userId="d623be19-69c6-4d1b-89e7-ecc750d13e6c" providerId="ADAL" clId="{DC4F1B00-34E8-4F69-946D-E3B967DFB729}" dt="2020-06-15T12:22:19.981" v="16877" actId="478"/>
          <ac:spMkLst>
            <pc:docMk/>
            <pc:sldMk cId="104474101" sldId="310"/>
            <ac:spMk id="86" creationId="{ED38CCFA-B8E1-4AB2-9367-AFAAEE1DC546}"/>
          </ac:spMkLst>
        </pc:spChg>
        <pc:spChg chg="mod">
          <ac:chgData name="Julia Kasmire" userId="d623be19-69c6-4d1b-89e7-ecc750d13e6c" providerId="ADAL" clId="{DC4F1B00-34E8-4F69-946D-E3B967DFB729}" dt="2020-06-15T12:22:01.066" v="16866"/>
          <ac:spMkLst>
            <pc:docMk/>
            <pc:sldMk cId="104474101" sldId="310"/>
            <ac:spMk id="87" creationId="{1BF6EF86-632A-4EEC-A86C-469D072FC8F3}"/>
          </ac:spMkLst>
        </pc:spChg>
        <pc:spChg chg="del mod">
          <ac:chgData name="Julia Kasmire" userId="d623be19-69c6-4d1b-89e7-ecc750d13e6c" providerId="ADAL" clId="{DC4F1B00-34E8-4F69-946D-E3B967DFB729}" dt="2020-06-15T12:22:26.254" v="16879" actId="478"/>
          <ac:spMkLst>
            <pc:docMk/>
            <pc:sldMk cId="104474101" sldId="310"/>
            <ac:spMk id="88" creationId="{1B3F7ECB-0AD3-40DC-A65F-450286E94979}"/>
          </ac:spMkLst>
        </pc:spChg>
        <pc:spChg chg="mod">
          <ac:chgData name="Julia Kasmire" userId="d623be19-69c6-4d1b-89e7-ecc750d13e6c" providerId="ADAL" clId="{DC4F1B00-34E8-4F69-946D-E3B967DFB729}" dt="2020-06-15T12:22:01.066" v="16866"/>
          <ac:spMkLst>
            <pc:docMk/>
            <pc:sldMk cId="104474101" sldId="310"/>
            <ac:spMk id="89" creationId="{FE3D6E72-8FE6-41B8-A8EB-B2EAEF8AAC67}"/>
          </ac:spMkLst>
        </pc:spChg>
        <pc:spChg chg="mod">
          <ac:chgData name="Julia Kasmire" userId="d623be19-69c6-4d1b-89e7-ecc750d13e6c" providerId="ADAL" clId="{DC4F1B00-34E8-4F69-946D-E3B967DFB729}" dt="2020-06-15T12:22:01.066" v="16866"/>
          <ac:spMkLst>
            <pc:docMk/>
            <pc:sldMk cId="104474101" sldId="310"/>
            <ac:spMk id="90" creationId="{B2D953AE-6BCE-4998-A5F2-30C9FAF5DE0D}"/>
          </ac:spMkLst>
        </pc:spChg>
        <pc:spChg chg="mod">
          <ac:chgData name="Julia Kasmire" userId="d623be19-69c6-4d1b-89e7-ecc750d13e6c" providerId="ADAL" clId="{DC4F1B00-34E8-4F69-946D-E3B967DFB729}" dt="2020-06-15T12:22:01.066" v="16866"/>
          <ac:spMkLst>
            <pc:docMk/>
            <pc:sldMk cId="104474101" sldId="310"/>
            <ac:spMk id="91" creationId="{0466731F-127F-4313-AE2D-DB5DBF7CFD90}"/>
          </ac:spMkLst>
        </pc:spChg>
        <pc:spChg chg="mod">
          <ac:chgData name="Julia Kasmire" userId="d623be19-69c6-4d1b-89e7-ecc750d13e6c" providerId="ADAL" clId="{DC4F1B00-34E8-4F69-946D-E3B967DFB729}" dt="2020-06-15T12:22:01.066" v="16866"/>
          <ac:spMkLst>
            <pc:docMk/>
            <pc:sldMk cId="104474101" sldId="310"/>
            <ac:spMk id="92" creationId="{4FEA42AA-606F-48B4-9EF5-EDFFBC4CC42D}"/>
          </ac:spMkLst>
        </pc:spChg>
        <pc:spChg chg="mod">
          <ac:chgData name="Julia Kasmire" userId="d623be19-69c6-4d1b-89e7-ecc750d13e6c" providerId="ADAL" clId="{DC4F1B00-34E8-4F69-946D-E3B967DFB729}" dt="2020-06-15T12:22:01.066" v="16866"/>
          <ac:spMkLst>
            <pc:docMk/>
            <pc:sldMk cId="104474101" sldId="310"/>
            <ac:spMk id="93" creationId="{70AADC23-0267-4F11-9618-B03A1EF0FB8D}"/>
          </ac:spMkLst>
        </pc:spChg>
        <pc:spChg chg="mod">
          <ac:chgData name="Julia Kasmire" userId="d623be19-69c6-4d1b-89e7-ecc750d13e6c" providerId="ADAL" clId="{DC4F1B00-34E8-4F69-946D-E3B967DFB729}" dt="2020-06-15T12:22:01.066" v="16866"/>
          <ac:spMkLst>
            <pc:docMk/>
            <pc:sldMk cId="104474101" sldId="310"/>
            <ac:spMk id="94" creationId="{BCC865EE-B282-40F3-9A48-5D5BDFA8E4F8}"/>
          </ac:spMkLst>
        </pc:spChg>
        <pc:spChg chg="mod">
          <ac:chgData name="Julia Kasmire" userId="d623be19-69c6-4d1b-89e7-ecc750d13e6c" providerId="ADAL" clId="{DC4F1B00-34E8-4F69-946D-E3B967DFB729}" dt="2020-06-15T12:22:01.066" v="16866"/>
          <ac:spMkLst>
            <pc:docMk/>
            <pc:sldMk cId="104474101" sldId="310"/>
            <ac:spMk id="95" creationId="{7EF3D402-ACC0-4242-83D8-574B565C423A}"/>
          </ac:spMkLst>
        </pc:spChg>
        <pc:spChg chg="mod">
          <ac:chgData name="Julia Kasmire" userId="d623be19-69c6-4d1b-89e7-ecc750d13e6c" providerId="ADAL" clId="{DC4F1B00-34E8-4F69-946D-E3B967DFB729}" dt="2020-06-15T12:22:01.066" v="16866"/>
          <ac:spMkLst>
            <pc:docMk/>
            <pc:sldMk cId="104474101" sldId="310"/>
            <ac:spMk id="96" creationId="{5592AE27-B3A9-4CA7-BCF1-5A500DC6375C}"/>
          </ac:spMkLst>
        </pc:spChg>
        <pc:spChg chg="mod">
          <ac:chgData name="Julia Kasmire" userId="d623be19-69c6-4d1b-89e7-ecc750d13e6c" providerId="ADAL" clId="{DC4F1B00-34E8-4F69-946D-E3B967DFB729}" dt="2020-06-15T12:22:01.066" v="16866"/>
          <ac:spMkLst>
            <pc:docMk/>
            <pc:sldMk cId="104474101" sldId="310"/>
            <ac:spMk id="97" creationId="{94B60849-DB69-48A9-95AD-3405EDF56E0C}"/>
          </ac:spMkLst>
        </pc:spChg>
        <pc:spChg chg="del mod">
          <ac:chgData name="Julia Kasmire" userId="d623be19-69c6-4d1b-89e7-ecc750d13e6c" providerId="ADAL" clId="{DC4F1B00-34E8-4F69-946D-E3B967DFB729}" dt="2020-06-15T12:22:22.230" v="16878" actId="478"/>
          <ac:spMkLst>
            <pc:docMk/>
            <pc:sldMk cId="104474101" sldId="310"/>
            <ac:spMk id="98" creationId="{68489601-F859-4CE4-9A9B-E5ADD99B2830}"/>
          </ac:spMkLst>
        </pc:spChg>
        <pc:grpChg chg="add mod">
          <ac:chgData name="Julia Kasmire" userId="d623be19-69c6-4d1b-89e7-ecc750d13e6c" providerId="ADAL" clId="{DC4F1B00-34E8-4F69-946D-E3B967DFB729}" dt="2020-06-15T09:54:08.131" v="5158" actId="164"/>
          <ac:grpSpMkLst>
            <pc:docMk/>
            <pc:sldMk cId="104474101" sldId="310"/>
            <ac:grpSpMk id="2" creationId="{9295C4EA-0744-45DF-AC07-F91BEDEADA19}"/>
          </ac:grpSpMkLst>
        </pc:grpChg>
        <pc:grpChg chg="add mod">
          <ac:chgData name="Julia Kasmire" userId="d623be19-69c6-4d1b-89e7-ecc750d13e6c" providerId="ADAL" clId="{DC4F1B00-34E8-4F69-946D-E3B967DFB729}" dt="2020-06-15T09:54:08.131" v="5158" actId="164"/>
          <ac:grpSpMkLst>
            <pc:docMk/>
            <pc:sldMk cId="104474101" sldId="310"/>
            <ac:grpSpMk id="3" creationId="{94D4643B-A53B-43C8-978D-510F36C292F4}"/>
          </ac:grpSpMkLst>
        </pc:grpChg>
        <pc:grpChg chg="del mod">
          <ac:chgData name="Julia Kasmire" userId="d623be19-69c6-4d1b-89e7-ecc750d13e6c" providerId="ADAL" clId="{DC4F1B00-34E8-4F69-946D-E3B967DFB729}" dt="2020-06-15T12:19:25.008" v="16788" actId="478"/>
          <ac:grpSpMkLst>
            <pc:docMk/>
            <pc:sldMk cId="104474101" sldId="310"/>
            <ac:grpSpMk id="5" creationId="{D51A6904-2E4B-4A9D-AC8D-8984A652FD0E}"/>
          </ac:grpSpMkLst>
        </pc:grpChg>
        <pc:grpChg chg="mod">
          <ac:chgData name="Julia Kasmire" userId="d623be19-69c6-4d1b-89e7-ecc750d13e6c" providerId="ADAL" clId="{DC4F1B00-34E8-4F69-946D-E3B967DFB729}" dt="2020-06-15T09:54:08.131" v="5158" actId="164"/>
          <ac:grpSpMkLst>
            <pc:docMk/>
            <pc:sldMk cId="104474101" sldId="310"/>
            <ac:grpSpMk id="28" creationId="{5F2BE5DE-583A-4B5B-AAB3-3D4DB96C0938}"/>
          </ac:grpSpMkLst>
        </pc:grpChg>
        <pc:grpChg chg="add del mod">
          <ac:chgData name="Julia Kasmire" userId="d623be19-69c6-4d1b-89e7-ecc750d13e6c" providerId="ADAL" clId="{DC4F1B00-34E8-4F69-946D-E3B967DFB729}" dt="2020-06-15T12:22:00.552" v="16865" actId="478"/>
          <ac:grpSpMkLst>
            <pc:docMk/>
            <pc:sldMk cId="104474101" sldId="310"/>
            <ac:grpSpMk id="51" creationId="{22F9D5EA-64B4-463E-8E08-FF8CAC4CDEED}"/>
          </ac:grpSpMkLst>
        </pc:grpChg>
        <pc:grpChg chg="add del mod">
          <ac:chgData name="Julia Kasmire" userId="d623be19-69c6-4d1b-89e7-ecc750d13e6c" providerId="ADAL" clId="{DC4F1B00-34E8-4F69-946D-E3B967DFB729}" dt="2020-06-15T12:20:42.040" v="16853"/>
          <ac:grpSpMkLst>
            <pc:docMk/>
            <pc:sldMk cId="104474101" sldId="310"/>
            <ac:grpSpMk id="71" creationId="{F8B2A1AE-5AF6-42E9-A41F-AFCE3A7A5525}"/>
          </ac:grpSpMkLst>
        </pc:grpChg>
        <pc:grpChg chg="add mod">
          <ac:chgData name="Julia Kasmire" userId="d623be19-69c6-4d1b-89e7-ecc750d13e6c" providerId="ADAL" clId="{DC4F1B00-34E8-4F69-946D-E3B967DFB729}" dt="2020-06-15T12:22:03.311" v="16875" actId="1035"/>
          <ac:grpSpMkLst>
            <pc:docMk/>
            <pc:sldMk cId="104474101" sldId="310"/>
            <ac:grpSpMk id="85" creationId="{31B95930-F9B5-438C-BF24-3C878E1A9FF5}"/>
          </ac:grpSpMkLst>
        </pc:grpChg>
      </pc:sldChg>
      <pc:sldChg chg="add del modNotesTx">
        <pc:chgData name="Julia Kasmire" userId="d623be19-69c6-4d1b-89e7-ecc750d13e6c" providerId="ADAL" clId="{DC4F1B00-34E8-4F69-946D-E3B967DFB729}" dt="2020-06-15T10:04:34.589" v="6604" actId="47"/>
        <pc:sldMkLst>
          <pc:docMk/>
          <pc:sldMk cId="3688221948" sldId="311"/>
        </pc:sldMkLst>
      </pc:sldChg>
      <pc:sldChg chg="addSp delSp modSp add mod delAnim modAnim modNotesTx">
        <pc:chgData name="Julia Kasmire" userId="d623be19-69c6-4d1b-89e7-ecc750d13e6c" providerId="ADAL" clId="{DC4F1B00-34E8-4F69-946D-E3B967DFB729}" dt="2020-06-16T10:27:23.158" v="20549" actId="6549"/>
        <pc:sldMkLst>
          <pc:docMk/>
          <pc:sldMk cId="4041101179" sldId="312"/>
        </pc:sldMkLst>
        <pc:spChg chg="mod">
          <ac:chgData name="Julia Kasmire" userId="d623be19-69c6-4d1b-89e7-ecc750d13e6c" providerId="ADAL" clId="{DC4F1B00-34E8-4F69-946D-E3B967DFB729}" dt="2020-06-15T09:55:23.797" v="5199" actId="20577"/>
          <ac:spMkLst>
            <pc:docMk/>
            <pc:sldMk cId="4041101179" sldId="312"/>
            <ac:spMk id="8" creationId="{00000000-0000-0000-0000-000000000000}"/>
          </ac:spMkLst>
        </pc:spChg>
        <pc:spChg chg="mod">
          <ac:chgData name="Julia Kasmire" userId="d623be19-69c6-4d1b-89e7-ecc750d13e6c" providerId="ADAL" clId="{DC4F1B00-34E8-4F69-946D-E3B967DFB729}" dt="2020-06-15T10:04:55.701" v="6654" actId="1036"/>
          <ac:spMkLst>
            <pc:docMk/>
            <pc:sldMk cId="4041101179" sldId="312"/>
            <ac:spMk id="27" creationId="{51D61242-C415-49BE-B29E-7E073DF0C5F7}"/>
          </ac:spMkLst>
        </pc:spChg>
        <pc:spChg chg="mod">
          <ac:chgData name="Julia Kasmire" userId="d623be19-69c6-4d1b-89e7-ecc750d13e6c" providerId="ADAL" clId="{DC4F1B00-34E8-4F69-946D-E3B967DFB729}" dt="2020-06-15T09:56:01.774" v="5293" actId="6549"/>
          <ac:spMkLst>
            <pc:docMk/>
            <pc:sldMk cId="4041101179" sldId="312"/>
            <ac:spMk id="51" creationId="{7038F1F6-BED0-4601-ABDF-131DD179DA29}"/>
          </ac:spMkLst>
        </pc:spChg>
        <pc:spChg chg="mod">
          <ac:chgData name="Julia Kasmire" userId="d623be19-69c6-4d1b-89e7-ecc750d13e6c" providerId="ADAL" clId="{DC4F1B00-34E8-4F69-946D-E3B967DFB729}" dt="2020-06-15T09:55:42.080" v="5242"/>
          <ac:spMkLst>
            <pc:docMk/>
            <pc:sldMk cId="4041101179" sldId="312"/>
            <ac:spMk id="52" creationId="{61AD7B7E-2BC9-4905-851E-947CCCFD6C5A}"/>
          </ac:spMkLst>
        </pc:spChg>
        <pc:spChg chg="mod">
          <ac:chgData name="Julia Kasmire" userId="d623be19-69c6-4d1b-89e7-ecc750d13e6c" providerId="ADAL" clId="{DC4F1B00-34E8-4F69-946D-E3B967DFB729}" dt="2020-06-15T09:55:42.080" v="5242"/>
          <ac:spMkLst>
            <pc:docMk/>
            <pc:sldMk cId="4041101179" sldId="312"/>
            <ac:spMk id="54" creationId="{E67ED5D9-AC6C-4BCF-8E3E-82E33DCFB8FB}"/>
          </ac:spMkLst>
        </pc:spChg>
        <pc:spChg chg="mod">
          <ac:chgData name="Julia Kasmire" userId="d623be19-69c6-4d1b-89e7-ecc750d13e6c" providerId="ADAL" clId="{DC4F1B00-34E8-4F69-946D-E3B967DFB729}" dt="2020-06-15T09:56:10.782" v="5296" actId="6549"/>
          <ac:spMkLst>
            <pc:docMk/>
            <pc:sldMk cId="4041101179" sldId="312"/>
            <ac:spMk id="55" creationId="{411CA46B-DB14-44BF-BE7A-68141FCA8EF3}"/>
          </ac:spMkLst>
        </pc:spChg>
        <pc:spChg chg="mod">
          <ac:chgData name="Julia Kasmire" userId="d623be19-69c6-4d1b-89e7-ecc750d13e6c" providerId="ADAL" clId="{DC4F1B00-34E8-4F69-946D-E3B967DFB729}" dt="2020-06-15T09:56:16.591" v="5301" actId="6549"/>
          <ac:spMkLst>
            <pc:docMk/>
            <pc:sldMk cId="4041101179" sldId="312"/>
            <ac:spMk id="56" creationId="{50859B3C-0CAD-4817-B6CC-AABA07C9676C}"/>
          </ac:spMkLst>
        </pc:spChg>
        <pc:spChg chg="mod">
          <ac:chgData name="Julia Kasmire" userId="d623be19-69c6-4d1b-89e7-ecc750d13e6c" providerId="ADAL" clId="{DC4F1B00-34E8-4F69-946D-E3B967DFB729}" dt="2020-06-15T09:56:13.269" v="5297" actId="6549"/>
          <ac:spMkLst>
            <pc:docMk/>
            <pc:sldMk cId="4041101179" sldId="312"/>
            <ac:spMk id="57" creationId="{9E922582-DA1C-415C-98C2-58B5266E2B0D}"/>
          </ac:spMkLst>
        </pc:spChg>
        <pc:spChg chg="mod">
          <ac:chgData name="Julia Kasmire" userId="d623be19-69c6-4d1b-89e7-ecc750d13e6c" providerId="ADAL" clId="{DC4F1B00-34E8-4F69-946D-E3B967DFB729}" dt="2020-06-15T09:55:42.080" v="5242"/>
          <ac:spMkLst>
            <pc:docMk/>
            <pc:sldMk cId="4041101179" sldId="312"/>
            <ac:spMk id="58" creationId="{FC74478D-ACCB-4DF4-9BB5-21814AE52DB1}"/>
          </ac:spMkLst>
        </pc:spChg>
        <pc:spChg chg="mod">
          <ac:chgData name="Julia Kasmire" userId="d623be19-69c6-4d1b-89e7-ecc750d13e6c" providerId="ADAL" clId="{DC4F1B00-34E8-4F69-946D-E3B967DFB729}" dt="2020-06-15T09:56:00.184" v="5292" actId="6549"/>
          <ac:spMkLst>
            <pc:docMk/>
            <pc:sldMk cId="4041101179" sldId="312"/>
            <ac:spMk id="59" creationId="{513950C9-F445-4D91-A45B-783900EB5A98}"/>
          </ac:spMkLst>
        </pc:spChg>
        <pc:spChg chg="mod">
          <ac:chgData name="Julia Kasmire" userId="d623be19-69c6-4d1b-89e7-ecc750d13e6c" providerId="ADAL" clId="{DC4F1B00-34E8-4F69-946D-E3B967DFB729}" dt="2020-06-15T10:05:03.390" v="6655" actId="6549"/>
          <ac:spMkLst>
            <pc:docMk/>
            <pc:sldMk cId="4041101179" sldId="312"/>
            <ac:spMk id="61" creationId="{2F9E1C33-CA93-4CBC-BBD9-275B18B91D9C}"/>
          </ac:spMkLst>
        </pc:spChg>
        <pc:spChg chg="mod">
          <ac:chgData name="Julia Kasmire" userId="d623be19-69c6-4d1b-89e7-ecc750d13e6c" providerId="ADAL" clId="{DC4F1B00-34E8-4F69-946D-E3B967DFB729}" dt="2020-06-15T09:55:42.080" v="5242"/>
          <ac:spMkLst>
            <pc:docMk/>
            <pc:sldMk cId="4041101179" sldId="312"/>
            <ac:spMk id="62" creationId="{F66C2AC9-D932-44E9-B2E8-26856996AA44}"/>
          </ac:spMkLst>
        </pc:spChg>
        <pc:spChg chg="mod">
          <ac:chgData name="Julia Kasmire" userId="d623be19-69c6-4d1b-89e7-ecc750d13e6c" providerId="ADAL" clId="{DC4F1B00-34E8-4F69-946D-E3B967DFB729}" dt="2020-06-15T10:04:41.608" v="6606"/>
          <ac:spMkLst>
            <pc:docMk/>
            <pc:sldMk cId="4041101179" sldId="312"/>
            <ac:spMk id="65" creationId="{FCE062A0-A725-4ECE-BDBB-551EB0E2222A}"/>
          </ac:spMkLst>
        </pc:spChg>
        <pc:spChg chg="mod">
          <ac:chgData name="Julia Kasmire" userId="d623be19-69c6-4d1b-89e7-ecc750d13e6c" providerId="ADAL" clId="{DC4F1B00-34E8-4F69-946D-E3B967DFB729}" dt="2020-06-15T10:04:41.608" v="6606"/>
          <ac:spMkLst>
            <pc:docMk/>
            <pc:sldMk cId="4041101179" sldId="312"/>
            <ac:spMk id="66" creationId="{5D6C019C-05E0-4C0E-8D34-380F3ADC1006}"/>
          </ac:spMkLst>
        </pc:spChg>
        <pc:spChg chg="mod">
          <ac:chgData name="Julia Kasmire" userId="d623be19-69c6-4d1b-89e7-ecc750d13e6c" providerId="ADAL" clId="{DC4F1B00-34E8-4F69-946D-E3B967DFB729}" dt="2020-06-15T10:04:41.608" v="6606"/>
          <ac:spMkLst>
            <pc:docMk/>
            <pc:sldMk cId="4041101179" sldId="312"/>
            <ac:spMk id="68" creationId="{BD8D7C8E-4038-4CC5-B65D-36CDB7D3C6A3}"/>
          </ac:spMkLst>
        </pc:spChg>
        <pc:spChg chg="mod">
          <ac:chgData name="Julia Kasmire" userId="d623be19-69c6-4d1b-89e7-ecc750d13e6c" providerId="ADAL" clId="{DC4F1B00-34E8-4F69-946D-E3B967DFB729}" dt="2020-06-15T10:04:41.608" v="6606"/>
          <ac:spMkLst>
            <pc:docMk/>
            <pc:sldMk cId="4041101179" sldId="312"/>
            <ac:spMk id="69" creationId="{B3EA145A-DD59-4177-B266-E517D6AF1F07}"/>
          </ac:spMkLst>
        </pc:spChg>
        <pc:spChg chg="mod">
          <ac:chgData name="Julia Kasmire" userId="d623be19-69c6-4d1b-89e7-ecc750d13e6c" providerId="ADAL" clId="{DC4F1B00-34E8-4F69-946D-E3B967DFB729}" dt="2020-06-15T10:04:41.608" v="6606"/>
          <ac:spMkLst>
            <pc:docMk/>
            <pc:sldMk cId="4041101179" sldId="312"/>
            <ac:spMk id="70" creationId="{550B9307-9FD4-421E-90EF-EAB324C6B4AC}"/>
          </ac:spMkLst>
        </pc:spChg>
        <pc:spChg chg="mod">
          <ac:chgData name="Julia Kasmire" userId="d623be19-69c6-4d1b-89e7-ecc750d13e6c" providerId="ADAL" clId="{DC4F1B00-34E8-4F69-946D-E3B967DFB729}" dt="2020-06-15T10:04:41.608" v="6606"/>
          <ac:spMkLst>
            <pc:docMk/>
            <pc:sldMk cId="4041101179" sldId="312"/>
            <ac:spMk id="71" creationId="{620E7431-B99B-4003-AD33-16CBC53A8763}"/>
          </ac:spMkLst>
        </pc:spChg>
        <pc:spChg chg="mod">
          <ac:chgData name="Julia Kasmire" userId="d623be19-69c6-4d1b-89e7-ecc750d13e6c" providerId="ADAL" clId="{DC4F1B00-34E8-4F69-946D-E3B967DFB729}" dt="2020-06-15T10:04:41.608" v="6606"/>
          <ac:spMkLst>
            <pc:docMk/>
            <pc:sldMk cId="4041101179" sldId="312"/>
            <ac:spMk id="72" creationId="{24E4497F-26A3-48A3-ABC6-E878F983348C}"/>
          </ac:spMkLst>
        </pc:spChg>
        <pc:spChg chg="mod">
          <ac:chgData name="Julia Kasmire" userId="d623be19-69c6-4d1b-89e7-ecc750d13e6c" providerId="ADAL" clId="{DC4F1B00-34E8-4F69-946D-E3B967DFB729}" dt="2020-06-15T10:04:41.608" v="6606"/>
          <ac:spMkLst>
            <pc:docMk/>
            <pc:sldMk cId="4041101179" sldId="312"/>
            <ac:spMk id="73" creationId="{F89A7F9A-F84C-483A-989D-2C0CD062B042}"/>
          </ac:spMkLst>
        </pc:spChg>
        <pc:spChg chg="mod">
          <ac:chgData name="Julia Kasmire" userId="d623be19-69c6-4d1b-89e7-ecc750d13e6c" providerId="ADAL" clId="{DC4F1B00-34E8-4F69-946D-E3B967DFB729}" dt="2020-06-15T10:04:41.608" v="6606"/>
          <ac:spMkLst>
            <pc:docMk/>
            <pc:sldMk cId="4041101179" sldId="312"/>
            <ac:spMk id="75" creationId="{B8CCF3F4-E867-4AAA-ACEA-6EE830FA4B2C}"/>
          </ac:spMkLst>
        </pc:spChg>
        <pc:spChg chg="mod">
          <ac:chgData name="Julia Kasmire" userId="d623be19-69c6-4d1b-89e7-ecc750d13e6c" providerId="ADAL" clId="{DC4F1B00-34E8-4F69-946D-E3B967DFB729}" dt="2020-06-15T10:04:41.608" v="6606"/>
          <ac:spMkLst>
            <pc:docMk/>
            <pc:sldMk cId="4041101179" sldId="312"/>
            <ac:spMk id="76" creationId="{FCAE2BD5-2C49-4B12-B828-74FB6974E301}"/>
          </ac:spMkLst>
        </pc:spChg>
        <pc:spChg chg="mod">
          <ac:chgData name="Julia Kasmire" userId="d623be19-69c6-4d1b-89e7-ecc750d13e6c" providerId="ADAL" clId="{DC4F1B00-34E8-4F69-946D-E3B967DFB729}" dt="2020-06-15T10:07:35.823" v="6849" actId="6549"/>
          <ac:spMkLst>
            <pc:docMk/>
            <pc:sldMk cId="4041101179" sldId="312"/>
            <ac:spMk id="79" creationId="{B87648D1-CCB6-498C-8553-C1696407CBF2}"/>
          </ac:spMkLst>
        </pc:spChg>
        <pc:spChg chg="mod">
          <ac:chgData name="Julia Kasmire" userId="d623be19-69c6-4d1b-89e7-ecc750d13e6c" providerId="ADAL" clId="{DC4F1B00-34E8-4F69-946D-E3B967DFB729}" dt="2020-06-15T10:05:12.171" v="6657"/>
          <ac:spMkLst>
            <pc:docMk/>
            <pc:sldMk cId="4041101179" sldId="312"/>
            <ac:spMk id="80" creationId="{C33DDB40-458F-470C-871B-7DCD5BB9DB1E}"/>
          </ac:spMkLst>
        </pc:spChg>
        <pc:spChg chg="mod">
          <ac:chgData name="Julia Kasmire" userId="d623be19-69c6-4d1b-89e7-ecc750d13e6c" providerId="ADAL" clId="{DC4F1B00-34E8-4F69-946D-E3B967DFB729}" dt="2020-06-15T10:05:12.171" v="6657"/>
          <ac:spMkLst>
            <pc:docMk/>
            <pc:sldMk cId="4041101179" sldId="312"/>
            <ac:spMk id="82" creationId="{BF2D2C71-69FE-4898-BD8D-93BF9F6F3711}"/>
          </ac:spMkLst>
        </pc:spChg>
        <pc:spChg chg="mod">
          <ac:chgData name="Julia Kasmire" userId="d623be19-69c6-4d1b-89e7-ecc750d13e6c" providerId="ADAL" clId="{DC4F1B00-34E8-4F69-946D-E3B967DFB729}" dt="2020-06-15T10:07:38.767" v="6852" actId="6549"/>
          <ac:spMkLst>
            <pc:docMk/>
            <pc:sldMk cId="4041101179" sldId="312"/>
            <ac:spMk id="83" creationId="{8E23B3B6-601D-4B06-8C45-03F0CBFE3C08}"/>
          </ac:spMkLst>
        </pc:spChg>
        <pc:spChg chg="mod">
          <ac:chgData name="Julia Kasmire" userId="d623be19-69c6-4d1b-89e7-ecc750d13e6c" providerId="ADAL" clId="{DC4F1B00-34E8-4F69-946D-E3B967DFB729}" dt="2020-06-15T10:07:43.778" v="6857" actId="6549"/>
          <ac:spMkLst>
            <pc:docMk/>
            <pc:sldMk cId="4041101179" sldId="312"/>
            <ac:spMk id="84" creationId="{4BEBC925-6224-441E-ABE0-C531EEFBA3CE}"/>
          </ac:spMkLst>
        </pc:spChg>
        <pc:spChg chg="mod">
          <ac:chgData name="Julia Kasmire" userId="d623be19-69c6-4d1b-89e7-ecc750d13e6c" providerId="ADAL" clId="{DC4F1B00-34E8-4F69-946D-E3B967DFB729}" dt="2020-06-15T10:07:40.398" v="6853" actId="6549"/>
          <ac:spMkLst>
            <pc:docMk/>
            <pc:sldMk cId="4041101179" sldId="312"/>
            <ac:spMk id="85" creationId="{7C42DB6B-7BF9-485D-BA1E-A5613F8E62E7}"/>
          </ac:spMkLst>
        </pc:spChg>
        <pc:spChg chg="mod">
          <ac:chgData name="Julia Kasmire" userId="d623be19-69c6-4d1b-89e7-ecc750d13e6c" providerId="ADAL" clId="{DC4F1B00-34E8-4F69-946D-E3B967DFB729}" dt="2020-06-15T10:05:12.171" v="6657"/>
          <ac:spMkLst>
            <pc:docMk/>
            <pc:sldMk cId="4041101179" sldId="312"/>
            <ac:spMk id="86" creationId="{9A929114-A46D-4D87-A093-6AEB7FC7BB99}"/>
          </ac:spMkLst>
        </pc:spChg>
        <pc:spChg chg="mod">
          <ac:chgData name="Julia Kasmire" userId="d623be19-69c6-4d1b-89e7-ecc750d13e6c" providerId="ADAL" clId="{DC4F1B00-34E8-4F69-946D-E3B967DFB729}" dt="2020-06-15T10:07:34.214" v="6848" actId="6549"/>
          <ac:spMkLst>
            <pc:docMk/>
            <pc:sldMk cId="4041101179" sldId="312"/>
            <ac:spMk id="87" creationId="{E1B97FD8-8D2A-449F-9148-56F3B5C925A4}"/>
          </ac:spMkLst>
        </pc:spChg>
        <pc:spChg chg="mod">
          <ac:chgData name="Julia Kasmire" userId="d623be19-69c6-4d1b-89e7-ecc750d13e6c" providerId="ADAL" clId="{DC4F1B00-34E8-4F69-946D-E3B967DFB729}" dt="2020-06-15T10:07:32.550" v="6847" actId="6549"/>
          <ac:spMkLst>
            <pc:docMk/>
            <pc:sldMk cId="4041101179" sldId="312"/>
            <ac:spMk id="89" creationId="{665D52E2-E100-4963-B7BA-81634C18BDDB}"/>
          </ac:spMkLst>
        </pc:spChg>
        <pc:spChg chg="mod">
          <ac:chgData name="Julia Kasmire" userId="d623be19-69c6-4d1b-89e7-ecc750d13e6c" providerId="ADAL" clId="{DC4F1B00-34E8-4F69-946D-E3B967DFB729}" dt="2020-06-15T10:05:22.473" v="6702" actId="20577"/>
          <ac:spMkLst>
            <pc:docMk/>
            <pc:sldMk cId="4041101179" sldId="312"/>
            <ac:spMk id="90" creationId="{A002EAD0-BC80-4078-8F4A-3E7FAF962EDD}"/>
          </ac:spMkLst>
        </pc:spChg>
        <pc:spChg chg="mod">
          <ac:chgData name="Julia Kasmire" userId="d623be19-69c6-4d1b-89e7-ecc750d13e6c" providerId="ADAL" clId="{DC4F1B00-34E8-4F69-946D-E3B967DFB729}" dt="2020-06-15T10:07:17.349" v="6816" actId="20577"/>
          <ac:spMkLst>
            <pc:docMk/>
            <pc:sldMk cId="4041101179" sldId="312"/>
            <ac:spMk id="93" creationId="{E82C42CB-F3C8-4ECD-A02F-DF81ECEA29F9}"/>
          </ac:spMkLst>
        </pc:spChg>
        <pc:spChg chg="mod">
          <ac:chgData name="Julia Kasmire" userId="d623be19-69c6-4d1b-89e7-ecc750d13e6c" providerId="ADAL" clId="{DC4F1B00-34E8-4F69-946D-E3B967DFB729}" dt="2020-06-15T10:06:36.830" v="6768" actId="20577"/>
          <ac:spMkLst>
            <pc:docMk/>
            <pc:sldMk cId="4041101179" sldId="312"/>
            <ac:spMk id="94" creationId="{89A26945-05BF-41E1-AB6E-E194C5826C69}"/>
          </ac:spMkLst>
        </pc:spChg>
        <pc:spChg chg="mod">
          <ac:chgData name="Julia Kasmire" userId="d623be19-69c6-4d1b-89e7-ecc750d13e6c" providerId="ADAL" clId="{DC4F1B00-34E8-4F69-946D-E3B967DFB729}" dt="2020-06-15T10:06:41.482" v="6776" actId="20577"/>
          <ac:spMkLst>
            <pc:docMk/>
            <pc:sldMk cId="4041101179" sldId="312"/>
            <ac:spMk id="96" creationId="{F71EAC86-7BE1-4DB3-ADF6-195011D94B92}"/>
          </ac:spMkLst>
        </pc:spChg>
        <pc:spChg chg="mod">
          <ac:chgData name="Julia Kasmire" userId="d623be19-69c6-4d1b-89e7-ecc750d13e6c" providerId="ADAL" clId="{DC4F1B00-34E8-4F69-946D-E3B967DFB729}" dt="2020-06-15T10:07:20.647" v="6819" actId="6549"/>
          <ac:spMkLst>
            <pc:docMk/>
            <pc:sldMk cId="4041101179" sldId="312"/>
            <ac:spMk id="97" creationId="{5A49A26D-16CA-4196-A530-F2D06ADCC5DF}"/>
          </ac:spMkLst>
        </pc:spChg>
        <pc:spChg chg="mod">
          <ac:chgData name="Julia Kasmire" userId="d623be19-69c6-4d1b-89e7-ecc750d13e6c" providerId="ADAL" clId="{DC4F1B00-34E8-4F69-946D-E3B967DFB729}" dt="2020-06-15T10:07:24.895" v="6824" actId="20577"/>
          <ac:spMkLst>
            <pc:docMk/>
            <pc:sldMk cId="4041101179" sldId="312"/>
            <ac:spMk id="98" creationId="{8A44A4BB-5EBB-4C18-90A6-3B9D5CD06143}"/>
          </ac:spMkLst>
        </pc:spChg>
        <pc:spChg chg="mod">
          <ac:chgData name="Julia Kasmire" userId="d623be19-69c6-4d1b-89e7-ecc750d13e6c" providerId="ADAL" clId="{DC4F1B00-34E8-4F69-946D-E3B967DFB729}" dt="2020-06-15T10:07:22.135" v="6820" actId="6549"/>
          <ac:spMkLst>
            <pc:docMk/>
            <pc:sldMk cId="4041101179" sldId="312"/>
            <ac:spMk id="99" creationId="{C3C04ABB-BD2B-481D-9339-0FD127C93A3D}"/>
          </ac:spMkLst>
        </pc:spChg>
        <pc:spChg chg="mod">
          <ac:chgData name="Julia Kasmire" userId="d623be19-69c6-4d1b-89e7-ecc750d13e6c" providerId="ADAL" clId="{DC4F1B00-34E8-4F69-946D-E3B967DFB729}" dt="2020-06-15T10:07:01.896" v="6811" actId="20577"/>
          <ac:spMkLst>
            <pc:docMk/>
            <pc:sldMk cId="4041101179" sldId="312"/>
            <ac:spMk id="100" creationId="{7F031819-05ED-4133-9B98-359044AB421B}"/>
          </ac:spMkLst>
        </pc:spChg>
        <pc:spChg chg="mod">
          <ac:chgData name="Julia Kasmire" userId="d623be19-69c6-4d1b-89e7-ecc750d13e6c" providerId="ADAL" clId="{DC4F1B00-34E8-4F69-946D-E3B967DFB729}" dt="2020-06-15T10:07:14.934" v="6815" actId="6549"/>
          <ac:spMkLst>
            <pc:docMk/>
            <pc:sldMk cId="4041101179" sldId="312"/>
            <ac:spMk id="101" creationId="{9D2A5BC6-DB2E-4EC4-830D-20A037F1AA0C}"/>
          </ac:spMkLst>
        </pc:spChg>
        <pc:spChg chg="mod">
          <ac:chgData name="Julia Kasmire" userId="d623be19-69c6-4d1b-89e7-ecc750d13e6c" providerId="ADAL" clId="{DC4F1B00-34E8-4F69-946D-E3B967DFB729}" dt="2020-06-15T10:07:13.086" v="6814" actId="6549"/>
          <ac:spMkLst>
            <pc:docMk/>
            <pc:sldMk cId="4041101179" sldId="312"/>
            <ac:spMk id="103" creationId="{122D3FEC-4638-47A5-BB73-324D7D4D0D2B}"/>
          </ac:spMkLst>
        </pc:spChg>
        <pc:spChg chg="mod">
          <ac:chgData name="Julia Kasmire" userId="d623be19-69c6-4d1b-89e7-ecc750d13e6c" providerId="ADAL" clId="{DC4F1B00-34E8-4F69-946D-E3B967DFB729}" dt="2020-06-15T10:06:17.874" v="6732" actId="20577"/>
          <ac:spMkLst>
            <pc:docMk/>
            <pc:sldMk cId="4041101179" sldId="312"/>
            <ac:spMk id="104" creationId="{52FC8FDB-3FA1-4C46-BABF-4A0E6C498C69}"/>
          </ac:spMkLst>
        </pc:spChg>
        <pc:spChg chg="mod">
          <ac:chgData name="Julia Kasmire" userId="d623be19-69c6-4d1b-89e7-ecc750d13e6c" providerId="ADAL" clId="{DC4F1B00-34E8-4F69-946D-E3B967DFB729}" dt="2020-06-15T12:24:33.490" v="16923"/>
          <ac:spMkLst>
            <pc:docMk/>
            <pc:sldMk cId="4041101179" sldId="312"/>
            <ac:spMk id="107" creationId="{63C5125D-56F8-4A22-91DA-0FF151834B10}"/>
          </ac:spMkLst>
        </pc:spChg>
        <pc:spChg chg="mod">
          <ac:chgData name="Julia Kasmire" userId="d623be19-69c6-4d1b-89e7-ecc750d13e6c" providerId="ADAL" clId="{DC4F1B00-34E8-4F69-946D-E3B967DFB729}" dt="2020-06-15T12:24:33.490" v="16923"/>
          <ac:spMkLst>
            <pc:docMk/>
            <pc:sldMk cId="4041101179" sldId="312"/>
            <ac:spMk id="108" creationId="{3F9F2FFF-454C-4EB2-9EB7-FDA3C7716487}"/>
          </ac:spMkLst>
        </pc:spChg>
        <pc:spChg chg="mod">
          <ac:chgData name="Julia Kasmire" userId="d623be19-69c6-4d1b-89e7-ecc750d13e6c" providerId="ADAL" clId="{DC4F1B00-34E8-4F69-946D-E3B967DFB729}" dt="2020-06-15T12:24:33.490" v="16923"/>
          <ac:spMkLst>
            <pc:docMk/>
            <pc:sldMk cId="4041101179" sldId="312"/>
            <ac:spMk id="110" creationId="{E32F07D3-6F0B-4672-A6E9-F4E5583034AD}"/>
          </ac:spMkLst>
        </pc:spChg>
        <pc:spChg chg="mod">
          <ac:chgData name="Julia Kasmire" userId="d623be19-69c6-4d1b-89e7-ecc750d13e6c" providerId="ADAL" clId="{DC4F1B00-34E8-4F69-946D-E3B967DFB729}" dt="2020-06-15T12:24:33.490" v="16923"/>
          <ac:spMkLst>
            <pc:docMk/>
            <pc:sldMk cId="4041101179" sldId="312"/>
            <ac:spMk id="111" creationId="{BFA555A8-91E4-481D-8E91-6C37417487A5}"/>
          </ac:spMkLst>
        </pc:spChg>
        <pc:spChg chg="mod">
          <ac:chgData name="Julia Kasmire" userId="d623be19-69c6-4d1b-89e7-ecc750d13e6c" providerId="ADAL" clId="{DC4F1B00-34E8-4F69-946D-E3B967DFB729}" dt="2020-06-15T12:26:47.791" v="17115" actId="14100"/>
          <ac:spMkLst>
            <pc:docMk/>
            <pc:sldMk cId="4041101179" sldId="312"/>
            <ac:spMk id="112" creationId="{6EC9BC10-0A65-4DC8-A113-9057B3054A65}"/>
          </ac:spMkLst>
        </pc:spChg>
        <pc:spChg chg="mod">
          <ac:chgData name="Julia Kasmire" userId="d623be19-69c6-4d1b-89e7-ecc750d13e6c" providerId="ADAL" clId="{DC4F1B00-34E8-4F69-946D-E3B967DFB729}" dt="2020-06-15T12:24:33.490" v="16923"/>
          <ac:spMkLst>
            <pc:docMk/>
            <pc:sldMk cId="4041101179" sldId="312"/>
            <ac:spMk id="113" creationId="{2006498A-3EF3-4CCF-AC6D-D349E7C1C116}"/>
          </ac:spMkLst>
        </pc:spChg>
        <pc:spChg chg="mod">
          <ac:chgData name="Julia Kasmire" userId="d623be19-69c6-4d1b-89e7-ecc750d13e6c" providerId="ADAL" clId="{DC4F1B00-34E8-4F69-946D-E3B967DFB729}" dt="2020-06-15T12:24:33.490" v="16923"/>
          <ac:spMkLst>
            <pc:docMk/>
            <pc:sldMk cId="4041101179" sldId="312"/>
            <ac:spMk id="114" creationId="{7A5AD671-184C-47CB-9B01-2AF378A2BB8A}"/>
          </ac:spMkLst>
        </pc:spChg>
        <pc:spChg chg="mod">
          <ac:chgData name="Julia Kasmire" userId="d623be19-69c6-4d1b-89e7-ecc750d13e6c" providerId="ADAL" clId="{DC4F1B00-34E8-4F69-946D-E3B967DFB729}" dt="2020-06-15T12:24:33.490" v="16923"/>
          <ac:spMkLst>
            <pc:docMk/>
            <pc:sldMk cId="4041101179" sldId="312"/>
            <ac:spMk id="115" creationId="{09EB27DF-6F00-421D-9146-1471162AFA41}"/>
          </ac:spMkLst>
        </pc:spChg>
        <pc:spChg chg="mod">
          <ac:chgData name="Julia Kasmire" userId="d623be19-69c6-4d1b-89e7-ecc750d13e6c" providerId="ADAL" clId="{DC4F1B00-34E8-4F69-946D-E3B967DFB729}" dt="2020-06-15T12:24:33.490" v="16923"/>
          <ac:spMkLst>
            <pc:docMk/>
            <pc:sldMk cId="4041101179" sldId="312"/>
            <ac:spMk id="117" creationId="{83005333-6FBC-4736-9AAF-48B479A78835}"/>
          </ac:spMkLst>
        </pc:spChg>
        <pc:spChg chg="mod">
          <ac:chgData name="Julia Kasmire" userId="d623be19-69c6-4d1b-89e7-ecc750d13e6c" providerId="ADAL" clId="{DC4F1B00-34E8-4F69-946D-E3B967DFB729}" dt="2020-06-15T12:24:33.490" v="16923"/>
          <ac:spMkLst>
            <pc:docMk/>
            <pc:sldMk cId="4041101179" sldId="312"/>
            <ac:spMk id="118" creationId="{186C4C20-2628-4BDF-9FA6-8EE933AF4EBC}"/>
          </ac:spMkLst>
        </pc:spChg>
        <pc:spChg chg="mod">
          <ac:chgData name="Julia Kasmire" userId="d623be19-69c6-4d1b-89e7-ecc750d13e6c" providerId="ADAL" clId="{DC4F1B00-34E8-4F69-946D-E3B967DFB729}" dt="2020-06-15T12:25:15.096" v="17023" actId="20577"/>
          <ac:spMkLst>
            <pc:docMk/>
            <pc:sldMk cId="4041101179" sldId="312"/>
            <ac:spMk id="121" creationId="{3BC13CB7-AA9E-4F83-8A62-39FB2F09C5B3}"/>
          </ac:spMkLst>
        </pc:spChg>
        <pc:spChg chg="mod">
          <ac:chgData name="Julia Kasmire" userId="d623be19-69c6-4d1b-89e7-ecc750d13e6c" providerId="ADAL" clId="{DC4F1B00-34E8-4F69-946D-E3B967DFB729}" dt="2020-06-15T12:25:04.506" v="16976"/>
          <ac:spMkLst>
            <pc:docMk/>
            <pc:sldMk cId="4041101179" sldId="312"/>
            <ac:spMk id="122" creationId="{49FAD9D8-19A0-4B0F-A0E1-F6D7988A2E8C}"/>
          </ac:spMkLst>
        </pc:spChg>
        <pc:spChg chg="mod">
          <ac:chgData name="Julia Kasmire" userId="d623be19-69c6-4d1b-89e7-ecc750d13e6c" providerId="ADAL" clId="{DC4F1B00-34E8-4F69-946D-E3B967DFB729}" dt="2020-06-15T12:25:04.506" v="16976"/>
          <ac:spMkLst>
            <pc:docMk/>
            <pc:sldMk cId="4041101179" sldId="312"/>
            <ac:spMk id="124" creationId="{89C37E17-7A52-4B77-931F-19EE6EC69319}"/>
          </ac:spMkLst>
        </pc:spChg>
        <pc:spChg chg="mod">
          <ac:chgData name="Julia Kasmire" userId="d623be19-69c6-4d1b-89e7-ecc750d13e6c" providerId="ADAL" clId="{DC4F1B00-34E8-4F69-946D-E3B967DFB729}" dt="2020-06-15T12:25:18.017" v="17026" actId="6549"/>
          <ac:spMkLst>
            <pc:docMk/>
            <pc:sldMk cId="4041101179" sldId="312"/>
            <ac:spMk id="125" creationId="{9D4C3389-34F7-49D4-BD11-D60C3E54A5D1}"/>
          </ac:spMkLst>
        </pc:spChg>
        <pc:spChg chg="mod">
          <ac:chgData name="Julia Kasmire" userId="d623be19-69c6-4d1b-89e7-ecc750d13e6c" providerId="ADAL" clId="{DC4F1B00-34E8-4F69-946D-E3B967DFB729}" dt="2020-06-15T12:27:14.059" v="17137" actId="20577"/>
          <ac:spMkLst>
            <pc:docMk/>
            <pc:sldMk cId="4041101179" sldId="312"/>
            <ac:spMk id="126" creationId="{D54B6B99-58E8-48BA-8A83-5467DAA92EF8}"/>
          </ac:spMkLst>
        </pc:spChg>
        <pc:spChg chg="mod">
          <ac:chgData name="Julia Kasmire" userId="d623be19-69c6-4d1b-89e7-ecc750d13e6c" providerId="ADAL" clId="{DC4F1B00-34E8-4F69-946D-E3B967DFB729}" dt="2020-06-15T12:25:19.639" v="17027" actId="20577"/>
          <ac:spMkLst>
            <pc:docMk/>
            <pc:sldMk cId="4041101179" sldId="312"/>
            <ac:spMk id="127" creationId="{B982BC1E-26A5-4480-B94C-9BA266514C01}"/>
          </ac:spMkLst>
        </pc:spChg>
        <pc:spChg chg="mod">
          <ac:chgData name="Julia Kasmire" userId="d623be19-69c6-4d1b-89e7-ecc750d13e6c" providerId="ADAL" clId="{DC4F1B00-34E8-4F69-946D-E3B967DFB729}" dt="2020-06-15T12:25:04.506" v="16976"/>
          <ac:spMkLst>
            <pc:docMk/>
            <pc:sldMk cId="4041101179" sldId="312"/>
            <ac:spMk id="128" creationId="{73847926-2BD6-43E4-B680-79BA66D51705}"/>
          </ac:spMkLst>
        </pc:spChg>
        <pc:spChg chg="mod">
          <ac:chgData name="Julia Kasmire" userId="d623be19-69c6-4d1b-89e7-ecc750d13e6c" providerId="ADAL" clId="{DC4F1B00-34E8-4F69-946D-E3B967DFB729}" dt="2020-06-15T12:25:13.758" v="17022" actId="20577"/>
          <ac:spMkLst>
            <pc:docMk/>
            <pc:sldMk cId="4041101179" sldId="312"/>
            <ac:spMk id="129" creationId="{E4762EBE-B965-49C7-ABB4-869D424FFD9A}"/>
          </ac:spMkLst>
        </pc:spChg>
        <pc:spChg chg="mod">
          <ac:chgData name="Julia Kasmire" userId="d623be19-69c6-4d1b-89e7-ecc750d13e6c" providerId="ADAL" clId="{DC4F1B00-34E8-4F69-946D-E3B967DFB729}" dt="2020-06-15T12:25:11.631" v="17021" actId="6549"/>
          <ac:spMkLst>
            <pc:docMk/>
            <pc:sldMk cId="4041101179" sldId="312"/>
            <ac:spMk id="131" creationId="{D52564B7-2102-4F01-BFCD-870994440CE4}"/>
          </ac:spMkLst>
        </pc:spChg>
        <pc:spChg chg="mod">
          <ac:chgData name="Julia Kasmire" userId="d623be19-69c6-4d1b-89e7-ecc750d13e6c" providerId="ADAL" clId="{DC4F1B00-34E8-4F69-946D-E3B967DFB729}" dt="2020-06-15T12:25:04.506" v="16976"/>
          <ac:spMkLst>
            <pc:docMk/>
            <pc:sldMk cId="4041101179" sldId="312"/>
            <ac:spMk id="132" creationId="{01D86B5E-C1A5-48C4-A75F-F7E0251823A1}"/>
          </ac:spMkLst>
        </pc:spChg>
        <pc:spChg chg="mod">
          <ac:chgData name="Julia Kasmire" userId="d623be19-69c6-4d1b-89e7-ecc750d13e6c" providerId="ADAL" clId="{DC4F1B00-34E8-4F69-946D-E3B967DFB729}" dt="2020-06-15T12:26:09.841" v="17077" actId="20577"/>
          <ac:spMkLst>
            <pc:docMk/>
            <pc:sldMk cId="4041101179" sldId="312"/>
            <ac:spMk id="135" creationId="{E0234B43-2F8B-48C0-B802-C87F88BE9252}"/>
          </ac:spMkLst>
        </pc:spChg>
        <pc:spChg chg="mod">
          <ac:chgData name="Julia Kasmire" userId="d623be19-69c6-4d1b-89e7-ecc750d13e6c" providerId="ADAL" clId="{DC4F1B00-34E8-4F69-946D-E3B967DFB729}" dt="2020-06-15T12:26:14.303" v="17086" actId="20577"/>
          <ac:spMkLst>
            <pc:docMk/>
            <pc:sldMk cId="4041101179" sldId="312"/>
            <ac:spMk id="136" creationId="{2F0797C3-DE69-4ACA-8D19-68566E0B2A2D}"/>
          </ac:spMkLst>
        </pc:spChg>
        <pc:spChg chg="mod">
          <ac:chgData name="Julia Kasmire" userId="d623be19-69c6-4d1b-89e7-ecc750d13e6c" providerId="ADAL" clId="{DC4F1B00-34E8-4F69-946D-E3B967DFB729}" dt="2020-06-15T12:26:18.872" v="17094" actId="20577"/>
          <ac:spMkLst>
            <pc:docMk/>
            <pc:sldMk cId="4041101179" sldId="312"/>
            <ac:spMk id="138" creationId="{9E1CA710-F6FF-4FB3-9CC0-DB074F2070E5}"/>
          </ac:spMkLst>
        </pc:spChg>
        <pc:spChg chg="mod">
          <ac:chgData name="Julia Kasmire" userId="d623be19-69c6-4d1b-89e7-ecc750d13e6c" providerId="ADAL" clId="{DC4F1B00-34E8-4F69-946D-E3B967DFB729}" dt="2020-06-15T12:27:08.728" v="17135" actId="20577"/>
          <ac:spMkLst>
            <pc:docMk/>
            <pc:sldMk cId="4041101179" sldId="312"/>
            <ac:spMk id="139" creationId="{7538931D-D10B-489E-856E-FDCCC2995080}"/>
          </ac:spMkLst>
        </pc:spChg>
        <pc:spChg chg="mod">
          <ac:chgData name="Julia Kasmire" userId="d623be19-69c6-4d1b-89e7-ecc750d13e6c" providerId="ADAL" clId="{DC4F1B00-34E8-4F69-946D-E3B967DFB729}" dt="2020-06-15T12:26:41.174" v="17113" actId="6549"/>
          <ac:spMkLst>
            <pc:docMk/>
            <pc:sldMk cId="4041101179" sldId="312"/>
            <ac:spMk id="140" creationId="{1EF01BE9-60A5-4BDE-A9DF-EC1189512C1D}"/>
          </ac:spMkLst>
        </pc:spChg>
        <pc:spChg chg="mod">
          <ac:chgData name="Julia Kasmire" userId="d623be19-69c6-4d1b-89e7-ecc750d13e6c" providerId="ADAL" clId="{DC4F1B00-34E8-4F69-946D-E3B967DFB729}" dt="2020-06-15T12:27:03.399" v="17126" actId="20577"/>
          <ac:spMkLst>
            <pc:docMk/>
            <pc:sldMk cId="4041101179" sldId="312"/>
            <ac:spMk id="141" creationId="{C7DF101B-ACF5-4D3A-A82F-933DDB42C48A}"/>
          </ac:spMkLst>
        </pc:spChg>
        <pc:spChg chg="mod">
          <ac:chgData name="Julia Kasmire" userId="d623be19-69c6-4d1b-89e7-ecc750d13e6c" providerId="ADAL" clId="{DC4F1B00-34E8-4F69-946D-E3B967DFB729}" dt="2020-06-15T12:26:25.119" v="17102" actId="6549"/>
          <ac:spMkLst>
            <pc:docMk/>
            <pc:sldMk cId="4041101179" sldId="312"/>
            <ac:spMk id="142" creationId="{43BD835E-BAEC-4123-AA07-0F69A9A9C281}"/>
          </ac:spMkLst>
        </pc:spChg>
        <pc:spChg chg="mod">
          <ac:chgData name="Julia Kasmire" userId="d623be19-69c6-4d1b-89e7-ecc750d13e6c" providerId="ADAL" clId="{DC4F1B00-34E8-4F69-946D-E3B967DFB729}" dt="2020-06-15T12:26:05.777" v="17068" actId="20577"/>
          <ac:spMkLst>
            <pc:docMk/>
            <pc:sldMk cId="4041101179" sldId="312"/>
            <ac:spMk id="143" creationId="{28706BF5-F88B-4396-BE2B-93EF1D7125F3}"/>
          </ac:spMkLst>
        </pc:spChg>
        <pc:spChg chg="mod">
          <ac:chgData name="Julia Kasmire" userId="d623be19-69c6-4d1b-89e7-ecc750d13e6c" providerId="ADAL" clId="{DC4F1B00-34E8-4F69-946D-E3B967DFB729}" dt="2020-06-15T12:25:57.856" v="17059" actId="20577"/>
          <ac:spMkLst>
            <pc:docMk/>
            <pc:sldMk cId="4041101179" sldId="312"/>
            <ac:spMk id="145" creationId="{D9ACC009-8759-4329-A650-413994CE6DF9}"/>
          </ac:spMkLst>
        </pc:spChg>
        <pc:spChg chg="mod">
          <ac:chgData name="Julia Kasmire" userId="d623be19-69c6-4d1b-89e7-ecc750d13e6c" providerId="ADAL" clId="{DC4F1B00-34E8-4F69-946D-E3B967DFB729}" dt="2020-06-15T12:25:54.271" v="17050" actId="20577"/>
          <ac:spMkLst>
            <pc:docMk/>
            <pc:sldMk cId="4041101179" sldId="312"/>
            <ac:spMk id="146" creationId="{458ABF73-0127-48F9-A168-D1165E34CDFF}"/>
          </ac:spMkLst>
        </pc:spChg>
        <pc:grpChg chg="del mod">
          <ac:chgData name="Julia Kasmire" userId="d623be19-69c6-4d1b-89e7-ecc750d13e6c" providerId="ADAL" clId="{DC4F1B00-34E8-4F69-946D-E3B967DFB729}" dt="2020-06-15T10:04:40.389" v="6605" actId="478"/>
          <ac:grpSpMkLst>
            <pc:docMk/>
            <pc:sldMk cId="4041101179" sldId="312"/>
            <ac:grpSpMk id="3" creationId="{94D4643B-A53B-43C8-978D-510F36C292F4}"/>
          </ac:grpSpMkLst>
        </pc:grpChg>
        <pc:grpChg chg="del">
          <ac:chgData name="Julia Kasmire" userId="d623be19-69c6-4d1b-89e7-ecc750d13e6c" providerId="ADAL" clId="{DC4F1B00-34E8-4F69-946D-E3B967DFB729}" dt="2020-06-15T09:55:34.487" v="5200" actId="478"/>
          <ac:grpSpMkLst>
            <pc:docMk/>
            <pc:sldMk cId="4041101179" sldId="312"/>
            <ac:grpSpMk id="5" creationId="{D51A6904-2E4B-4A9D-AC8D-8984A652FD0E}"/>
          </ac:grpSpMkLst>
        </pc:grpChg>
        <pc:grpChg chg="add del mod">
          <ac:chgData name="Julia Kasmire" userId="d623be19-69c6-4d1b-89e7-ecc750d13e6c" providerId="ADAL" clId="{DC4F1B00-34E8-4F69-946D-E3B967DFB729}" dt="2020-06-15T10:05:05.511" v="6656" actId="478"/>
          <ac:grpSpMkLst>
            <pc:docMk/>
            <pc:sldMk cId="4041101179" sldId="312"/>
            <ac:grpSpMk id="42" creationId="{9AD70B6E-D4CB-474B-849C-74BD59515B61}"/>
          </ac:grpSpMkLst>
        </pc:grpChg>
        <pc:grpChg chg="mod">
          <ac:chgData name="Julia Kasmire" userId="d623be19-69c6-4d1b-89e7-ecc750d13e6c" providerId="ADAL" clId="{DC4F1B00-34E8-4F69-946D-E3B967DFB729}" dt="2020-06-15T09:55:42.080" v="5242"/>
          <ac:grpSpMkLst>
            <pc:docMk/>
            <pc:sldMk cId="4041101179" sldId="312"/>
            <ac:grpSpMk id="44" creationId="{D51A8BDB-410F-4C20-B62D-159C24E5278D}"/>
          </ac:grpSpMkLst>
        </pc:grpChg>
        <pc:grpChg chg="mod">
          <ac:chgData name="Julia Kasmire" userId="d623be19-69c6-4d1b-89e7-ecc750d13e6c" providerId="ADAL" clId="{DC4F1B00-34E8-4F69-946D-E3B967DFB729}" dt="2020-06-15T09:55:42.080" v="5242"/>
          <ac:grpSpMkLst>
            <pc:docMk/>
            <pc:sldMk cId="4041101179" sldId="312"/>
            <ac:grpSpMk id="53" creationId="{180D5282-05CE-4955-B46F-461C98E3DF72}"/>
          </ac:grpSpMkLst>
        </pc:grpChg>
        <pc:grpChg chg="mod">
          <ac:chgData name="Julia Kasmire" userId="d623be19-69c6-4d1b-89e7-ecc750d13e6c" providerId="ADAL" clId="{DC4F1B00-34E8-4F69-946D-E3B967DFB729}" dt="2020-06-15T09:55:42.080" v="5242"/>
          <ac:grpSpMkLst>
            <pc:docMk/>
            <pc:sldMk cId="4041101179" sldId="312"/>
            <ac:grpSpMk id="60" creationId="{540ABC37-5DDA-46F3-A55D-8DEBFDE5156A}"/>
          </ac:grpSpMkLst>
        </pc:grpChg>
        <pc:grpChg chg="add del mod">
          <ac:chgData name="Julia Kasmire" userId="d623be19-69c6-4d1b-89e7-ecc750d13e6c" providerId="ADAL" clId="{DC4F1B00-34E8-4F69-946D-E3B967DFB729}" dt="2020-06-15T12:24:32.592" v="16922" actId="478"/>
          <ac:grpSpMkLst>
            <pc:docMk/>
            <pc:sldMk cId="4041101179" sldId="312"/>
            <ac:grpSpMk id="63" creationId="{A1FEB7FF-0605-4142-9BDF-3ADA72A01EE3}"/>
          </ac:grpSpMkLst>
        </pc:grpChg>
        <pc:grpChg chg="mod">
          <ac:chgData name="Julia Kasmire" userId="d623be19-69c6-4d1b-89e7-ecc750d13e6c" providerId="ADAL" clId="{DC4F1B00-34E8-4F69-946D-E3B967DFB729}" dt="2020-06-15T10:04:41.608" v="6606"/>
          <ac:grpSpMkLst>
            <pc:docMk/>
            <pc:sldMk cId="4041101179" sldId="312"/>
            <ac:grpSpMk id="64" creationId="{85D9D2B9-DE6F-4460-B2BE-F7369214837C}"/>
          </ac:grpSpMkLst>
        </pc:grpChg>
        <pc:grpChg chg="mod">
          <ac:chgData name="Julia Kasmire" userId="d623be19-69c6-4d1b-89e7-ecc750d13e6c" providerId="ADAL" clId="{DC4F1B00-34E8-4F69-946D-E3B967DFB729}" dt="2020-06-15T10:04:41.608" v="6606"/>
          <ac:grpSpMkLst>
            <pc:docMk/>
            <pc:sldMk cId="4041101179" sldId="312"/>
            <ac:grpSpMk id="67" creationId="{5EF7BC6A-A75B-4E1B-9DED-3053F09DBBE9}"/>
          </ac:grpSpMkLst>
        </pc:grpChg>
        <pc:grpChg chg="mod">
          <ac:chgData name="Julia Kasmire" userId="d623be19-69c6-4d1b-89e7-ecc750d13e6c" providerId="ADAL" clId="{DC4F1B00-34E8-4F69-946D-E3B967DFB729}" dt="2020-06-15T10:04:41.608" v="6606"/>
          <ac:grpSpMkLst>
            <pc:docMk/>
            <pc:sldMk cId="4041101179" sldId="312"/>
            <ac:grpSpMk id="74" creationId="{D8F3128D-B14C-4A76-B371-23CCF7738480}"/>
          </ac:grpSpMkLst>
        </pc:grpChg>
        <pc:grpChg chg="add del mod">
          <ac:chgData name="Julia Kasmire" userId="d623be19-69c6-4d1b-89e7-ecc750d13e6c" providerId="ADAL" clId="{DC4F1B00-34E8-4F69-946D-E3B967DFB729}" dt="2020-06-15T12:25:01.146" v="16975" actId="478"/>
          <ac:grpSpMkLst>
            <pc:docMk/>
            <pc:sldMk cId="4041101179" sldId="312"/>
            <ac:grpSpMk id="77" creationId="{A0AC165C-1042-4E7C-8842-3D06545FC9CF}"/>
          </ac:grpSpMkLst>
        </pc:grpChg>
        <pc:grpChg chg="mod">
          <ac:chgData name="Julia Kasmire" userId="d623be19-69c6-4d1b-89e7-ecc750d13e6c" providerId="ADAL" clId="{DC4F1B00-34E8-4F69-946D-E3B967DFB729}" dt="2020-06-15T10:05:12.171" v="6657"/>
          <ac:grpSpMkLst>
            <pc:docMk/>
            <pc:sldMk cId="4041101179" sldId="312"/>
            <ac:grpSpMk id="78" creationId="{54237A7F-A6FB-4E23-AF9F-585221C353AC}"/>
          </ac:grpSpMkLst>
        </pc:grpChg>
        <pc:grpChg chg="mod">
          <ac:chgData name="Julia Kasmire" userId="d623be19-69c6-4d1b-89e7-ecc750d13e6c" providerId="ADAL" clId="{DC4F1B00-34E8-4F69-946D-E3B967DFB729}" dt="2020-06-15T10:05:12.171" v="6657"/>
          <ac:grpSpMkLst>
            <pc:docMk/>
            <pc:sldMk cId="4041101179" sldId="312"/>
            <ac:grpSpMk id="81" creationId="{5A6F98C0-C125-4A65-939F-40A7004EAD1F}"/>
          </ac:grpSpMkLst>
        </pc:grpChg>
        <pc:grpChg chg="mod">
          <ac:chgData name="Julia Kasmire" userId="d623be19-69c6-4d1b-89e7-ecc750d13e6c" providerId="ADAL" clId="{DC4F1B00-34E8-4F69-946D-E3B967DFB729}" dt="2020-06-15T10:05:12.171" v="6657"/>
          <ac:grpSpMkLst>
            <pc:docMk/>
            <pc:sldMk cId="4041101179" sldId="312"/>
            <ac:grpSpMk id="88" creationId="{AA5B1A44-A222-4B20-85A1-E9F9BA5CE72A}"/>
          </ac:grpSpMkLst>
        </pc:grpChg>
        <pc:grpChg chg="add del mod">
          <ac:chgData name="Julia Kasmire" userId="d623be19-69c6-4d1b-89e7-ecc750d13e6c" providerId="ADAL" clId="{DC4F1B00-34E8-4F69-946D-E3B967DFB729}" dt="2020-06-15T12:24:55.625" v="16974" actId="478"/>
          <ac:grpSpMkLst>
            <pc:docMk/>
            <pc:sldMk cId="4041101179" sldId="312"/>
            <ac:grpSpMk id="91" creationId="{A8D14462-5B2E-4A2C-BF8E-B33C9A70D758}"/>
          </ac:grpSpMkLst>
        </pc:grpChg>
        <pc:grpChg chg="mod">
          <ac:chgData name="Julia Kasmire" userId="d623be19-69c6-4d1b-89e7-ecc750d13e6c" providerId="ADAL" clId="{DC4F1B00-34E8-4F69-946D-E3B967DFB729}" dt="2020-06-15T10:05:40.626" v="6704"/>
          <ac:grpSpMkLst>
            <pc:docMk/>
            <pc:sldMk cId="4041101179" sldId="312"/>
            <ac:grpSpMk id="92" creationId="{247BBB43-3CDE-40F0-9753-E2DA43A33429}"/>
          </ac:grpSpMkLst>
        </pc:grpChg>
        <pc:grpChg chg="mod">
          <ac:chgData name="Julia Kasmire" userId="d623be19-69c6-4d1b-89e7-ecc750d13e6c" providerId="ADAL" clId="{DC4F1B00-34E8-4F69-946D-E3B967DFB729}" dt="2020-06-15T10:05:40.626" v="6704"/>
          <ac:grpSpMkLst>
            <pc:docMk/>
            <pc:sldMk cId="4041101179" sldId="312"/>
            <ac:grpSpMk id="95" creationId="{79DE6427-6A2D-40A4-8E81-80929E5C1987}"/>
          </ac:grpSpMkLst>
        </pc:grpChg>
        <pc:grpChg chg="mod">
          <ac:chgData name="Julia Kasmire" userId="d623be19-69c6-4d1b-89e7-ecc750d13e6c" providerId="ADAL" clId="{DC4F1B00-34E8-4F69-946D-E3B967DFB729}" dt="2020-06-15T10:05:40.626" v="6704"/>
          <ac:grpSpMkLst>
            <pc:docMk/>
            <pc:sldMk cId="4041101179" sldId="312"/>
            <ac:grpSpMk id="102" creationId="{2CBC30F8-2E2D-4793-B2D5-E8D48AFD6B66}"/>
          </ac:grpSpMkLst>
        </pc:grpChg>
        <pc:grpChg chg="add mod">
          <ac:chgData name="Julia Kasmire" userId="d623be19-69c6-4d1b-89e7-ecc750d13e6c" providerId="ADAL" clId="{DC4F1B00-34E8-4F69-946D-E3B967DFB729}" dt="2020-06-15T12:24:37.567" v="16972" actId="1037"/>
          <ac:grpSpMkLst>
            <pc:docMk/>
            <pc:sldMk cId="4041101179" sldId="312"/>
            <ac:grpSpMk id="105" creationId="{DF3C2C39-5239-40AE-8BC0-F98393A27623}"/>
          </ac:grpSpMkLst>
        </pc:grpChg>
        <pc:grpChg chg="mod">
          <ac:chgData name="Julia Kasmire" userId="d623be19-69c6-4d1b-89e7-ecc750d13e6c" providerId="ADAL" clId="{DC4F1B00-34E8-4F69-946D-E3B967DFB729}" dt="2020-06-15T12:24:33.490" v="16923"/>
          <ac:grpSpMkLst>
            <pc:docMk/>
            <pc:sldMk cId="4041101179" sldId="312"/>
            <ac:grpSpMk id="106" creationId="{DE0A526C-1790-4AE3-9E05-45E594BD12AF}"/>
          </ac:grpSpMkLst>
        </pc:grpChg>
        <pc:grpChg chg="mod">
          <ac:chgData name="Julia Kasmire" userId="d623be19-69c6-4d1b-89e7-ecc750d13e6c" providerId="ADAL" clId="{DC4F1B00-34E8-4F69-946D-E3B967DFB729}" dt="2020-06-15T12:24:33.490" v="16923"/>
          <ac:grpSpMkLst>
            <pc:docMk/>
            <pc:sldMk cId="4041101179" sldId="312"/>
            <ac:grpSpMk id="109" creationId="{94C881E1-7C35-45DA-8885-5B588192B542}"/>
          </ac:grpSpMkLst>
        </pc:grpChg>
        <pc:grpChg chg="mod">
          <ac:chgData name="Julia Kasmire" userId="d623be19-69c6-4d1b-89e7-ecc750d13e6c" providerId="ADAL" clId="{DC4F1B00-34E8-4F69-946D-E3B967DFB729}" dt="2020-06-15T12:24:33.490" v="16923"/>
          <ac:grpSpMkLst>
            <pc:docMk/>
            <pc:sldMk cId="4041101179" sldId="312"/>
            <ac:grpSpMk id="116" creationId="{1359E1D0-ACD6-494C-93B2-E3CCD319E955}"/>
          </ac:grpSpMkLst>
        </pc:grpChg>
        <pc:grpChg chg="add mod">
          <ac:chgData name="Julia Kasmire" userId="d623be19-69c6-4d1b-89e7-ecc750d13e6c" providerId="ADAL" clId="{DC4F1B00-34E8-4F69-946D-E3B967DFB729}" dt="2020-06-15T12:27:23.177" v="17154" actId="1036"/>
          <ac:grpSpMkLst>
            <pc:docMk/>
            <pc:sldMk cId="4041101179" sldId="312"/>
            <ac:grpSpMk id="119" creationId="{FFC871A5-40AA-409C-962D-ED714CCFB148}"/>
          </ac:grpSpMkLst>
        </pc:grpChg>
        <pc:grpChg chg="mod">
          <ac:chgData name="Julia Kasmire" userId="d623be19-69c6-4d1b-89e7-ecc750d13e6c" providerId="ADAL" clId="{DC4F1B00-34E8-4F69-946D-E3B967DFB729}" dt="2020-06-15T12:25:04.506" v="16976"/>
          <ac:grpSpMkLst>
            <pc:docMk/>
            <pc:sldMk cId="4041101179" sldId="312"/>
            <ac:grpSpMk id="120" creationId="{A4A3DB92-1743-4508-AD66-51E432C0CEDD}"/>
          </ac:grpSpMkLst>
        </pc:grpChg>
        <pc:grpChg chg="mod">
          <ac:chgData name="Julia Kasmire" userId="d623be19-69c6-4d1b-89e7-ecc750d13e6c" providerId="ADAL" clId="{DC4F1B00-34E8-4F69-946D-E3B967DFB729}" dt="2020-06-15T12:25:04.506" v="16976"/>
          <ac:grpSpMkLst>
            <pc:docMk/>
            <pc:sldMk cId="4041101179" sldId="312"/>
            <ac:grpSpMk id="123" creationId="{9C489646-501B-426B-94B5-46B1FACD1BA9}"/>
          </ac:grpSpMkLst>
        </pc:grpChg>
        <pc:grpChg chg="mod">
          <ac:chgData name="Julia Kasmire" userId="d623be19-69c6-4d1b-89e7-ecc750d13e6c" providerId="ADAL" clId="{DC4F1B00-34E8-4F69-946D-E3B967DFB729}" dt="2020-06-15T12:25:04.506" v="16976"/>
          <ac:grpSpMkLst>
            <pc:docMk/>
            <pc:sldMk cId="4041101179" sldId="312"/>
            <ac:grpSpMk id="130" creationId="{D198C0DE-39C6-4756-AC2A-C9C2198B7994}"/>
          </ac:grpSpMkLst>
        </pc:grpChg>
        <pc:grpChg chg="add mod">
          <ac:chgData name="Julia Kasmire" userId="d623be19-69c6-4d1b-89e7-ecc750d13e6c" providerId="ADAL" clId="{DC4F1B00-34E8-4F69-946D-E3B967DFB729}" dt="2020-06-15T12:25:32" v="17039" actId="1036"/>
          <ac:grpSpMkLst>
            <pc:docMk/>
            <pc:sldMk cId="4041101179" sldId="312"/>
            <ac:grpSpMk id="133" creationId="{C37DD995-BB92-49E9-88C0-23653F927D1E}"/>
          </ac:grpSpMkLst>
        </pc:grpChg>
        <pc:grpChg chg="mod">
          <ac:chgData name="Julia Kasmire" userId="d623be19-69c6-4d1b-89e7-ecc750d13e6c" providerId="ADAL" clId="{DC4F1B00-34E8-4F69-946D-E3B967DFB729}" dt="2020-06-15T12:25:29.225" v="17032"/>
          <ac:grpSpMkLst>
            <pc:docMk/>
            <pc:sldMk cId="4041101179" sldId="312"/>
            <ac:grpSpMk id="134" creationId="{CF0ADE32-D9F2-43E0-A7F1-9842A94978EF}"/>
          </ac:grpSpMkLst>
        </pc:grpChg>
        <pc:grpChg chg="mod">
          <ac:chgData name="Julia Kasmire" userId="d623be19-69c6-4d1b-89e7-ecc750d13e6c" providerId="ADAL" clId="{DC4F1B00-34E8-4F69-946D-E3B967DFB729}" dt="2020-06-15T12:25:29.225" v="17032"/>
          <ac:grpSpMkLst>
            <pc:docMk/>
            <pc:sldMk cId="4041101179" sldId="312"/>
            <ac:grpSpMk id="137" creationId="{DB1BAFD5-3389-49F6-9C23-512932B9D028}"/>
          </ac:grpSpMkLst>
        </pc:grpChg>
        <pc:grpChg chg="mod">
          <ac:chgData name="Julia Kasmire" userId="d623be19-69c6-4d1b-89e7-ecc750d13e6c" providerId="ADAL" clId="{DC4F1B00-34E8-4F69-946D-E3B967DFB729}" dt="2020-06-15T12:25:29.225" v="17032"/>
          <ac:grpSpMkLst>
            <pc:docMk/>
            <pc:sldMk cId="4041101179" sldId="312"/>
            <ac:grpSpMk id="144" creationId="{BAFFE20D-FB2D-44A4-9D0E-8482A23BD4A1}"/>
          </ac:grpSpMkLst>
        </pc:grpChg>
      </pc:sldChg>
      <pc:sldChg chg="addSp delSp modSp add mod delAnim modAnim modNotesTx">
        <pc:chgData name="Julia Kasmire" userId="d623be19-69c6-4d1b-89e7-ecc750d13e6c" providerId="ADAL" clId="{DC4F1B00-34E8-4F69-946D-E3B967DFB729}" dt="2020-06-16T10:39:02.935" v="21779" actId="20577"/>
        <pc:sldMkLst>
          <pc:docMk/>
          <pc:sldMk cId="3308486359" sldId="313"/>
        </pc:sldMkLst>
        <pc:spChg chg="add mod">
          <ac:chgData name="Julia Kasmire" userId="d623be19-69c6-4d1b-89e7-ecc750d13e6c" providerId="ADAL" clId="{DC4F1B00-34E8-4F69-946D-E3B967DFB729}" dt="2020-06-15T10:23:10.899" v="8230" actId="1076"/>
          <ac:spMkLst>
            <pc:docMk/>
            <pc:sldMk cId="3308486359" sldId="313"/>
            <ac:spMk id="5" creationId="{EE906AD5-1A2D-469F-B030-78A21E1ADA0E}"/>
          </ac:spMkLst>
        </pc:spChg>
        <pc:spChg chg="mod">
          <ac:chgData name="Julia Kasmire" userId="d623be19-69c6-4d1b-89e7-ecc750d13e6c" providerId="ADAL" clId="{DC4F1B00-34E8-4F69-946D-E3B967DFB729}" dt="2020-06-15T10:09:57.450" v="7139" actId="20577"/>
          <ac:spMkLst>
            <pc:docMk/>
            <pc:sldMk cId="3308486359" sldId="313"/>
            <ac:spMk id="8" creationId="{00000000-0000-0000-0000-000000000000}"/>
          </ac:spMkLst>
        </pc:spChg>
        <pc:spChg chg="mod">
          <ac:chgData name="Julia Kasmire" userId="d623be19-69c6-4d1b-89e7-ecc750d13e6c" providerId="ADAL" clId="{DC4F1B00-34E8-4F69-946D-E3B967DFB729}" dt="2020-06-15T10:17:40.990" v="7652" actId="1035"/>
          <ac:spMkLst>
            <pc:docMk/>
            <pc:sldMk cId="3308486359" sldId="313"/>
            <ac:spMk id="27" creationId="{51D61242-C415-49BE-B29E-7E073DF0C5F7}"/>
          </ac:spMkLst>
        </pc:spChg>
        <pc:spChg chg="mod">
          <ac:chgData name="Julia Kasmire" userId="d623be19-69c6-4d1b-89e7-ecc750d13e6c" providerId="ADAL" clId="{DC4F1B00-34E8-4F69-946D-E3B967DFB729}" dt="2020-06-15T10:10:23.225" v="7187"/>
          <ac:spMkLst>
            <pc:docMk/>
            <pc:sldMk cId="3308486359" sldId="313"/>
            <ac:spMk id="49" creationId="{FB93F20F-1993-4063-BB28-BF9055C745DD}"/>
          </ac:spMkLst>
        </pc:spChg>
        <pc:spChg chg="mod">
          <ac:chgData name="Julia Kasmire" userId="d623be19-69c6-4d1b-89e7-ecc750d13e6c" providerId="ADAL" clId="{DC4F1B00-34E8-4F69-946D-E3B967DFB729}" dt="2020-06-15T10:10:23.225" v="7187"/>
          <ac:spMkLst>
            <pc:docMk/>
            <pc:sldMk cId="3308486359" sldId="313"/>
            <ac:spMk id="50" creationId="{802B1AC3-8770-4BEF-B9D7-6070BD9F010F}"/>
          </ac:spMkLst>
        </pc:spChg>
        <pc:spChg chg="mod">
          <ac:chgData name="Julia Kasmire" userId="d623be19-69c6-4d1b-89e7-ecc750d13e6c" providerId="ADAL" clId="{DC4F1B00-34E8-4F69-946D-E3B967DFB729}" dt="2020-06-15T10:10:23.225" v="7187"/>
          <ac:spMkLst>
            <pc:docMk/>
            <pc:sldMk cId="3308486359" sldId="313"/>
            <ac:spMk id="52" creationId="{C8283914-49CD-4655-84A7-85470BC51110}"/>
          </ac:spMkLst>
        </pc:spChg>
        <pc:spChg chg="mod">
          <ac:chgData name="Julia Kasmire" userId="d623be19-69c6-4d1b-89e7-ecc750d13e6c" providerId="ADAL" clId="{DC4F1B00-34E8-4F69-946D-E3B967DFB729}" dt="2020-06-15T10:10:23.225" v="7187"/>
          <ac:spMkLst>
            <pc:docMk/>
            <pc:sldMk cId="3308486359" sldId="313"/>
            <ac:spMk id="53" creationId="{E0CB24EE-AFD0-4DA8-A46E-B2D47CC35D86}"/>
          </ac:spMkLst>
        </pc:spChg>
        <pc:spChg chg="mod">
          <ac:chgData name="Julia Kasmire" userId="d623be19-69c6-4d1b-89e7-ecc750d13e6c" providerId="ADAL" clId="{DC4F1B00-34E8-4F69-946D-E3B967DFB729}" dt="2020-06-15T10:10:23.225" v="7187"/>
          <ac:spMkLst>
            <pc:docMk/>
            <pc:sldMk cId="3308486359" sldId="313"/>
            <ac:spMk id="54" creationId="{EBD6897E-4323-4ED0-9F86-70731B7BA6D3}"/>
          </ac:spMkLst>
        </pc:spChg>
        <pc:spChg chg="mod">
          <ac:chgData name="Julia Kasmire" userId="d623be19-69c6-4d1b-89e7-ecc750d13e6c" providerId="ADAL" clId="{DC4F1B00-34E8-4F69-946D-E3B967DFB729}" dt="2020-06-15T10:10:23.225" v="7187"/>
          <ac:spMkLst>
            <pc:docMk/>
            <pc:sldMk cId="3308486359" sldId="313"/>
            <ac:spMk id="55" creationId="{6537EC79-C202-4E13-80D1-C069DCB829AF}"/>
          </ac:spMkLst>
        </pc:spChg>
        <pc:spChg chg="mod">
          <ac:chgData name="Julia Kasmire" userId="d623be19-69c6-4d1b-89e7-ecc750d13e6c" providerId="ADAL" clId="{DC4F1B00-34E8-4F69-946D-E3B967DFB729}" dt="2020-06-15T10:10:23.225" v="7187"/>
          <ac:spMkLst>
            <pc:docMk/>
            <pc:sldMk cId="3308486359" sldId="313"/>
            <ac:spMk id="56" creationId="{C3E4BB62-388E-4540-B281-C03AC6DCFCED}"/>
          </ac:spMkLst>
        </pc:spChg>
        <pc:spChg chg="mod">
          <ac:chgData name="Julia Kasmire" userId="d623be19-69c6-4d1b-89e7-ecc750d13e6c" providerId="ADAL" clId="{DC4F1B00-34E8-4F69-946D-E3B967DFB729}" dt="2020-06-15T10:10:23.225" v="7187"/>
          <ac:spMkLst>
            <pc:docMk/>
            <pc:sldMk cId="3308486359" sldId="313"/>
            <ac:spMk id="57" creationId="{A5556498-3A33-4948-9700-1297850E1DCA}"/>
          </ac:spMkLst>
        </pc:spChg>
        <pc:spChg chg="mod">
          <ac:chgData name="Julia Kasmire" userId="d623be19-69c6-4d1b-89e7-ecc750d13e6c" providerId="ADAL" clId="{DC4F1B00-34E8-4F69-946D-E3B967DFB729}" dt="2020-06-15T10:10:23.225" v="7187"/>
          <ac:spMkLst>
            <pc:docMk/>
            <pc:sldMk cId="3308486359" sldId="313"/>
            <ac:spMk id="59" creationId="{944A8625-D2EF-4648-8A04-BB2F076B82DD}"/>
          </ac:spMkLst>
        </pc:spChg>
        <pc:spChg chg="mod">
          <ac:chgData name="Julia Kasmire" userId="d623be19-69c6-4d1b-89e7-ecc750d13e6c" providerId="ADAL" clId="{DC4F1B00-34E8-4F69-946D-E3B967DFB729}" dt="2020-06-15T10:10:23.225" v="7187"/>
          <ac:spMkLst>
            <pc:docMk/>
            <pc:sldMk cId="3308486359" sldId="313"/>
            <ac:spMk id="60" creationId="{EDB225ED-8DF1-4572-A7E9-8D0B8940F4A3}"/>
          </ac:spMkLst>
        </pc:spChg>
        <pc:spChg chg="mod">
          <ac:chgData name="Julia Kasmire" userId="d623be19-69c6-4d1b-89e7-ecc750d13e6c" providerId="ADAL" clId="{DC4F1B00-34E8-4F69-946D-E3B967DFB729}" dt="2020-06-15T12:29:10.912" v="17199" actId="1038"/>
          <ac:spMkLst>
            <pc:docMk/>
            <pc:sldMk cId="3308486359" sldId="313"/>
            <ac:spMk id="105" creationId="{C2E6F905-3E3E-47C8-A058-77A1AD7D9EAA}"/>
          </ac:spMkLst>
        </pc:spChg>
        <pc:spChg chg="del mod">
          <ac:chgData name="Julia Kasmire" userId="d623be19-69c6-4d1b-89e7-ecc750d13e6c" providerId="ADAL" clId="{DC4F1B00-34E8-4F69-946D-E3B967DFB729}" dt="2020-06-15T10:15:57.382" v="7489" actId="478"/>
          <ac:spMkLst>
            <pc:docMk/>
            <pc:sldMk cId="3308486359" sldId="313"/>
            <ac:spMk id="106" creationId="{693D6524-C220-4C6F-9915-D1C883D80749}"/>
          </ac:spMkLst>
        </pc:spChg>
        <pc:spChg chg="del mod">
          <ac:chgData name="Julia Kasmire" userId="d623be19-69c6-4d1b-89e7-ecc750d13e6c" providerId="ADAL" clId="{DC4F1B00-34E8-4F69-946D-E3B967DFB729}" dt="2020-06-15T10:16:06.071" v="7493" actId="478"/>
          <ac:spMkLst>
            <pc:docMk/>
            <pc:sldMk cId="3308486359" sldId="313"/>
            <ac:spMk id="108" creationId="{92FFA9B8-0C9D-423A-8C63-45FAA63781B4}"/>
          </ac:spMkLst>
        </pc:spChg>
        <pc:spChg chg="del mod">
          <ac:chgData name="Julia Kasmire" userId="d623be19-69c6-4d1b-89e7-ecc750d13e6c" providerId="ADAL" clId="{DC4F1B00-34E8-4F69-946D-E3B967DFB729}" dt="2020-06-15T10:16:08.527" v="7494" actId="478"/>
          <ac:spMkLst>
            <pc:docMk/>
            <pc:sldMk cId="3308486359" sldId="313"/>
            <ac:spMk id="109" creationId="{9B304FEA-0ED3-4ABC-9FCD-9585971D6914}"/>
          </ac:spMkLst>
        </pc:spChg>
        <pc:spChg chg="del mod">
          <ac:chgData name="Julia Kasmire" userId="d623be19-69c6-4d1b-89e7-ecc750d13e6c" providerId="ADAL" clId="{DC4F1B00-34E8-4F69-946D-E3B967DFB729}" dt="2020-06-15T10:16:01.464" v="7491" actId="478"/>
          <ac:spMkLst>
            <pc:docMk/>
            <pc:sldMk cId="3308486359" sldId="313"/>
            <ac:spMk id="110" creationId="{F64AD103-52C0-4063-9D92-50983A5E67D4}"/>
          </ac:spMkLst>
        </pc:spChg>
        <pc:spChg chg="del mod">
          <ac:chgData name="Julia Kasmire" userId="d623be19-69c6-4d1b-89e7-ecc750d13e6c" providerId="ADAL" clId="{DC4F1B00-34E8-4F69-946D-E3B967DFB729}" dt="2020-06-15T10:15:59.590" v="7490" actId="478"/>
          <ac:spMkLst>
            <pc:docMk/>
            <pc:sldMk cId="3308486359" sldId="313"/>
            <ac:spMk id="111" creationId="{9F6B828F-026C-461D-B312-5B0ED52B406F}"/>
          </ac:spMkLst>
        </pc:spChg>
        <pc:spChg chg="del mod">
          <ac:chgData name="Julia Kasmire" userId="d623be19-69c6-4d1b-89e7-ecc750d13e6c" providerId="ADAL" clId="{DC4F1B00-34E8-4F69-946D-E3B967DFB729}" dt="2020-06-15T10:16:04.146" v="7492" actId="478"/>
          <ac:spMkLst>
            <pc:docMk/>
            <pc:sldMk cId="3308486359" sldId="313"/>
            <ac:spMk id="112" creationId="{61B0ACA3-EC56-4C78-ACCD-7DC8A1CFA695}"/>
          </ac:spMkLst>
        </pc:spChg>
        <pc:spChg chg="mod">
          <ac:chgData name="Julia Kasmire" userId="d623be19-69c6-4d1b-89e7-ecc750d13e6c" providerId="ADAL" clId="{DC4F1B00-34E8-4F69-946D-E3B967DFB729}" dt="2020-06-15T12:28:55.175" v="17193" actId="14100"/>
          <ac:spMkLst>
            <pc:docMk/>
            <pc:sldMk cId="3308486359" sldId="313"/>
            <ac:spMk id="113" creationId="{8DC0B7B6-7C94-4541-9DBA-2203CB15DE83}"/>
          </ac:spMkLst>
        </pc:spChg>
        <pc:spChg chg="mod">
          <ac:chgData name="Julia Kasmire" userId="d623be19-69c6-4d1b-89e7-ecc750d13e6c" providerId="ADAL" clId="{DC4F1B00-34E8-4F69-946D-E3B967DFB729}" dt="2020-06-15T12:28:57.280" v="17194" actId="1037"/>
          <ac:spMkLst>
            <pc:docMk/>
            <pc:sldMk cId="3308486359" sldId="313"/>
            <ac:spMk id="115" creationId="{8B9F1FC0-6801-4A22-9DA6-535F4ED47B05}"/>
          </ac:spMkLst>
        </pc:spChg>
        <pc:spChg chg="mod">
          <ac:chgData name="Julia Kasmire" userId="d623be19-69c6-4d1b-89e7-ecc750d13e6c" providerId="ADAL" clId="{DC4F1B00-34E8-4F69-946D-E3B967DFB729}" dt="2020-06-15T12:28:24.937" v="17167" actId="1037"/>
          <ac:spMkLst>
            <pc:docMk/>
            <pc:sldMk cId="3308486359" sldId="313"/>
            <ac:spMk id="116" creationId="{6F1C324E-3771-4DD5-A3C5-5476143D1422}"/>
          </ac:spMkLst>
        </pc:spChg>
        <pc:spChg chg="add mod">
          <ac:chgData name="Julia Kasmire" userId="d623be19-69c6-4d1b-89e7-ecc750d13e6c" providerId="ADAL" clId="{DC4F1B00-34E8-4F69-946D-E3B967DFB729}" dt="2020-06-15T12:28:27.424" v="17171" actId="1038"/>
          <ac:spMkLst>
            <pc:docMk/>
            <pc:sldMk cId="3308486359" sldId="313"/>
            <ac:spMk id="117" creationId="{C78123B4-E0FF-4EBA-B922-44F41B0FF3C8}"/>
          </ac:spMkLst>
        </pc:spChg>
        <pc:spChg chg="add mod">
          <ac:chgData name="Julia Kasmire" userId="d623be19-69c6-4d1b-89e7-ecc750d13e6c" providerId="ADAL" clId="{DC4F1B00-34E8-4F69-946D-E3B967DFB729}" dt="2020-06-15T12:29:14.096" v="17201" actId="1037"/>
          <ac:spMkLst>
            <pc:docMk/>
            <pc:sldMk cId="3308486359" sldId="313"/>
            <ac:spMk id="118" creationId="{79A3A157-5C8B-43C4-AF10-744A6DED4DA6}"/>
          </ac:spMkLst>
        </pc:spChg>
        <pc:spChg chg="add mod">
          <ac:chgData name="Julia Kasmire" userId="d623be19-69c6-4d1b-89e7-ecc750d13e6c" providerId="ADAL" clId="{DC4F1B00-34E8-4F69-946D-E3B967DFB729}" dt="2020-06-15T12:31:48.994" v="17244" actId="14100"/>
          <ac:spMkLst>
            <pc:docMk/>
            <pc:sldMk cId="3308486359" sldId="313"/>
            <ac:spMk id="119" creationId="{52BD5D33-141C-40B9-91F0-8FADC6C971C1}"/>
          </ac:spMkLst>
        </pc:spChg>
        <pc:spChg chg="mod">
          <ac:chgData name="Julia Kasmire" userId="d623be19-69c6-4d1b-89e7-ecc750d13e6c" providerId="ADAL" clId="{DC4F1B00-34E8-4F69-946D-E3B967DFB729}" dt="2020-06-15T10:16:50.668" v="7516"/>
          <ac:spMkLst>
            <pc:docMk/>
            <pc:sldMk cId="3308486359" sldId="313"/>
            <ac:spMk id="122" creationId="{9C0517F9-7FFB-4265-A7CD-94C515C56696}"/>
          </ac:spMkLst>
        </pc:spChg>
        <pc:spChg chg="mod">
          <ac:chgData name="Julia Kasmire" userId="d623be19-69c6-4d1b-89e7-ecc750d13e6c" providerId="ADAL" clId="{DC4F1B00-34E8-4F69-946D-E3B967DFB729}" dt="2020-06-15T10:16:50.668" v="7516"/>
          <ac:spMkLst>
            <pc:docMk/>
            <pc:sldMk cId="3308486359" sldId="313"/>
            <ac:spMk id="123" creationId="{C7E8E504-9CAC-4E17-9F72-897683587E14}"/>
          </ac:spMkLst>
        </pc:spChg>
        <pc:spChg chg="mod">
          <ac:chgData name="Julia Kasmire" userId="d623be19-69c6-4d1b-89e7-ecc750d13e6c" providerId="ADAL" clId="{DC4F1B00-34E8-4F69-946D-E3B967DFB729}" dt="2020-06-15T10:16:50.668" v="7516"/>
          <ac:spMkLst>
            <pc:docMk/>
            <pc:sldMk cId="3308486359" sldId="313"/>
            <ac:spMk id="125" creationId="{E7E1A245-08DD-4D4C-8DBF-2CDF7206E071}"/>
          </ac:spMkLst>
        </pc:spChg>
        <pc:spChg chg="mod">
          <ac:chgData name="Julia Kasmire" userId="d623be19-69c6-4d1b-89e7-ecc750d13e6c" providerId="ADAL" clId="{DC4F1B00-34E8-4F69-946D-E3B967DFB729}" dt="2020-06-15T10:16:50.668" v="7516"/>
          <ac:spMkLst>
            <pc:docMk/>
            <pc:sldMk cId="3308486359" sldId="313"/>
            <ac:spMk id="126" creationId="{B68CD041-5723-423B-947B-20BC6D81A939}"/>
          </ac:spMkLst>
        </pc:spChg>
        <pc:spChg chg="mod">
          <ac:chgData name="Julia Kasmire" userId="d623be19-69c6-4d1b-89e7-ecc750d13e6c" providerId="ADAL" clId="{DC4F1B00-34E8-4F69-946D-E3B967DFB729}" dt="2020-06-15T10:17:14.799" v="7564"/>
          <ac:spMkLst>
            <pc:docMk/>
            <pc:sldMk cId="3308486359" sldId="313"/>
            <ac:spMk id="129" creationId="{153AD9F9-621F-42A2-AC7F-A5A955361FE9}"/>
          </ac:spMkLst>
        </pc:spChg>
        <pc:spChg chg="mod">
          <ac:chgData name="Julia Kasmire" userId="d623be19-69c6-4d1b-89e7-ecc750d13e6c" providerId="ADAL" clId="{DC4F1B00-34E8-4F69-946D-E3B967DFB729}" dt="2020-06-15T10:17:14.799" v="7564"/>
          <ac:spMkLst>
            <pc:docMk/>
            <pc:sldMk cId="3308486359" sldId="313"/>
            <ac:spMk id="131" creationId="{932211DE-BFA3-4D7B-A893-A37B8F67A33E}"/>
          </ac:spMkLst>
        </pc:spChg>
        <pc:spChg chg="mod">
          <ac:chgData name="Julia Kasmire" userId="d623be19-69c6-4d1b-89e7-ecc750d13e6c" providerId="ADAL" clId="{DC4F1B00-34E8-4F69-946D-E3B967DFB729}" dt="2020-06-15T10:17:14.799" v="7564"/>
          <ac:spMkLst>
            <pc:docMk/>
            <pc:sldMk cId="3308486359" sldId="313"/>
            <ac:spMk id="132" creationId="{FA28A12C-9226-4D8E-B1D9-E6E4DEC173F2}"/>
          </ac:spMkLst>
        </pc:spChg>
        <pc:spChg chg="mod">
          <ac:chgData name="Julia Kasmire" userId="d623be19-69c6-4d1b-89e7-ecc750d13e6c" providerId="ADAL" clId="{DC4F1B00-34E8-4F69-946D-E3B967DFB729}" dt="2020-06-15T10:17:14.799" v="7564"/>
          <ac:spMkLst>
            <pc:docMk/>
            <pc:sldMk cId="3308486359" sldId="313"/>
            <ac:spMk id="134" creationId="{3E50AEB9-7FD8-451A-81A2-B819035D471E}"/>
          </ac:spMkLst>
        </pc:spChg>
        <pc:spChg chg="mod">
          <ac:chgData name="Julia Kasmire" userId="d623be19-69c6-4d1b-89e7-ecc750d13e6c" providerId="ADAL" clId="{DC4F1B00-34E8-4F69-946D-E3B967DFB729}" dt="2020-06-15T10:17:14.799" v="7564"/>
          <ac:spMkLst>
            <pc:docMk/>
            <pc:sldMk cId="3308486359" sldId="313"/>
            <ac:spMk id="135" creationId="{33410AA7-8606-432A-A58F-9E9A48EBD71F}"/>
          </ac:spMkLst>
        </pc:spChg>
        <pc:spChg chg="mod">
          <ac:chgData name="Julia Kasmire" userId="d623be19-69c6-4d1b-89e7-ecc750d13e6c" providerId="ADAL" clId="{DC4F1B00-34E8-4F69-946D-E3B967DFB729}" dt="2020-06-15T10:17:30.015" v="7607"/>
          <ac:spMkLst>
            <pc:docMk/>
            <pc:sldMk cId="3308486359" sldId="313"/>
            <ac:spMk id="137" creationId="{169DBF20-8600-499C-BD92-70717984D8DE}"/>
          </ac:spMkLst>
        </pc:spChg>
        <pc:spChg chg="mod">
          <ac:chgData name="Julia Kasmire" userId="d623be19-69c6-4d1b-89e7-ecc750d13e6c" providerId="ADAL" clId="{DC4F1B00-34E8-4F69-946D-E3B967DFB729}" dt="2020-06-15T10:17:30.015" v="7607"/>
          <ac:spMkLst>
            <pc:docMk/>
            <pc:sldMk cId="3308486359" sldId="313"/>
            <ac:spMk id="138" creationId="{8F8210BF-7600-4848-89D1-ED6A7072AAF5}"/>
          </ac:spMkLst>
        </pc:spChg>
        <pc:spChg chg="mod">
          <ac:chgData name="Julia Kasmire" userId="d623be19-69c6-4d1b-89e7-ecc750d13e6c" providerId="ADAL" clId="{DC4F1B00-34E8-4F69-946D-E3B967DFB729}" dt="2020-06-15T10:29:58.231" v="8756" actId="20577"/>
          <ac:spMkLst>
            <pc:docMk/>
            <pc:sldMk cId="3308486359" sldId="313"/>
            <ac:spMk id="141" creationId="{04976DB8-5E48-42A6-8C0A-820109F33849}"/>
          </ac:spMkLst>
        </pc:spChg>
        <pc:spChg chg="mod">
          <ac:chgData name="Julia Kasmire" userId="d623be19-69c6-4d1b-89e7-ecc750d13e6c" providerId="ADAL" clId="{DC4F1B00-34E8-4F69-946D-E3B967DFB729}" dt="2020-06-15T10:17:30.015" v="7607"/>
          <ac:spMkLst>
            <pc:docMk/>
            <pc:sldMk cId="3308486359" sldId="313"/>
            <ac:spMk id="143" creationId="{DFF7E698-3D27-4125-A142-54E94279A20D}"/>
          </ac:spMkLst>
        </pc:spChg>
        <pc:spChg chg="mod">
          <ac:chgData name="Julia Kasmire" userId="d623be19-69c6-4d1b-89e7-ecc750d13e6c" providerId="ADAL" clId="{DC4F1B00-34E8-4F69-946D-E3B967DFB729}" dt="2020-06-15T10:17:30.015" v="7607"/>
          <ac:spMkLst>
            <pc:docMk/>
            <pc:sldMk cId="3308486359" sldId="313"/>
            <ac:spMk id="144" creationId="{869C2281-90F7-4306-8BE3-1D37929115B1}"/>
          </ac:spMkLst>
        </pc:spChg>
        <pc:spChg chg="mod">
          <ac:chgData name="Julia Kasmire" userId="d623be19-69c6-4d1b-89e7-ecc750d13e6c" providerId="ADAL" clId="{DC4F1B00-34E8-4F69-946D-E3B967DFB729}" dt="2020-06-15T10:17:30.015" v="7607"/>
          <ac:spMkLst>
            <pc:docMk/>
            <pc:sldMk cId="3308486359" sldId="313"/>
            <ac:spMk id="146" creationId="{F7E3FE28-9AA1-492C-9583-5838010E26F1}"/>
          </ac:spMkLst>
        </pc:spChg>
        <pc:spChg chg="mod">
          <ac:chgData name="Julia Kasmire" userId="d623be19-69c6-4d1b-89e7-ecc750d13e6c" providerId="ADAL" clId="{DC4F1B00-34E8-4F69-946D-E3B967DFB729}" dt="2020-06-15T10:17:30.015" v="7607"/>
          <ac:spMkLst>
            <pc:docMk/>
            <pc:sldMk cId="3308486359" sldId="313"/>
            <ac:spMk id="147" creationId="{C2D86357-BD58-469B-8637-FFAB3B6C4C6C}"/>
          </ac:spMkLst>
        </pc:spChg>
        <pc:spChg chg="add mod ord">
          <ac:chgData name="Julia Kasmire" userId="d623be19-69c6-4d1b-89e7-ecc750d13e6c" providerId="ADAL" clId="{DC4F1B00-34E8-4F69-946D-E3B967DFB729}" dt="2020-06-15T12:30:31.856" v="17242" actId="1038"/>
          <ac:spMkLst>
            <pc:docMk/>
            <pc:sldMk cId="3308486359" sldId="313"/>
            <ac:spMk id="148" creationId="{6304831D-0830-4A3D-A69B-D22F1423C737}"/>
          </ac:spMkLst>
        </pc:spChg>
        <pc:spChg chg="mod">
          <ac:chgData name="Julia Kasmire" userId="d623be19-69c6-4d1b-89e7-ecc750d13e6c" providerId="ADAL" clId="{DC4F1B00-34E8-4F69-946D-E3B967DFB729}" dt="2020-06-15T12:29:20.083" v="17202"/>
          <ac:spMkLst>
            <pc:docMk/>
            <pc:sldMk cId="3308486359" sldId="313"/>
            <ac:spMk id="150" creationId="{0B68DD6D-5A56-49CA-92E8-9B8A378DAA4A}"/>
          </ac:spMkLst>
        </pc:spChg>
        <pc:spChg chg="mod">
          <ac:chgData name="Julia Kasmire" userId="d623be19-69c6-4d1b-89e7-ecc750d13e6c" providerId="ADAL" clId="{DC4F1B00-34E8-4F69-946D-E3B967DFB729}" dt="2020-06-15T12:29:20.083" v="17202"/>
          <ac:spMkLst>
            <pc:docMk/>
            <pc:sldMk cId="3308486359" sldId="313"/>
            <ac:spMk id="151" creationId="{D684F7B9-A3F6-43DE-9A77-A3381B224D1B}"/>
          </ac:spMkLst>
        </pc:spChg>
        <pc:spChg chg="mod">
          <ac:chgData name="Julia Kasmire" userId="d623be19-69c6-4d1b-89e7-ecc750d13e6c" providerId="ADAL" clId="{DC4F1B00-34E8-4F69-946D-E3B967DFB729}" dt="2020-06-15T12:29:46.425" v="17228" actId="20577"/>
          <ac:spMkLst>
            <pc:docMk/>
            <pc:sldMk cId="3308486359" sldId="313"/>
            <ac:spMk id="154" creationId="{7422138E-B945-4779-B3F6-4D9A6A6C26E5}"/>
          </ac:spMkLst>
        </pc:spChg>
        <pc:spChg chg="mod">
          <ac:chgData name="Julia Kasmire" userId="d623be19-69c6-4d1b-89e7-ecc750d13e6c" providerId="ADAL" clId="{DC4F1B00-34E8-4F69-946D-E3B967DFB729}" dt="2020-06-15T12:29:20.083" v="17202"/>
          <ac:spMkLst>
            <pc:docMk/>
            <pc:sldMk cId="3308486359" sldId="313"/>
            <ac:spMk id="156" creationId="{6629AC5A-1D91-448E-BDB7-D2F43040B3B1}"/>
          </ac:spMkLst>
        </pc:spChg>
        <pc:spChg chg="mod">
          <ac:chgData name="Julia Kasmire" userId="d623be19-69c6-4d1b-89e7-ecc750d13e6c" providerId="ADAL" clId="{DC4F1B00-34E8-4F69-946D-E3B967DFB729}" dt="2020-06-15T12:29:20.083" v="17202"/>
          <ac:spMkLst>
            <pc:docMk/>
            <pc:sldMk cId="3308486359" sldId="313"/>
            <ac:spMk id="157" creationId="{1AEEED80-168F-4638-81B9-6A335942B91A}"/>
          </ac:spMkLst>
        </pc:spChg>
        <pc:spChg chg="mod">
          <ac:chgData name="Julia Kasmire" userId="d623be19-69c6-4d1b-89e7-ecc750d13e6c" providerId="ADAL" clId="{DC4F1B00-34E8-4F69-946D-E3B967DFB729}" dt="2020-06-15T12:29:20.083" v="17202"/>
          <ac:spMkLst>
            <pc:docMk/>
            <pc:sldMk cId="3308486359" sldId="313"/>
            <ac:spMk id="159" creationId="{7FB369EE-826A-43F3-B9ED-5828012B1DE9}"/>
          </ac:spMkLst>
        </pc:spChg>
        <pc:spChg chg="mod">
          <ac:chgData name="Julia Kasmire" userId="d623be19-69c6-4d1b-89e7-ecc750d13e6c" providerId="ADAL" clId="{DC4F1B00-34E8-4F69-946D-E3B967DFB729}" dt="2020-06-15T12:29:20.083" v="17202"/>
          <ac:spMkLst>
            <pc:docMk/>
            <pc:sldMk cId="3308486359" sldId="313"/>
            <ac:spMk id="160" creationId="{C2F0DA59-E2A7-43F7-B3AE-DE047BFE4B71}"/>
          </ac:spMkLst>
        </pc:spChg>
        <pc:grpChg chg="add mod">
          <ac:chgData name="Julia Kasmire" userId="d623be19-69c6-4d1b-89e7-ecc750d13e6c" providerId="ADAL" clId="{DC4F1B00-34E8-4F69-946D-E3B967DFB729}" dt="2020-06-15T10:17:27.652" v="7606" actId="164"/>
          <ac:grpSpMkLst>
            <pc:docMk/>
            <pc:sldMk cId="3308486359" sldId="313"/>
            <ac:grpSpMk id="2" creationId="{4E355A06-7EC8-4F3B-BF79-93C524934568}"/>
          </ac:grpSpMkLst>
        </pc:grpChg>
        <pc:grpChg chg="add mod">
          <ac:chgData name="Julia Kasmire" userId="d623be19-69c6-4d1b-89e7-ecc750d13e6c" providerId="ADAL" clId="{DC4F1B00-34E8-4F69-946D-E3B967DFB729}" dt="2020-06-15T12:31:52.133" v="17245" actId="1037"/>
          <ac:grpSpMkLst>
            <pc:docMk/>
            <pc:sldMk cId="3308486359" sldId="313"/>
            <ac:grpSpMk id="3" creationId="{ADA9ECED-5769-474B-9CEC-FE3E0F0534DC}"/>
          </ac:grpSpMkLst>
        </pc:grpChg>
        <pc:grpChg chg="add del mod">
          <ac:chgData name="Julia Kasmire" userId="d623be19-69c6-4d1b-89e7-ecc750d13e6c" providerId="ADAL" clId="{DC4F1B00-34E8-4F69-946D-E3B967DFB729}" dt="2020-06-15T10:11:05.839" v="7233" actId="478"/>
          <ac:grpSpMkLst>
            <pc:docMk/>
            <pc:sldMk cId="3308486359" sldId="313"/>
            <ac:grpSpMk id="47" creationId="{22358057-4D18-4ED5-91BD-4373C2756161}"/>
          </ac:grpSpMkLst>
        </pc:grpChg>
        <pc:grpChg chg="mod">
          <ac:chgData name="Julia Kasmire" userId="d623be19-69c6-4d1b-89e7-ecc750d13e6c" providerId="ADAL" clId="{DC4F1B00-34E8-4F69-946D-E3B967DFB729}" dt="2020-06-15T10:10:23.225" v="7187"/>
          <ac:grpSpMkLst>
            <pc:docMk/>
            <pc:sldMk cId="3308486359" sldId="313"/>
            <ac:grpSpMk id="48" creationId="{38348D19-5873-445F-9A34-D064253A07E7}"/>
          </ac:grpSpMkLst>
        </pc:grpChg>
        <pc:grpChg chg="mod">
          <ac:chgData name="Julia Kasmire" userId="d623be19-69c6-4d1b-89e7-ecc750d13e6c" providerId="ADAL" clId="{DC4F1B00-34E8-4F69-946D-E3B967DFB729}" dt="2020-06-15T10:10:23.225" v="7187"/>
          <ac:grpSpMkLst>
            <pc:docMk/>
            <pc:sldMk cId="3308486359" sldId="313"/>
            <ac:grpSpMk id="51" creationId="{F3D1BCD6-B936-4DAF-BA69-70212100B258}"/>
          </ac:grpSpMkLst>
        </pc:grpChg>
        <pc:grpChg chg="mod">
          <ac:chgData name="Julia Kasmire" userId="d623be19-69c6-4d1b-89e7-ecc750d13e6c" providerId="ADAL" clId="{DC4F1B00-34E8-4F69-946D-E3B967DFB729}" dt="2020-06-15T10:10:23.225" v="7187"/>
          <ac:grpSpMkLst>
            <pc:docMk/>
            <pc:sldMk cId="3308486359" sldId="313"/>
            <ac:grpSpMk id="58" creationId="{084D864B-D4F1-44FD-B8FB-FF011E669C57}"/>
          </ac:grpSpMkLst>
        </pc:grpChg>
        <pc:grpChg chg="add mod">
          <ac:chgData name="Julia Kasmire" userId="d623be19-69c6-4d1b-89e7-ecc750d13e6c" providerId="ADAL" clId="{DC4F1B00-34E8-4F69-946D-E3B967DFB729}" dt="2020-06-15T10:17:11.989" v="7563" actId="164"/>
          <ac:grpSpMkLst>
            <pc:docMk/>
            <pc:sldMk cId="3308486359" sldId="313"/>
            <ac:grpSpMk id="61" creationId="{6AC9AB99-FB4B-4B91-9193-92E7F78FB350}"/>
          </ac:grpSpMkLst>
        </pc:grpChg>
        <pc:grpChg chg="mod">
          <ac:chgData name="Julia Kasmire" userId="d623be19-69c6-4d1b-89e7-ecc750d13e6c" providerId="ADAL" clId="{DC4F1B00-34E8-4F69-946D-E3B967DFB729}" dt="2020-06-15T10:11:18.275" v="7234"/>
          <ac:grpSpMkLst>
            <pc:docMk/>
            <pc:sldMk cId="3308486359" sldId="313"/>
            <ac:grpSpMk id="62" creationId="{2E515282-64C8-4390-A393-068B61FD903B}"/>
          </ac:grpSpMkLst>
        </pc:grpChg>
        <pc:grpChg chg="del">
          <ac:chgData name="Julia Kasmire" userId="d623be19-69c6-4d1b-89e7-ecc750d13e6c" providerId="ADAL" clId="{DC4F1B00-34E8-4F69-946D-E3B967DFB729}" dt="2020-06-15T10:10:05.271" v="7141" actId="478"/>
          <ac:grpSpMkLst>
            <pc:docMk/>
            <pc:sldMk cId="3308486359" sldId="313"/>
            <ac:grpSpMk id="63" creationId="{A1FEB7FF-0605-4142-9BDF-3ADA72A01EE3}"/>
          </ac:grpSpMkLst>
        </pc:grpChg>
        <pc:grpChg chg="del mod">
          <ac:chgData name="Julia Kasmire" userId="d623be19-69c6-4d1b-89e7-ecc750d13e6c" providerId="ADAL" clId="{DC4F1B00-34E8-4F69-946D-E3B967DFB729}" dt="2020-06-15T10:11:02.831" v="7232" actId="478"/>
          <ac:grpSpMkLst>
            <pc:docMk/>
            <pc:sldMk cId="3308486359" sldId="313"/>
            <ac:grpSpMk id="77" creationId="{A0AC165C-1042-4E7C-8842-3D06545FC9CF}"/>
          </ac:grpSpMkLst>
        </pc:grpChg>
        <pc:grpChg chg="del">
          <ac:chgData name="Julia Kasmire" userId="d623be19-69c6-4d1b-89e7-ecc750d13e6c" providerId="ADAL" clId="{DC4F1B00-34E8-4F69-946D-E3B967DFB729}" dt="2020-06-15T10:10:01.217" v="7140" actId="478"/>
          <ac:grpSpMkLst>
            <pc:docMk/>
            <pc:sldMk cId="3308486359" sldId="313"/>
            <ac:grpSpMk id="91" creationId="{A8D14462-5B2E-4A2C-BF8E-B33C9A70D758}"/>
          </ac:grpSpMkLst>
        </pc:grpChg>
        <pc:grpChg chg="del mod">
          <ac:chgData name="Julia Kasmire" userId="d623be19-69c6-4d1b-89e7-ecc750d13e6c" providerId="ADAL" clId="{DC4F1B00-34E8-4F69-946D-E3B967DFB729}" dt="2020-06-15T10:16:04.146" v="7492" actId="478"/>
          <ac:grpSpMkLst>
            <pc:docMk/>
            <pc:sldMk cId="3308486359" sldId="313"/>
            <ac:grpSpMk id="107" creationId="{70958641-85AF-40AF-A384-14C8A1A9C647}"/>
          </ac:grpSpMkLst>
        </pc:grpChg>
        <pc:grpChg chg="mod">
          <ac:chgData name="Julia Kasmire" userId="d623be19-69c6-4d1b-89e7-ecc750d13e6c" providerId="ADAL" clId="{DC4F1B00-34E8-4F69-946D-E3B967DFB729}" dt="2020-06-15T10:11:18.275" v="7234"/>
          <ac:grpSpMkLst>
            <pc:docMk/>
            <pc:sldMk cId="3308486359" sldId="313"/>
            <ac:grpSpMk id="114" creationId="{BEDC1175-6B47-491C-9A4B-72B58391241F}"/>
          </ac:grpSpMkLst>
        </pc:grpChg>
        <pc:grpChg chg="add del mod">
          <ac:chgData name="Julia Kasmire" userId="d623be19-69c6-4d1b-89e7-ecc750d13e6c" providerId="ADAL" clId="{DC4F1B00-34E8-4F69-946D-E3B967DFB729}" dt="2020-06-15T10:16:54.468" v="7560" actId="478"/>
          <ac:grpSpMkLst>
            <pc:docMk/>
            <pc:sldMk cId="3308486359" sldId="313"/>
            <ac:grpSpMk id="120" creationId="{F2ECB82D-AE43-4D98-BE24-7F183F56BFBD}"/>
          </ac:grpSpMkLst>
        </pc:grpChg>
        <pc:grpChg chg="mod">
          <ac:chgData name="Julia Kasmire" userId="d623be19-69c6-4d1b-89e7-ecc750d13e6c" providerId="ADAL" clId="{DC4F1B00-34E8-4F69-946D-E3B967DFB729}" dt="2020-06-15T10:16:50.668" v="7516"/>
          <ac:grpSpMkLst>
            <pc:docMk/>
            <pc:sldMk cId="3308486359" sldId="313"/>
            <ac:grpSpMk id="121" creationId="{F4CAE37C-5D3E-4DCC-AD0C-9F88B3903719}"/>
          </ac:grpSpMkLst>
        </pc:grpChg>
        <pc:grpChg chg="mod">
          <ac:chgData name="Julia Kasmire" userId="d623be19-69c6-4d1b-89e7-ecc750d13e6c" providerId="ADAL" clId="{DC4F1B00-34E8-4F69-946D-E3B967DFB729}" dt="2020-06-15T10:16:50.668" v="7516"/>
          <ac:grpSpMkLst>
            <pc:docMk/>
            <pc:sldMk cId="3308486359" sldId="313"/>
            <ac:grpSpMk id="124" creationId="{460C2D27-FC7C-429F-997C-607BAFB1719A}"/>
          </ac:grpSpMkLst>
        </pc:grpChg>
        <pc:grpChg chg="add del mod">
          <ac:chgData name="Julia Kasmire" userId="d623be19-69c6-4d1b-89e7-ecc750d13e6c" providerId="ADAL" clId="{DC4F1B00-34E8-4F69-946D-E3B967DFB729}" dt="2020-06-15T10:17:19.956" v="7605"/>
          <ac:grpSpMkLst>
            <pc:docMk/>
            <pc:sldMk cId="3308486359" sldId="313"/>
            <ac:grpSpMk id="127" creationId="{228340FA-903A-4A8A-B2B5-DE0F65712DFB}"/>
          </ac:grpSpMkLst>
        </pc:grpChg>
        <pc:grpChg chg="mod">
          <ac:chgData name="Julia Kasmire" userId="d623be19-69c6-4d1b-89e7-ecc750d13e6c" providerId="ADAL" clId="{DC4F1B00-34E8-4F69-946D-E3B967DFB729}" dt="2020-06-15T10:17:14.799" v="7564"/>
          <ac:grpSpMkLst>
            <pc:docMk/>
            <pc:sldMk cId="3308486359" sldId="313"/>
            <ac:grpSpMk id="128" creationId="{1E115D22-5139-42CC-9168-947A1250F988}"/>
          </ac:grpSpMkLst>
        </pc:grpChg>
        <pc:grpChg chg="mod">
          <ac:chgData name="Julia Kasmire" userId="d623be19-69c6-4d1b-89e7-ecc750d13e6c" providerId="ADAL" clId="{DC4F1B00-34E8-4F69-946D-E3B967DFB729}" dt="2020-06-15T10:17:14.799" v="7564"/>
          <ac:grpSpMkLst>
            <pc:docMk/>
            <pc:sldMk cId="3308486359" sldId="313"/>
            <ac:grpSpMk id="130" creationId="{81D3D453-FA88-4272-947F-DAD4329A21D8}"/>
          </ac:grpSpMkLst>
        </pc:grpChg>
        <pc:grpChg chg="mod">
          <ac:chgData name="Julia Kasmire" userId="d623be19-69c6-4d1b-89e7-ecc750d13e6c" providerId="ADAL" clId="{DC4F1B00-34E8-4F69-946D-E3B967DFB729}" dt="2020-06-15T10:17:14.799" v="7564"/>
          <ac:grpSpMkLst>
            <pc:docMk/>
            <pc:sldMk cId="3308486359" sldId="313"/>
            <ac:grpSpMk id="133" creationId="{DDEA9A67-1F7B-43CC-8FFE-AAE7D164AD32}"/>
          </ac:grpSpMkLst>
        </pc:grpChg>
        <pc:grpChg chg="add del mod">
          <ac:chgData name="Julia Kasmire" userId="d623be19-69c6-4d1b-89e7-ecc750d13e6c" providerId="ADAL" clId="{DC4F1B00-34E8-4F69-946D-E3B967DFB729}" dt="2020-06-15T12:29:29.674" v="17214" actId="478"/>
          <ac:grpSpMkLst>
            <pc:docMk/>
            <pc:sldMk cId="3308486359" sldId="313"/>
            <ac:grpSpMk id="136" creationId="{5C8238CC-9F45-444F-A7C2-3879D3BB5B82}"/>
          </ac:grpSpMkLst>
        </pc:grpChg>
        <pc:grpChg chg="mod">
          <ac:chgData name="Julia Kasmire" userId="d623be19-69c6-4d1b-89e7-ecc750d13e6c" providerId="ADAL" clId="{DC4F1B00-34E8-4F69-946D-E3B967DFB729}" dt="2020-06-15T10:17:30.015" v="7607"/>
          <ac:grpSpMkLst>
            <pc:docMk/>
            <pc:sldMk cId="3308486359" sldId="313"/>
            <ac:grpSpMk id="139" creationId="{6FE9EA1A-D87C-4F14-ACAF-89BC269D9656}"/>
          </ac:grpSpMkLst>
        </pc:grpChg>
        <pc:grpChg chg="mod">
          <ac:chgData name="Julia Kasmire" userId="d623be19-69c6-4d1b-89e7-ecc750d13e6c" providerId="ADAL" clId="{DC4F1B00-34E8-4F69-946D-E3B967DFB729}" dt="2020-06-15T10:17:30.015" v="7607"/>
          <ac:grpSpMkLst>
            <pc:docMk/>
            <pc:sldMk cId="3308486359" sldId="313"/>
            <ac:grpSpMk id="140" creationId="{96F1B5A9-9C3C-4572-A7AD-E5ABE5D674F6}"/>
          </ac:grpSpMkLst>
        </pc:grpChg>
        <pc:grpChg chg="mod">
          <ac:chgData name="Julia Kasmire" userId="d623be19-69c6-4d1b-89e7-ecc750d13e6c" providerId="ADAL" clId="{DC4F1B00-34E8-4F69-946D-E3B967DFB729}" dt="2020-06-15T10:17:30.015" v="7607"/>
          <ac:grpSpMkLst>
            <pc:docMk/>
            <pc:sldMk cId="3308486359" sldId="313"/>
            <ac:grpSpMk id="142" creationId="{5FA2EC9D-EB72-44EC-A6EE-FE80CA6B0F4C}"/>
          </ac:grpSpMkLst>
        </pc:grpChg>
        <pc:grpChg chg="mod">
          <ac:chgData name="Julia Kasmire" userId="d623be19-69c6-4d1b-89e7-ecc750d13e6c" providerId="ADAL" clId="{DC4F1B00-34E8-4F69-946D-E3B967DFB729}" dt="2020-06-15T10:17:30.015" v="7607"/>
          <ac:grpSpMkLst>
            <pc:docMk/>
            <pc:sldMk cId="3308486359" sldId="313"/>
            <ac:grpSpMk id="145" creationId="{BC9E706C-3F9E-4B85-8405-CB7E3EAA9C66}"/>
          </ac:grpSpMkLst>
        </pc:grpChg>
        <pc:grpChg chg="add mod">
          <ac:chgData name="Julia Kasmire" userId="d623be19-69c6-4d1b-89e7-ecc750d13e6c" providerId="ADAL" clId="{DC4F1B00-34E8-4F69-946D-E3B967DFB729}" dt="2020-06-15T12:29:55.551" v="17232" actId="1037"/>
          <ac:grpSpMkLst>
            <pc:docMk/>
            <pc:sldMk cId="3308486359" sldId="313"/>
            <ac:grpSpMk id="149" creationId="{1CECEC98-769E-47FE-AD28-811D667A17ED}"/>
          </ac:grpSpMkLst>
        </pc:grpChg>
        <pc:grpChg chg="mod">
          <ac:chgData name="Julia Kasmire" userId="d623be19-69c6-4d1b-89e7-ecc750d13e6c" providerId="ADAL" clId="{DC4F1B00-34E8-4F69-946D-E3B967DFB729}" dt="2020-06-15T12:29:20.083" v="17202"/>
          <ac:grpSpMkLst>
            <pc:docMk/>
            <pc:sldMk cId="3308486359" sldId="313"/>
            <ac:grpSpMk id="152" creationId="{C2DCBC4A-2AD1-4BFD-8978-129ED5040B8F}"/>
          </ac:grpSpMkLst>
        </pc:grpChg>
        <pc:grpChg chg="mod">
          <ac:chgData name="Julia Kasmire" userId="d623be19-69c6-4d1b-89e7-ecc750d13e6c" providerId="ADAL" clId="{DC4F1B00-34E8-4F69-946D-E3B967DFB729}" dt="2020-06-15T12:29:20.083" v="17202"/>
          <ac:grpSpMkLst>
            <pc:docMk/>
            <pc:sldMk cId="3308486359" sldId="313"/>
            <ac:grpSpMk id="153" creationId="{66B1CA2A-D52B-40A5-B09B-F185F364CC95}"/>
          </ac:grpSpMkLst>
        </pc:grpChg>
        <pc:grpChg chg="mod">
          <ac:chgData name="Julia Kasmire" userId="d623be19-69c6-4d1b-89e7-ecc750d13e6c" providerId="ADAL" clId="{DC4F1B00-34E8-4F69-946D-E3B967DFB729}" dt="2020-06-15T12:29:20.083" v="17202"/>
          <ac:grpSpMkLst>
            <pc:docMk/>
            <pc:sldMk cId="3308486359" sldId="313"/>
            <ac:grpSpMk id="155" creationId="{D2EDD8A7-B6A7-436A-A355-7E6F5F01C61F}"/>
          </ac:grpSpMkLst>
        </pc:grpChg>
        <pc:grpChg chg="mod">
          <ac:chgData name="Julia Kasmire" userId="d623be19-69c6-4d1b-89e7-ecc750d13e6c" providerId="ADAL" clId="{DC4F1B00-34E8-4F69-946D-E3B967DFB729}" dt="2020-06-15T12:29:20.083" v="17202"/>
          <ac:grpSpMkLst>
            <pc:docMk/>
            <pc:sldMk cId="3308486359" sldId="313"/>
            <ac:grpSpMk id="158" creationId="{106E2B72-0937-4CB2-8A9A-4874DF228D90}"/>
          </ac:grpSpMkLst>
        </pc:grpChg>
      </pc:sldChg>
      <pc:sldChg chg="modSp add del mod">
        <pc:chgData name="Julia Kasmire" userId="d623be19-69c6-4d1b-89e7-ecc750d13e6c" providerId="ADAL" clId="{DC4F1B00-34E8-4F69-946D-E3B967DFB729}" dt="2020-06-15T10:24:05.263" v="8236" actId="47"/>
        <pc:sldMkLst>
          <pc:docMk/>
          <pc:sldMk cId="878690054" sldId="314"/>
        </pc:sldMkLst>
        <pc:spChg chg="mod">
          <ac:chgData name="Julia Kasmire" userId="d623be19-69c6-4d1b-89e7-ecc750d13e6c" providerId="ADAL" clId="{DC4F1B00-34E8-4F69-946D-E3B967DFB729}" dt="2020-06-15T10:21:50.988" v="8199" actId="20577"/>
          <ac:spMkLst>
            <pc:docMk/>
            <pc:sldMk cId="878690054" sldId="314"/>
            <ac:spMk id="8" creationId="{00000000-0000-0000-0000-000000000000}"/>
          </ac:spMkLst>
        </pc:spChg>
      </pc:sldChg>
      <pc:sldChg chg="addSp delSp modSp add mod addAnim delAnim modAnim modNotesTx">
        <pc:chgData name="Julia Kasmire" userId="d623be19-69c6-4d1b-89e7-ecc750d13e6c" providerId="ADAL" clId="{DC4F1B00-34E8-4F69-946D-E3B967DFB729}" dt="2020-06-16T10:47:58.168" v="21962" actId="1036"/>
        <pc:sldMkLst>
          <pc:docMk/>
          <pc:sldMk cId="60727172" sldId="315"/>
        </pc:sldMkLst>
        <pc:spChg chg="del mod">
          <ac:chgData name="Julia Kasmire" userId="d623be19-69c6-4d1b-89e7-ecc750d13e6c" providerId="ADAL" clId="{DC4F1B00-34E8-4F69-946D-E3B967DFB729}" dt="2020-06-15T10:35:02.916" v="9074" actId="478"/>
          <ac:spMkLst>
            <pc:docMk/>
            <pc:sldMk cId="60727172" sldId="315"/>
            <ac:spMk id="4" creationId="{00000000-0000-0000-0000-000000000000}"/>
          </ac:spMkLst>
        </pc:spChg>
        <pc:spChg chg="del mod">
          <ac:chgData name="Julia Kasmire" userId="d623be19-69c6-4d1b-89e7-ecc750d13e6c" providerId="ADAL" clId="{DC4F1B00-34E8-4F69-946D-E3B967DFB729}" dt="2020-06-15T10:43:39.229" v="9940" actId="478"/>
          <ac:spMkLst>
            <pc:docMk/>
            <pc:sldMk cId="60727172" sldId="315"/>
            <ac:spMk id="5" creationId="{EE906AD5-1A2D-469F-B030-78A21E1ADA0E}"/>
          </ac:spMkLst>
        </pc:spChg>
        <pc:spChg chg="mod">
          <ac:chgData name="Julia Kasmire" userId="d623be19-69c6-4d1b-89e7-ecc750d13e6c" providerId="ADAL" clId="{DC4F1B00-34E8-4F69-946D-E3B967DFB729}" dt="2020-06-15T10:24:18.482" v="8260" actId="20577"/>
          <ac:spMkLst>
            <pc:docMk/>
            <pc:sldMk cId="60727172" sldId="315"/>
            <ac:spMk id="8" creationId="{00000000-0000-0000-0000-000000000000}"/>
          </ac:spMkLst>
        </pc:spChg>
        <pc:spChg chg="del mod">
          <ac:chgData name="Julia Kasmire" userId="d623be19-69c6-4d1b-89e7-ecc750d13e6c" providerId="ADAL" clId="{DC4F1B00-34E8-4F69-946D-E3B967DFB729}" dt="2020-06-15T12:38:12.099" v="17750" actId="478"/>
          <ac:spMkLst>
            <pc:docMk/>
            <pc:sldMk cId="60727172" sldId="315"/>
            <ac:spMk id="27" creationId="{51D61242-C415-49BE-B29E-7E073DF0C5F7}"/>
          </ac:spMkLst>
        </pc:spChg>
        <pc:spChg chg="add del mod">
          <ac:chgData name="Julia Kasmire" userId="d623be19-69c6-4d1b-89e7-ecc750d13e6c" providerId="ADAL" clId="{DC4F1B00-34E8-4F69-946D-E3B967DFB729}" dt="2020-06-15T12:39:56.911" v="17832" actId="21"/>
          <ac:spMkLst>
            <pc:docMk/>
            <pc:sldMk cId="60727172" sldId="315"/>
            <ac:spMk id="31" creationId="{DF8EB275-77F6-4DE7-82D9-1ADA51AE6EF9}"/>
          </ac:spMkLst>
        </pc:spChg>
        <pc:spChg chg="add del mod">
          <ac:chgData name="Julia Kasmire" userId="d623be19-69c6-4d1b-89e7-ecc750d13e6c" providerId="ADAL" clId="{DC4F1B00-34E8-4F69-946D-E3B967DFB729}" dt="2020-06-15T12:41:19.131" v="18205" actId="21"/>
          <ac:spMkLst>
            <pc:docMk/>
            <pc:sldMk cId="60727172" sldId="315"/>
            <ac:spMk id="32" creationId="{C92D65A9-F7F5-4628-9026-B8183490672E}"/>
          </ac:spMkLst>
        </pc:spChg>
        <pc:spChg chg="add del mod topLvl">
          <ac:chgData name="Julia Kasmire" userId="d623be19-69c6-4d1b-89e7-ecc750d13e6c" providerId="ADAL" clId="{DC4F1B00-34E8-4F69-946D-E3B967DFB729}" dt="2020-06-15T12:41:54.842" v="18439" actId="21"/>
          <ac:spMkLst>
            <pc:docMk/>
            <pc:sldMk cId="60727172" sldId="315"/>
            <ac:spMk id="33" creationId="{5E29DEE9-2F7B-420F-906E-F41B150EBF6D}"/>
          </ac:spMkLst>
        </pc:spChg>
        <pc:spChg chg="add del mod">
          <ac:chgData name="Julia Kasmire" userId="d623be19-69c6-4d1b-89e7-ecc750d13e6c" providerId="ADAL" clId="{DC4F1B00-34E8-4F69-946D-E3B967DFB729}" dt="2020-06-15T12:41:43.105" v="18332" actId="21"/>
          <ac:spMkLst>
            <pc:docMk/>
            <pc:sldMk cId="60727172" sldId="315"/>
            <ac:spMk id="34" creationId="{7D4A4205-55E6-4A0A-A524-B6B252B197F3}"/>
          </ac:spMkLst>
        </pc:spChg>
        <pc:spChg chg="add del mod">
          <ac:chgData name="Julia Kasmire" userId="d623be19-69c6-4d1b-89e7-ecc750d13e6c" providerId="ADAL" clId="{DC4F1B00-34E8-4F69-946D-E3B967DFB729}" dt="2020-06-15T12:47:29.409" v="19049" actId="21"/>
          <ac:spMkLst>
            <pc:docMk/>
            <pc:sldMk cId="60727172" sldId="315"/>
            <ac:spMk id="35" creationId="{0F8B2CB6-1518-4183-8847-B0112F3360F3}"/>
          </ac:spMkLst>
        </pc:spChg>
        <pc:spChg chg="add del mod">
          <ac:chgData name="Julia Kasmire" userId="d623be19-69c6-4d1b-89e7-ecc750d13e6c" providerId="ADAL" clId="{DC4F1B00-34E8-4F69-946D-E3B967DFB729}" dt="2020-06-15T12:47:13.872" v="18914" actId="21"/>
          <ac:spMkLst>
            <pc:docMk/>
            <pc:sldMk cId="60727172" sldId="315"/>
            <ac:spMk id="36" creationId="{9CF4A387-50E2-48EE-9EEB-3768A3ED474B}"/>
          </ac:spMkLst>
        </pc:spChg>
        <pc:spChg chg="add del mod">
          <ac:chgData name="Julia Kasmire" userId="d623be19-69c6-4d1b-89e7-ecc750d13e6c" providerId="ADAL" clId="{DC4F1B00-34E8-4F69-946D-E3B967DFB729}" dt="2020-06-15T12:46:32.888" v="18859" actId="21"/>
          <ac:spMkLst>
            <pc:docMk/>
            <pc:sldMk cId="60727172" sldId="315"/>
            <ac:spMk id="37" creationId="{DE174056-098A-4FAA-8811-6E6F42AEAFD1}"/>
          </ac:spMkLst>
        </pc:spChg>
        <pc:spChg chg="add del mod topLvl">
          <ac:chgData name="Julia Kasmire" userId="d623be19-69c6-4d1b-89e7-ecc750d13e6c" providerId="ADAL" clId="{DC4F1B00-34E8-4F69-946D-E3B967DFB729}" dt="2020-06-15T12:47:29.409" v="19049" actId="21"/>
          <ac:spMkLst>
            <pc:docMk/>
            <pc:sldMk cId="60727172" sldId="315"/>
            <ac:spMk id="38" creationId="{24C5BD10-2495-4BA0-B601-6B2A5C254F17}"/>
          </ac:spMkLst>
        </pc:spChg>
        <pc:spChg chg="add mod">
          <ac:chgData name="Julia Kasmire" userId="d623be19-69c6-4d1b-89e7-ecc750d13e6c" providerId="ADAL" clId="{DC4F1B00-34E8-4F69-946D-E3B967DFB729}" dt="2020-06-15T12:45:44.299" v="18768" actId="1035"/>
          <ac:spMkLst>
            <pc:docMk/>
            <pc:sldMk cId="60727172" sldId="315"/>
            <ac:spMk id="43" creationId="{F503F591-832A-4008-8345-F2C5860E1CA8}"/>
          </ac:spMkLst>
        </pc:spChg>
        <pc:spChg chg="del mod">
          <ac:chgData name="Julia Kasmire" userId="d623be19-69c6-4d1b-89e7-ecc750d13e6c" providerId="ADAL" clId="{DC4F1B00-34E8-4F69-946D-E3B967DFB729}" dt="2020-06-15T12:41:06.801" v="18202" actId="478"/>
          <ac:spMkLst>
            <pc:docMk/>
            <pc:sldMk cId="60727172" sldId="315"/>
            <ac:spMk id="45" creationId="{E7A4B960-D498-402A-B3AD-12B8051EC4BD}"/>
          </ac:spMkLst>
        </pc:spChg>
        <pc:spChg chg="del mod">
          <ac:chgData name="Julia Kasmire" userId="d623be19-69c6-4d1b-89e7-ecc750d13e6c" providerId="ADAL" clId="{DC4F1B00-34E8-4F69-946D-E3B967DFB729}" dt="2020-06-15T12:45:58.796" v="18776" actId="478"/>
          <ac:spMkLst>
            <pc:docMk/>
            <pc:sldMk cId="60727172" sldId="315"/>
            <ac:spMk id="47" creationId="{12000919-BD7A-4D88-BBF6-75B8FABCD546}"/>
          </ac:spMkLst>
        </pc:spChg>
        <pc:spChg chg="del mod">
          <ac:chgData name="Julia Kasmire" userId="d623be19-69c6-4d1b-89e7-ecc750d13e6c" providerId="ADAL" clId="{DC4F1B00-34E8-4F69-946D-E3B967DFB729}" dt="2020-06-15T12:46:00.703" v="18777" actId="478"/>
          <ac:spMkLst>
            <pc:docMk/>
            <pc:sldMk cId="60727172" sldId="315"/>
            <ac:spMk id="48" creationId="{021F5CF8-795C-4D57-9B81-A07D45F1703B}"/>
          </ac:spMkLst>
        </pc:spChg>
        <pc:spChg chg="del mod">
          <ac:chgData name="Julia Kasmire" userId="d623be19-69c6-4d1b-89e7-ecc750d13e6c" providerId="ADAL" clId="{DC4F1B00-34E8-4F69-946D-E3B967DFB729}" dt="2020-06-15T12:41:08.891" v="18203" actId="478"/>
          <ac:spMkLst>
            <pc:docMk/>
            <pc:sldMk cId="60727172" sldId="315"/>
            <ac:spMk id="50" creationId="{C0397CC9-1D75-443E-B633-25249E451DAE}"/>
          </ac:spMkLst>
        </pc:spChg>
        <pc:spChg chg="del mod ord">
          <ac:chgData name="Julia Kasmire" userId="d623be19-69c6-4d1b-89e7-ecc750d13e6c" providerId="ADAL" clId="{DC4F1B00-34E8-4F69-946D-E3B967DFB729}" dt="2020-06-15T12:41:01.867" v="18200" actId="478"/>
          <ac:spMkLst>
            <pc:docMk/>
            <pc:sldMk cId="60727172" sldId="315"/>
            <ac:spMk id="52" creationId="{E2B3EEEE-9586-417C-A90A-C2ED7A294825}"/>
          </ac:spMkLst>
        </pc:spChg>
        <pc:spChg chg="del mod">
          <ac:chgData name="Julia Kasmire" userId="d623be19-69c6-4d1b-89e7-ecc750d13e6c" providerId="ADAL" clId="{DC4F1B00-34E8-4F69-946D-E3B967DFB729}" dt="2020-06-15T12:41:04.691" v="18201" actId="478"/>
          <ac:spMkLst>
            <pc:docMk/>
            <pc:sldMk cId="60727172" sldId="315"/>
            <ac:spMk id="53" creationId="{183002F3-126B-4524-AFB6-F61A224219F7}"/>
          </ac:spMkLst>
        </pc:spChg>
        <pc:spChg chg="del mod">
          <ac:chgData name="Julia Kasmire" userId="d623be19-69c6-4d1b-89e7-ecc750d13e6c" providerId="ADAL" clId="{DC4F1B00-34E8-4F69-946D-E3B967DFB729}" dt="2020-06-15T12:46:02.790" v="18778" actId="478"/>
          <ac:spMkLst>
            <pc:docMk/>
            <pc:sldMk cId="60727172" sldId="315"/>
            <ac:spMk id="54" creationId="{5E34043C-311B-41D0-A5E1-A24D09E47F96}"/>
          </ac:spMkLst>
        </pc:spChg>
        <pc:spChg chg="del mod">
          <ac:chgData name="Julia Kasmire" userId="d623be19-69c6-4d1b-89e7-ecc750d13e6c" providerId="ADAL" clId="{DC4F1B00-34E8-4F69-946D-E3B967DFB729}" dt="2020-06-15T12:38:43.537" v="17757" actId="478"/>
          <ac:spMkLst>
            <pc:docMk/>
            <pc:sldMk cId="60727172" sldId="315"/>
            <ac:spMk id="56" creationId="{F69D7DA1-C592-4C51-8FD3-EEFE9E5F3DEB}"/>
          </ac:spMkLst>
        </pc:spChg>
        <pc:spChg chg="del mod">
          <ac:chgData name="Julia Kasmire" userId="d623be19-69c6-4d1b-89e7-ecc750d13e6c" providerId="ADAL" clId="{DC4F1B00-34E8-4F69-946D-E3B967DFB729}" dt="2020-06-15T12:39:40.189" v="17816" actId="478"/>
          <ac:spMkLst>
            <pc:docMk/>
            <pc:sldMk cId="60727172" sldId="315"/>
            <ac:spMk id="57" creationId="{48D876AF-56AC-4867-8010-24702683ACC9}"/>
          </ac:spMkLst>
        </pc:spChg>
        <pc:spChg chg="del mod">
          <ac:chgData name="Julia Kasmire" userId="d623be19-69c6-4d1b-89e7-ecc750d13e6c" providerId="ADAL" clId="{DC4F1B00-34E8-4F69-946D-E3B967DFB729}" dt="2020-06-15T12:45:57.010" v="18775" actId="478"/>
          <ac:spMkLst>
            <pc:docMk/>
            <pc:sldMk cId="60727172" sldId="315"/>
            <ac:spMk id="58" creationId="{9E304606-44C1-4F66-A6D3-2D381C44587B}"/>
          </ac:spMkLst>
        </pc:spChg>
        <pc:spChg chg="del mod">
          <ac:chgData name="Julia Kasmire" userId="d623be19-69c6-4d1b-89e7-ecc750d13e6c" providerId="ADAL" clId="{DC4F1B00-34E8-4F69-946D-E3B967DFB729}" dt="2020-06-15T12:46:04.788" v="18779" actId="478"/>
          <ac:spMkLst>
            <pc:docMk/>
            <pc:sldMk cId="60727172" sldId="315"/>
            <ac:spMk id="63" creationId="{14EF24CB-8631-4960-B2AD-98A95BB3A873}"/>
          </ac:spMkLst>
        </pc:spChg>
        <pc:spChg chg="del mod">
          <ac:chgData name="Julia Kasmire" userId="d623be19-69c6-4d1b-89e7-ecc750d13e6c" providerId="ADAL" clId="{DC4F1B00-34E8-4F69-946D-E3B967DFB729}" dt="2020-06-15T12:40:45.026" v="18071" actId="478"/>
          <ac:spMkLst>
            <pc:docMk/>
            <pc:sldMk cId="60727172" sldId="315"/>
            <ac:spMk id="65" creationId="{0310F9D1-8E56-41F4-B967-2BC653241E97}"/>
          </ac:spMkLst>
        </pc:spChg>
        <pc:spChg chg="del mod">
          <ac:chgData name="Julia Kasmire" userId="d623be19-69c6-4d1b-89e7-ecc750d13e6c" providerId="ADAL" clId="{DC4F1B00-34E8-4F69-946D-E3B967DFB729}" dt="2020-06-15T12:38:15.292" v="17751" actId="478"/>
          <ac:spMkLst>
            <pc:docMk/>
            <pc:sldMk cId="60727172" sldId="315"/>
            <ac:spMk id="66" creationId="{CCC93375-BE84-4F0D-97FC-603AB0FDC3C2}"/>
          </ac:spMkLst>
        </pc:spChg>
        <pc:spChg chg="del mod">
          <ac:chgData name="Julia Kasmire" userId="d623be19-69c6-4d1b-89e7-ecc750d13e6c" providerId="ADAL" clId="{DC4F1B00-34E8-4F69-946D-E3B967DFB729}" dt="2020-06-15T12:39:44.786" v="17818" actId="478"/>
          <ac:spMkLst>
            <pc:docMk/>
            <pc:sldMk cId="60727172" sldId="315"/>
            <ac:spMk id="67" creationId="{F4BC6A9A-8F7C-494E-94E7-FCC21B1047E7}"/>
          </ac:spMkLst>
        </pc:spChg>
        <pc:spChg chg="add mod ord">
          <ac:chgData name="Julia Kasmire" userId="d623be19-69c6-4d1b-89e7-ecc750d13e6c" providerId="ADAL" clId="{DC4F1B00-34E8-4F69-946D-E3B967DFB729}" dt="2020-06-15T12:45:46.948" v="18771" actId="1035"/>
          <ac:spMkLst>
            <pc:docMk/>
            <pc:sldMk cId="60727172" sldId="315"/>
            <ac:spMk id="68" creationId="{A93E9E57-2ECF-4108-A33A-D9D80E963CB8}"/>
          </ac:spMkLst>
        </pc:spChg>
        <pc:spChg chg="add del mod">
          <ac:chgData name="Julia Kasmire" userId="d623be19-69c6-4d1b-89e7-ecc750d13e6c" providerId="ADAL" clId="{DC4F1B00-34E8-4F69-946D-E3B967DFB729}" dt="2020-06-15T10:40:28.413" v="9436"/>
          <ac:spMkLst>
            <pc:docMk/>
            <pc:sldMk cId="60727172" sldId="315"/>
            <ac:spMk id="69" creationId="{2EAE6160-E41D-4B89-A76A-96405CA99B40}"/>
          </ac:spMkLst>
        </pc:spChg>
        <pc:spChg chg="add mod ord">
          <ac:chgData name="Julia Kasmire" userId="d623be19-69c6-4d1b-89e7-ecc750d13e6c" providerId="ADAL" clId="{DC4F1B00-34E8-4F69-946D-E3B967DFB729}" dt="2020-06-15T12:45:50.971" v="18774" actId="1035"/>
          <ac:spMkLst>
            <pc:docMk/>
            <pc:sldMk cId="60727172" sldId="315"/>
            <ac:spMk id="70" creationId="{BA4A4320-370B-4FE8-9DB0-C2357A1DDEDC}"/>
          </ac:spMkLst>
        </pc:spChg>
        <pc:spChg chg="add del mod">
          <ac:chgData name="Julia Kasmire" userId="d623be19-69c6-4d1b-89e7-ecc750d13e6c" providerId="ADAL" clId="{DC4F1B00-34E8-4F69-946D-E3B967DFB729}" dt="2020-06-15T10:42:46.127" v="9720" actId="478"/>
          <ac:spMkLst>
            <pc:docMk/>
            <pc:sldMk cId="60727172" sldId="315"/>
            <ac:spMk id="71" creationId="{A2070FE9-A436-46AB-A063-FF15186E9C60}"/>
          </ac:spMkLst>
        </pc:spChg>
        <pc:spChg chg="add del mod">
          <ac:chgData name="Julia Kasmire" userId="d623be19-69c6-4d1b-89e7-ecc750d13e6c" providerId="ADAL" clId="{DC4F1B00-34E8-4F69-946D-E3B967DFB729}" dt="2020-06-15T10:42:51.849" v="9722" actId="478"/>
          <ac:spMkLst>
            <pc:docMk/>
            <pc:sldMk cId="60727172" sldId="315"/>
            <ac:spMk id="72" creationId="{C3C5F8C3-56A3-439D-A55E-2A4AE934CA8F}"/>
          </ac:spMkLst>
        </pc:spChg>
        <pc:spChg chg="add mod ord">
          <ac:chgData name="Julia Kasmire" userId="d623be19-69c6-4d1b-89e7-ecc750d13e6c" providerId="ADAL" clId="{DC4F1B00-34E8-4F69-946D-E3B967DFB729}" dt="2020-06-15T12:47:08.602" v="18913" actId="14100"/>
          <ac:spMkLst>
            <pc:docMk/>
            <pc:sldMk cId="60727172" sldId="315"/>
            <ac:spMk id="73" creationId="{43B0BD08-EF89-445D-8DB9-8FC7F95472CC}"/>
          </ac:spMkLst>
        </pc:spChg>
        <pc:spChg chg="add mod">
          <ac:chgData name="Julia Kasmire" userId="d623be19-69c6-4d1b-89e7-ecc750d13e6c" providerId="ADAL" clId="{DC4F1B00-34E8-4F69-946D-E3B967DFB729}" dt="2020-06-15T12:45:10.494" v="18742" actId="554"/>
          <ac:spMkLst>
            <pc:docMk/>
            <pc:sldMk cId="60727172" sldId="315"/>
            <ac:spMk id="78" creationId="{EAD3E953-044D-4BEF-B24D-6DBDCE1C2914}"/>
          </ac:spMkLst>
        </pc:spChg>
        <pc:spChg chg="add mod">
          <ac:chgData name="Julia Kasmire" userId="d623be19-69c6-4d1b-89e7-ecc750d13e6c" providerId="ADAL" clId="{DC4F1B00-34E8-4F69-946D-E3B967DFB729}" dt="2020-06-15T12:45:10.494" v="18742" actId="554"/>
          <ac:spMkLst>
            <pc:docMk/>
            <pc:sldMk cId="60727172" sldId="315"/>
            <ac:spMk id="79" creationId="{E72D8CE1-D291-47B4-9FFB-205AD42DCB3E}"/>
          </ac:spMkLst>
        </pc:spChg>
        <pc:spChg chg="add mod">
          <ac:chgData name="Julia Kasmire" userId="d623be19-69c6-4d1b-89e7-ecc750d13e6c" providerId="ADAL" clId="{DC4F1B00-34E8-4F69-946D-E3B967DFB729}" dt="2020-06-15T12:45:10.494" v="18742" actId="554"/>
          <ac:spMkLst>
            <pc:docMk/>
            <pc:sldMk cId="60727172" sldId="315"/>
            <ac:spMk id="80" creationId="{2CADD541-7A47-4C23-B717-B8A6434A1DBF}"/>
          </ac:spMkLst>
        </pc:spChg>
        <pc:spChg chg="add mod">
          <ac:chgData name="Julia Kasmire" userId="d623be19-69c6-4d1b-89e7-ecc750d13e6c" providerId="ADAL" clId="{DC4F1B00-34E8-4F69-946D-E3B967DFB729}" dt="2020-06-15T12:45:10.494" v="18742" actId="554"/>
          <ac:spMkLst>
            <pc:docMk/>
            <pc:sldMk cId="60727172" sldId="315"/>
            <ac:spMk id="81" creationId="{5A91AC93-2354-4CE8-803C-7F5315441B20}"/>
          </ac:spMkLst>
        </pc:spChg>
        <pc:spChg chg="add mod">
          <ac:chgData name="Julia Kasmire" userId="d623be19-69c6-4d1b-89e7-ecc750d13e6c" providerId="ADAL" clId="{DC4F1B00-34E8-4F69-946D-E3B967DFB729}" dt="2020-06-15T12:45:24.864" v="18757" actId="554"/>
          <ac:spMkLst>
            <pc:docMk/>
            <pc:sldMk cId="60727172" sldId="315"/>
            <ac:spMk id="82" creationId="{DA7FE8DD-9C12-45DC-8C8E-7E5285FEC030}"/>
          </ac:spMkLst>
        </pc:spChg>
        <pc:spChg chg="add mod">
          <ac:chgData name="Julia Kasmire" userId="d623be19-69c6-4d1b-89e7-ecc750d13e6c" providerId="ADAL" clId="{DC4F1B00-34E8-4F69-946D-E3B967DFB729}" dt="2020-06-15T12:45:24.864" v="18757" actId="554"/>
          <ac:spMkLst>
            <pc:docMk/>
            <pc:sldMk cId="60727172" sldId="315"/>
            <ac:spMk id="83" creationId="{775AB2BA-A9E2-4A27-9FEF-14D6E9B813E3}"/>
          </ac:spMkLst>
        </pc:spChg>
        <pc:spChg chg="add mod">
          <ac:chgData name="Julia Kasmire" userId="d623be19-69c6-4d1b-89e7-ecc750d13e6c" providerId="ADAL" clId="{DC4F1B00-34E8-4F69-946D-E3B967DFB729}" dt="2020-06-15T12:45:24.864" v="18757" actId="554"/>
          <ac:spMkLst>
            <pc:docMk/>
            <pc:sldMk cId="60727172" sldId="315"/>
            <ac:spMk id="84" creationId="{A7AC7081-721C-4AC0-B31A-8EA7F7AAFF13}"/>
          </ac:spMkLst>
        </pc:spChg>
        <pc:spChg chg="add mod">
          <ac:chgData name="Julia Kasmire" userId="d623be19-69c6-4d1b-89e7-ecc750d13e6c" providerId="ADAL" clId="{DC4F1B00-34E8-4F69-946D-E3B967DFB729}" dt="2020-06-15T12:45:24.864" v="18757" actId="554"/>
          <ac:spMkLst>
            <pc:docMk/>
            <pc:sldMk cId="60727172" sldId="315"/>
            <ac:spMk id="85" creationId="{62083DF6-413F-4DBC-8332-65D372A5F6C4}"/>
          </ac:spMkLst>
        </pc:spChg>
        <pc:spChg chg="add mod">
          <ac:chgData name="Julia Kasmire" userId="d623be19-69c6-4d1b-89e7-ecc750d13e6c" providerId="ADAL" clId="{DC4F1B00-34E8-4F69-946D-E3B967DFB729}" dt="2020-06-15T12:48:33.910" v="19212" actId="554"/>
          <ac:spMkLst>
            <pc:docMk/>
            <pc:sldMk cId="60727172" sldId="315"/>
            <ac:spMk id="86" creationId="{FD833809-03A2-42F7-9ED4-922002CAB65B}"/>
          </ac:spMkLst>
        </pc:spChg>
        <pc:spChg chg="add mod">
          <ac:chgData name="Julia Kasmire" userId="d623be19-69c6-4d1b-89e7-ecc750d13e6c" providerId="ADAL" clId="{DC4F1B00-34E8-4F69-946D-E3B967DFB729}" dt="2020-06-15T12:48:33.910" v="19212" actId="554"/>
          <ac:spMkLst>
            <pc:docMk/>
            <pc:sldMk cId="60727172" sldId="315"/>
            <ac:spMk id="87" creationId="{6CD7D6CD-F6C0-45A0-92F3-F3F86D707D4A}"/>
          </ac:spMkLst>
        </pc:spChg>
        <pc:spChg chg="add mod">
          <ac:chgData name="Julia Kasmire" userId="d623be19-69c6-4d1b-89e7-ecc750d13e6c" providerId="ADAL" clId="{DC4F1B00-34E8-4F69-946D-E3B967DFB729}" dt="2020-06-15T12:48:33.910" v="19212" actId="554"/>
          <ac:spMkLst>
            <pc:docMk/>
            <pc:sldMk cId="60727172" sldId="315"/>
            <ac:spMk id="88" creationId="{840A42C2-7531-4295-A519-BD2DF890414C}"/>
          </ac:spMkLst>
        </pc:spChg>
        <pc:spChg chg="add mod">
          <ac:chgData name="Julia Kasmire" userId="d623be19-69c6-4d1b-89e7-ecc750d13e6c" providerId="ADAL" clId="{DC4F1B00-34E8-4F69-946D-E3B967DFB729}" dt="2020-06-15T12:48:33.910" v="19212" actId="554"/>
          <ac:spMkLst>
            <pc:docMk/>
            <pc:sldMk cId="60727172" sldId="315"/>
            <ac:spMk id="89" creationId="{A1D6F665-63AC-405D-A7D1-06CD9317D36B}"/>
          </ac:spMkLst>
        </pc:spChg>
        <pc:spChg chg="add mod">
          <ac:chgData name="Julia Kasmire" userId="d623be19-69c6-4d1b-89e7-ecc750d13e6c" providerId="ADAL" clId="{DC4F1B00-34E8-4F69-946D-E3B967DFB729}" dt="2020-06-15T12:48:33.910" v="19212" actId="554"/>
          <ac:spMkLst>
            <pc:docMk/>
            <pc:sldMk cId="60727172" sldId="315"/>
            <ac:spMk id="90" creationId="{BA15014B-7251-4BEB-B717-E3EDF51A3553}"/>
          </ac:spMkLst>
        </pc:spChg>
        <pc:spChg chg="add mod">
          <ac:chgData name="Julia Kasmire" userId="d623be19-69c6-4d1b-89e7-ecc750d13e6c" providerId="ADAL" clId="{DC4F1B00-34E8-4F69-946D-E3B967DFB729}" dt="2020-06-15T12:48:33.910" v="19212" actId="554"/>
          <ac:spMkLst>
            <pc:docMk/>
            <pc:sldMk cId="60727172" sldId="315"/>
            <ac:spMk id="91" creationId="{72887CFA-C66A-4C67-BB0E-21F47636126F}"/>
          </ac:spMkLst>
        </pc:spChg>
        <pc:spChg chg="del mod">
          <ac:chgData name="Julia Kasmire" userId="d623be19-69c6-4d1b-89e7-ecc750d13e6c" providerId="ADAL" clId="{DC4F1B00-34E8-4F69-946D-E3B967DFB729}" dt="2020-06-15T12:40:48.336" v="18072" actId="21"/>
          <ac:spMkLst>
            <pc:docMk/>
            <pc:sldMk cId="60727172" sldId="315"/>
            <ac:spMk id="105" creationId="{C2E6F905-3E3E-47C8-A058-77A1AD7D9EAA}"/>
          </ac:spMkLst>
        </pc:spChg>
        <pc:spChg chg="del mod ord">
          <ac:chgData name="Julia Kasmire" userId="d623be19-69c6-4d1b-89e7-ecc750d13e6c" providerId="ADAL" clId="{DC4F1B00-34E8-4F69-946D-E3B967DFB729}" dt="2020-06-15T12:39:19.289" v="17765" actId="21"/>
          <ac:spMkLst>
            <pc:docMk/>
            <pc:sldMk cId="60727172" sldId="315"/>
            <ac:spMk id="113" creationId="{8DC0B7B6-7C94-4541-9DBA-2203CB15DE83}"/>
          </ac:spMkLst>
        </pc:spChg>
        <pc:spChg chg="del mod">
          <ac:chgData name="Julia Kasmire" userId="d623be19-69c6-4d1b-89e7-ecc750d13e6c" providerId="ADAL" clId="{DC4F1B00-34E8-4F69-946D-E3B967DFB729}" dt="2020-06-15T10:29:16.594" v="8711" actId="478"/>
          <ac:spMkLst>
            <pc:docMk/>
            <pc:sldMk cId="60727172" sldId="315"/>
            <ac:spMk id="115" creationId="{8B9F1FC0-6801-4A22-9DA6-535F4ED47B05}"/>
          </ac:spMkLst>
        </pc:spChg>
        <pc:spChg chg="del mod">
          <ac:chgData name="Julia Kasmire" userId="d623be19-69c6-4d1b-89e7-ecc750d13e6c" providerId="ADAL" clId="{DC4F1B00-34E8-4F69-946D-E3B967DFB729}" dt="2020-06-15T12:40:18.482" v="17982" actId="21"/>
          <ac:spMkLst>
            <pc:docMk/>
            <pc:sldMk cId="60727172" sldId="315"/>
            <ac:spMk id="116" creationId="{6F1C324E-3771-4DD5-A3C5-5476143D1422}"/>
          </ac:spMkLst>
        </pc:spChg>
        <pc:spChg chg="del mod">
          <ac:chgData name="Julia Kasmire" userId="d623be19-69c6-4d1b-89e7-ecc750d13e6c" providerId="ADAL" clId="{DC4F1B00-34E8-4F69-946D-E3B967DFB729}" dt="2020-06-15T12:40:07.586" v="17903" actId="21"/>
          <ac:spMkLst>
            <pc:docMk/>
            <pc:sldMk cId="60727172" sldId="315"/>
            <ac:spMk id="117" creationId="{C78123B4-E0FF-4EBA-B922-44F41B0FF3C8}"/>
          </ac:spMkLst>
        </pc:spChg>
        <pc:spChg chg="del mod topLvl">
          <ac:chgData name="Julia Kasmire" userId="d623be19-69c6-4d1b-89e7-ecc750d13e6c" providerId="ADAL" clId="{DC4F1B00-34E8-4F69-946D-E3B967DFB729}" dt="2020-06-15T12:47:29.409" v="19049" actId="21"/>
          <ac:spMkLst>
            <pc:docMk/>
            <pc:sldMk cId="60727172" sldId="315"/>
            <ac:spMk id="118" creationId="{79A3A157-5C8B-43C4-AF10-744A6DED4DA6}"/>
          </ac:spMkLst>
        </pc:spChg>
        <pc:spChg chg="del mod">
          <ac:chgData name="Julia Kasmire" userId="d623be19-69c6-4d1b-89e7-ecc750d13e6c" providerId="ADAL" clId="{DC4F1B00-34E8-4F69-946D-E3B967DFB729}" dt="2020-06-15T12:46:21.413" v="18793" actId="21"/>
          <ac:spMkLst>
            <pc:docMk/>
            <pc:sldMk cId="60727172" sldId="315"/>
            <ac:spMk id="119" creationId="{52BD5D33-141C-40B9-91F0-8FADC6C971C1}"/>
          </ac:spMkLst>
        </pc:spChg>
        <pc:spChg chg="mod">
          <ac:chgData name="Julia Kasmire" userId="d623be19-69c6-4d1b-89e7-ecc750d13e6c" providerId="ADAL" clId="{DC4F1B00-34E8-4F69-946D-E3B967DFB729}" dt="2020-06-15T10:29:48.002" v="8750" actId="20577"/>
          <ac:spMkLst>
            <pc:docMk/>
            <pc:sldMk cId="60727172" sldId="315"/>
            <ac:spMk id="141" creationId="{04976DB8-5E48-42A6-8C0A-820109F33849}"/>
          </ac:spMkLst>
        </pc:spChg>
        <pc:spChg chg="mod">
          <ac:chgData name="Julia Kasmire" userId="d623be19-69c6-4d1b-89e7-ecc750d13e6c" providerId="ADAL" clId="{DC4F1B00-34E8-4F69-946D-E3B967DFB729}" dt="2020-06-15T10:34:06.893" v="9066" actId="6549"/>
          <ac:spMkLst>
            <pc:docMk/>
            <pc:sldMk cId="60727172" sldId="315"/>
            <ac:spMk id="147" creationId="{C2D86357-BD58-469B-8637-FFAB3B6C4C6C}"/>
          </ac:spMkLst>
        </pc:spChg>
        <pc:spChg chg="mod ord">
          <ac:chgData name="Julia Kasmire" userId="d623be19-69c6-4d1b-89e7-ecc750d13e6c" providerId="ADAL" clId="{DC4F1B00-34E8-4F69-946D-E3B967DFB729}" dt="2020-06-15T12:45:39.955" v="18765" actId="1036"/>
          <ac:spMkLst>
            <pc:docMk/>
            <pc:sldMk cId="60727172" sldId="315"/>
            <ac:spMk id="148" creationId="{6304831D-0830-4A3D-A69B-D22F1423C737}"/>
          </ac:spMkLst>
        </pc:spChg>
        <pc:grpChg chg="del">
          <ac:chgData name="Julia Kasmire" userId="d623be19-69c6-4d1b-89e7-ecc750d13e6c" providerId="ADAL" clId="{DC4F1B00-34E8-4F69-946D-E3B967DFB729}" dt="2020-06-15T12:40:48.336" v="18072" actId="21"/>
          <ac:grpSpMkLst>
            <pc:docMk/>
            <pc:sldMk cId="60727172" sldId="315"/>
            <ac:grpSpMk id="2" creationId="{4E355A06-7EC8-4F3B-BF79-93C524934568}"/>
          </ac:grpSpMkLst>
        </pc:grpChg>
        <pc:grpChg chg="del mod">
          <ac:chgData name="Julia Kasmire" userId="d623be19-69c6-4d1b-89e7-ecc750d13e6c" providerId="ADAL" clId="{DC4F1B00-34E8-4F69-946D-E3B967DFB729}" dt="2020-06-15T12:46:21.413" v="18793" actId="21"/>
          <ac:grpSpMkLst>
            <pc:docMk/>
            <pc:sldMk cId="60727172" sldId="315"/>
            <ac:grpSpMk id="3" creationId="{ADA9ECED-5769-474B-9CEC-FE3E0F0534DC}"/>
          </ac:grpSpMkLst>
        </pc:grpChg>
        <pc:grpChg chg="add del mod">
          <ac:chgData name="Julia Kasmire" userId="d623be19-69c6-4d1b-89e7-ecc750d13e6c" providerId="ADAL" clId="{DC4F1B00-34E8-4F69-946D-E3B967DFB729}" dt="2020-06-15T12:39:56.911" v="17832" actId="21"/>
          <ac:grpSpMkLst>
            <pc:docMk/>
            <pc:sldMk cId="60727172" sldId="315"/>
            <ac:grpSpMk id="6" creationId="{BF6FAA17-9C59-461C-8C3D-748856A33F63}"/>
          </ac:grpSpMkLst>
        </pc:grpChg>
        <pc:grpChg chg="add del mod">
          <ac:chgData name="Julia Kasmire" userId="d623be19-69c6-4d1b-89e7-ecc750d13e6c" providerId="ADAL" clId="{DC4F1B00-34E8-4F69-946D-E3B967DFB729}" dt="2020-06-15T12:46:32.888" v="18859" actId="21"/>
          <ac:grpSpMkLst>
            <pc:docMk/>
            <pc:sldMk cId="60727172" sldId="315"/>
            <ac:grpSpMk id="7" creationId="{B113437F-12DB-46CB-AB2F-B1B237030D5A}"/>
          </ac:grpSpMkLst>
        </pc:grpChg>
        <pc:grpChg chg="add del mod topLvl">
          <ac:chgData name="Julia Kasmire" userId="d623be19-69c6-4d1b-89e7-ecc750d13e6c" providerId="ADAL" clId="{DC4F1B00-34E8-4F69-946D-E3B967DFB729}" dt="2020-06-15T12:47:29.409" v="19049" actId="21"/>
          <ac:grpSpMkLst>
            <pc:docMk/>
            <pc:sldMk cId="60727172" sldId="315"/>
            <ac:grpSpMk id="9" creationId="{97E127DC-ED17-4CE9-937B-2D27548B81E3}"/>
          </ac:grpSpMkLst>
        </pc:grpChg>
        <pc:grpChg chg="add del mod">
          <ac:chgData name="Julia Kasmire" userId="d623be19-69c6-4d1b-89e7-ecc750d13e6c" providerId="ADAL" clId="{DC4F1B00-34E8-4F69-946D-E3B967DFB729}" dt="2020-06-15T12:41:54.842" v="18439" actId="21"/>
          <ac:grpSpMkLst>
            <pc:docMk/>
            <pc:sldMk cId="60727172" sldId="315"/>
            <ac:grpSpMk id="10" creationId="{C938FC98-8DD3-4D31-8378-A65C3526830F}"/>
          </ac:grpSpMkLst>
        </pc:grpChg>
        <pc:grpChg chg="add mod">
          <ac:chgData name="Julia Kasmire" userId="d623be19-69c6-4d1b-89e7-ecc750d13e6c" providerId="ADAL" clId="{DC4F1B00-34E8-4F69-946D-E3B967DFB729}" dt="2020-06-15T10:44:01.475" v="9956" actId="164"/>
          <ac:grpSpMkLst>
            <pc:docMk/>
            <pc:sldMk cId="60727172" sldId="315"/>
            <ac:grpSpMk id="11" creationId="{F1AD95BD-5B4D-43E4-8F6B-5C9E8DE0BF14}"/>
          </ac:grpSpMkLst>
        </pc:grpChg>
        <pc:grpChg chg="add del mod">
          <ac:chgData name="Julia Kasmire" userId="d623be19-69c6-4d1b-89e7-ecc750d13e6c" providerId="ADAL" clId="{DC4F1B00-34E8-4F69-946D-E3B967DFB729}" dt="2020-06-15T12:46:04.788" v="18779" actId="478"/>
          <ac:grpSpMkLst>
            <pc:docMk/>
            <pc:sldMk cId="60727172" sldId="315"/>
            <ac:grpSpMk id="12" creationId="{E5AA9087-77D7-42A3-89F5-BC60A5EE4753}"/>
          </ac:grpSpMkLst>
        </pc:grpChg>
        <pc:grpChg chg="add mod">
          <ac:chgData name="Julia Kasmire" userId="d623be19-69c6-4d1b-89e7-ecc750d13e6c" providerId="ADAL" clId="{DC4F1B00-34E8-4F69-946D-E3B967DFB729}" dt="2020-06-15T10:44:55.604" v="9959" actId="164"/>
          <ac:grpSpMkLst>
            <pc:docMk/>
            <pc:sldMk cId="60727172" sldId="315"/>
            <ac:grpSpMk id="13" creationId="{E92356E0-926D-492F-8B9C-DEAF2B5AE132}"/>
          </ac:grpSpMkLst>
        </pc:grpChg>
        <pc:grpChg chg="add mod">
          <ac:chgData name="Julia Kasmire" userId="d623be19-69c6-4d1b-89e7-ecc750d13e6c" providerId="ADAL" clId="{DC4F1B00-34E8-4F69-946D-E3B967DFB729}" dt="2020-06-15T10:45:05.164" v="9966" actId="164"/>
          <ac:grpSpMkLst>
            <pc:docMk/>
            <pc:sldMk cId="60727172" sldId="315"/>
            <ac:grpSpMk id="14" creationId="{07CE6F3F-369C-49CE-9BEF-D9645DCDE6EE}"/>
          </ac:grpSpMkLst>
        </pc:grpChg>
        <pc:grpChg chg="add mod">
          <ac:chgData name="Julia Kasmire" userId="d623be19-69c6-4d1b-89e7-ecc750d13e6c" providerId="ADAL" clId="{DC4F1B00-34E8-4F69-946D-E3B967DFB729}" dt="2020-06-15T10:45:12.187" v="9969" actId="164"/>
          <ac:grpSpMkLst>
            <pc:docMk/>
            <pc:sldMk cId="60727172" sldId="315"/>
            <ac:grpSpMk id="15" creationId="{A7BF3C0E-A4CD-42D2-9AA8-C87D4A1C7ED9}"/>
          </ac:grpSpMkLst>
        </pc:grpChg>
        <pc:grpChg chg="add del mod">
          <ac:chgData name="Julia Kasmire" userId="d623be19-69c6-4d1b-89e7-ecc750d13e6c" providerId="ADAL" clId="{DC4F1B00-34E8-4F69-946D-E3B967DFB729}" dt="2020-06-16T10:47:58.168" v="21962" actId="1036"/>
          <ac:grpSpMkLst>
            <pc:docMk/>
            <pc:sldMk cId="60727172" sldId="315"/>
            <ac:grpSpMk id="16" creationId="{B5A60460-404B-4631-9731-0A4959180FCA}"/>
          </ac:grpSpMkLst>
        </pc:grpChg>
        <pc:grpChg chg="add del mod">
          <ac:chgData name="Julia Kasmire" userId="d623be19-69c6-4d1b-89e7-ecc750d13e6c" providerId="ADAL" clId="{DC4F1B00-34E8-4F69-946D-E3B967DFB729}" dt="2020-06-15T12:41:06.801" v="18202" actId="478"/>
          <ac:grpSpMkLst>
            <pc:docMk/>
            <pc:sldMk cId="60727172" sldId="315"/>
            <ac:grpSpMk id="44" creationId="{2002821E-46FA-4DB8-9425-95485D324C8B}"/>
          </ac:grpSpMkLst>
        </pc:grpChg>
        <pc:grpChg chg="del mod">
          <ac:chgData name="Julia Kasmire" userId="d623be19-69c6-4d1b-89e7-ecc750d13e6c" providerId="ADAL" clId="{DC4F1B00-34E8-4F69-946D-E3B967DFB729}" dt="2020-06-15T12:46:00.703" v="18777" actId="478"/>
          <ac:grpSpMkLst>
            <pc:docMk/>
            <pc:sldMk cId="60727172" sldId="315"/>
            <ac:grpSpMk id="46" creationId="{49014ED9-0F6B-4EDE-B44A-EC2FCEE9D02C}"/>
          </ac:grpSpMkLst>
        </pc:grpChg>
        <pc:grpChg chg="del mod">
          <ac:chgData name="Julia Kasmire" userId="d623be19-69c6-4d1b-89e7-ecc750d13e6c" providerId="ADAL" clId="{DC4F1B00-34E8-4F69-946D-E3B967DFB729}" dt="2020-06-15T12:46:02.790" v="18778" actId="478"/>
          <ac:grpSpMkLst>
            <pc:docMk/>
            <pc:sldMk cId="60727172" sldId="315"/>
            <ac:grpSpMk id="49" creationId="{3F6FD10A-8F23-47F1-A7C2-DE964F1B99ED}"/>
          </ac:grpSpMkLst>
        </pc:grpChg>
        <pc:grpChg chg="del mod">
          <ac:chgData name="Julia Kasmire" userId="d623be19-69c6-4d1b-89e7-ecc750d13e6c" providerId="ADAL" clId="{DC4F1B00-34E8-4F69-946D-E3B967DFB729}" dt="2020-06-15T12:38:43.537" v="17757" actId="478"/>
          <ac:grpSpMkLst>
            <pc:docMk/>
            <pc:sldMk cId="60727172" sldId="315"/>
            <ac:grpSpMk id="51" creationId="{39577509-4239-4CF6-AD57-E97CB1ECD56B}"/>
          </ac:grpSpMkLst>
        </pc:grpChg>
        <pc:grpChg chg="del mod">
          <ac:chgData name="Julia Kasmire" userId="d623be19-69c6-4d1b-89e7-ecc750d13e6c" providerId="ADAL" clId="{DC4F1B00-34E8-4F69-946D-E3B967DFB729}" dt="2020-06-15T12:45:57.010" v="18775" actId="478"/>
          <ac:grpSpMkLst>
            <pc:docMk/>
            <pc:sldMk cId="60727172" sldId="315"/>
            <ac:grpSpMk id="55" creationId="{2ABB4DAE-1020-43C8-BD2A-2F54CBB67DE4}"/>
          </ac:grpSpMkLst>
        </pc:grpChg>
        <pc:grpChg chg="del mod">
          <ac:chgData name="Julia Kasmire" userId="d623be19-69c6-4d1b-89e7-ecc750d13e6c" providerId="ADAL" clId="{DC4F1B00-34E8-4F69-946D-E3B967DFB729}" dt="2020-06-15T12:40:45.026" v="18071" actId="478"/>
          <ac:grpSpMkLst>
            <pc:docMk/>
            <pc:sldMk cId="60727172" sldId="315"/>
            <ac:grpSpMk id="59" creationId="{FA176E2D-FE9F-4D06-B05E-83889FE4EDE3}"/>
          </ac:grpSpMkLst>
        </pc:grpChg>
        <pc:grpChg chg="del mod">
          <ac:chgData name="Julia Kasmire" userId="d623be19-69c6-4d1b-89e7-ecc750d13e6c" providerId="ADAL" clId="{DC4F1B00-34E8-4F69-946D-E3B967DFB729}" dt="2020-06-15T12:39:44.786" v="17818" actId="478"/>
          <ac:grpSpMkLst>
            <pc:docMk/>
            <pc:sldMk cId="60727172" sldId="315"/>
            <ac:grpSpMk id="60" creationId="{A5D73139-BDB9-4CD4-98E1-DB466723B5E3}"/>
          </ac:grpSpMkLst>
        </pc:grpChg>
        <pc:grpChg chg="del">
          <ac:chgData name="Julia Kasmire" userId="d623be19-69c6-4d1b-89e7-ecc750d13e6c" providerId="ADAL" clId="{DC4F1B00-34E8-4F69-946D-E3B967DFB729}" dt="2020-06-15T12:40:18.482" v="17982" actId="21"/>
          <ac:grpSpMkLst>
            <pc:docMk/>
            <pc:sldMk cId="60727172" sldId="315"/>
            <ac:grpSpMk id="61" creationId="{6AC9AB99-FB4B-4B91-9193-92E7F78FB350}"/>
          </ac:grpSpMkLst>
        </pc:grpChg>
        <pc:grpChg chg="del">
          <ac:chgData name="Julia Kasmire" userId="d623be19-69c6-4d1b-89e7-ecc750d13e6c" providerId="ADAL" clId="{DC4F1B00-34E8-4F69-946D-E3B967DFB729}" dt="2020-06-15T12:39:19.289" v="17765" actId="21"/>
          <ac:grpSpMkLst>
            <pc:docMk/>
            <pc:sldMk cId="60727172" sldId="315"/>
            <ac:grpSpMk id="62" creationId="{2E515282-64C8-4390-A393-068B61FD903B}"/>
          </ac:grpSpMkLst>
        </pc:grpChg>
        <pc:grpChg chg="del mod">
          <ac:chgData name="Julia Kasmire" userId="d623be19-69c6-4d1b-89e7-ecc750d13e6c" providerId="ADAL" clId="{DC4F1B00-34E8-4F69-946D-E3B967DFB729}" dt="2020-06-15T12:38:15.292" v="17751" actId="478"/>
          <ac:grpSpMkLst>
            <pc:docMk/>
            <pc:sldMk cId="60727172" sldId="315"/>
            <ac:grpSpMk id="64" creationId="{548E79FE-815D-4C3C-9DFC-0AC2590885BA}"/>
          </ac:grpSpMkLst>
        </pc:grpChg>
        <pc:grpChg chg="del">
          <ac:chgData name="Julia Kasmire" userId="d623be19-69c6-4d1b-89e7-ecc750d13e6c" providerId="ADAL" clId="{DC4F1B00-34E8-4F69-946D-E3B967DFB729}" dt="2020-06-15T10:29:16.594" v="8711" actId="478"/>
          <ac:grpSpMkLst>
            <pc:docMk/>
            <pc:sldMk cId="60727172" sldId="315"/>
            <ac:grpSpMk id="114" creationId="{BEDC1175-6B47-491C-9A4B-72B58391241F}"/>
          </ac:grpSpMkLst>
        </pc:grpChg>
        <pc:grpChg chg="del">
          <ac:chgData name="Julia Kasmire" userId="d623be19-69c6-4d1b-89e7-ecc750d13e6c" providerId="ADAL" clId="{DC4F1B00-34E8-4F69-946D-E3B967DFB729}" dt="2020-06-15T10:34:08.119" v="9067" actId="478"/>
          <ac:grpSpMkLst>
            <pc:docMk/>
            <pc:sldMk cId="60727172" sldId="315"/>
            <ac:grpSpMk id="136" creationId="{5C8238CC-9F45-444F-A7C2-3879D3BB5B82}"/>
          </ac:grpSpMkLst>
        </pc:grpChg>
      </pc:sldChg>
      <pc:sldChg chg="modSp add del mod modAnim modNotesTx">
        <pc:chgData name="Julia Kasmire" userId="d623be19-69c6-4d1b-89e7-ecc750d13e6c" providerId="ADAL" clId="{DC4F1B00-34E8-4F69-946D-E3B967DFB729}" dt="2020-06-15T11:25:11.547" v="13144" actId="47"/>
        <pc:sldMkLst>
          <pc:docMk/>
          <pc:sldMk cId="3996277233" sldId="316"/>
        </pc:sldMkLst>
        <pc:spChg chg="mod">
          <ac:chgData name="Julia Kasmire" userId="d623be19-69c6-4d1b-89e7-ecc750d13e6c" providerId="ADAL" clId="{DC4F1B00-34E8-4F69-946D-E3B967DFB729}" dt="2020-06-15T11:19:00.074" v="12557" actId="21"/>
          <ac:spMkLst>
            <pc:docMk/>
            <pc:sldMk cId="3996277233" sldId="316"/>
            <ac:spMk id="4" creationId="{00000000-0000-0000-0000-000000000000}"/>
          </ac:spMkLst>
        </pc:spChg>
      </pc:sldChg>
      <pc:sldChg chg="addSp delSp modSp add mod delAnim modAnim modNotesTx">
        <pc:chgData name="Julia Kasmire" userId="d623be19-69c6-4d1b-89e7-ecc750d13e6c" providerId="ADAL" clId="{DC4F1B00-34E8-4F69-946D-E3B967DFB729}" dt="2020-06-16T10:41:24.119" v="21817" actId="20577"/>
        <pc:sldMkLst>
          <pc:docMk/>
          <pc:sldMk cId="1629145716" sldId="317"/>
        </pc:sldMkLst>
        <pc:spChg chg="add mod">
          <ac:chgData name="Julia Kasmire" userId="d623be19-69c6-4d1b-89e7-ecc750d13e6c" providerId="ADAL" clId="{DC4F1B00-34E8-4F69-946D-E3B967DFB729}" dt="2020-06-15T11:20:09.890" v="12644" actId="20577"/>
          <ac:spMkLst>
            <pc:docMk/>
            <pc:sldMk cId="1629145716" sldId="317"/>
            <ac:spMk id="2" creationId="{11D65850-F738-430C-BF36-47E57DA07874}"/>
          </ac:spMkLst>
        </pc:spChg>
        <pc:spChg chg="del">
          <ac:chgData name="Julia Kasmire" userId="d623be19-69c6-4d1b-89e7-ecc750d13e6c" providerId="ADAL" clId="{DC4F1B00-34E8-4F69-946D-E3B967DFB729}" dt="2020-06-15T11:19:07.028" v="12558" actId="478"/>
          <ac:spMkLst>
            <pc:docMk/>
            <pc:sldMk cId="1629145716" sldId="317"/>
            <ac:spMk id="4" creationId="{00000000-0000-0000-0000-000000000000}"/>
          </ac:spMkLst>
        </pc:spChg>
        <pc:spChg chg="del mod">
          <ac:chgData name="Julia Kasmire" userId="d623be19-69c6-4d1b-89e7-ecc750d13e6c" providerId="ADAL" clId="{DC4F1B00-34E8-4F69-946D-E3B967DFB729}" dt="2020-06-15T11:16:32.185" v="12445" actId="478"/>
          <ac:spMkLst>
            <pc:docMk/>
            <pc:sldMk cId="1629145716" sldId="317"/>
            <ac:spMk id="6" creationId="{AF71F9C4-8EFB-4AB9-A049-187E732C30AB}"/>
          </ac:spMkLst>
        </pc:spChg>
        <pc:spChg chg="del mod">
          <ac:chgData name="Julia Kasmire" userId="d623be19-69c6-4d1b-89e7-ecc750d13e6c" providerId="ADAL" clId="{DC4F1B00-34E8-4F69-946D-E3B967DFB729}" dt="2020-06-15T11:16:28.911" v="12443" actId="478"/>
          <ac:spMkLst>
            <pc:docMk/>
            <pc:sldMk cId="1629145716" sldId="317"/>
            <ac:spMk id="7" creationId="{432BEFB7-47E8-40BE-A415-A6E047D79060}"/>
          </ac:spMkLst>
        </pc:spChg>
        <pc:spChg chg="mod">
          <ac:chgData name="Julia Kasmire" userId="d623be19-69c6-4d1b-89e7-ecc750d13e6c" providerId="ADAL" clId="{DC4F1B00-34E8-4F69-946D-E3B967DFB729}" dt="2020-06-16T10:41:24.119" v="21817" actId="20577"/>
          <ac:spMkLst>
            <pc:docMk/>
            <pc:sldMk cId="1629145716" sldId="317"/>
            <ac:spMk id="8" creationId="{00000000-0000-0000-0000-000000000000}"/>
          </ac:spMkLst>
        </pc:spChg>
        <pc:spChg chg="del">
          <ac:chgData name="Julia Kasmire" userId="d623be19-69c6-4d1b-89e7-ecc750d13e6c" providerId="ADAL" clId="{DC4F1B00-34E8-4F69-946D-E3B967DFB729}" dt="2020-06-15T11:16:55.758" v="12455" actId="478"/>
          <ac:spMkLst>
            <pc:docMk/>
            <pc:sldMk cId="1629145716" sldId="317"/>
            <ac:spMk id="9" creationId="{C2F6F64E-D8C4-49A4-B364-29D62726E11B}"/>
          </ac:spMkLst>
        </pc:spChg>
        <pc:spChg chg="del topLvl">
          <ac:chgData name="Julia Kasmire" userId="d623be19-69c6-4d1b-89e7-ecc750d13e6c" providerId="ADAL" clId="{DC4F1B00-34E8-4F69-946D-E3B967DFB729}" dt="2020-06-15T11:16:57.797" v="12456" actId="478"/>
          <ac:spMkLst>
            <pc:docMk/>
            <pc:sldMk cId="1629145716" sldId="317"/>
            <ac:spMk id="10" creationId="{B5E5F320-D6C5-40FF-8C0C-C15458406A38}"/>
          </ac:spMkLst>
        </pc:spChg>
        <pc:spChg chg="del">
          <ac:chgData name="Julia Kasmire" userId="d623be19-69c6-4d1b-89e7-ecc750d13e6c" providerId="ADAL" clId="{DC4F1B00-34E8-4F69-946D-E3B967DFB729}" dt="2020-06-15T11:16:35.806" v="12447" actId="478"/>
          <ac:spMkLst>
            <pc:docMk/>
            <pc:sldMk cId="1629145716" sldId="317"/>
            <ac:spMk id="11" creationId="{F02568C5-B57D-4ABB-899B-E1DE584998FD}"/>
          </ac:spMkLst>
        </pc:spChg>
        <pc:spChg chg="del">
          <ac:chgData name="Julia Kasmire" userId="d623be19-69c6-4d1b-89e7-ecc750d13e6c" providerId="ADAL" clId="{DC4F1B00-34E8-4F69-946D-E3B967DFB729}" dt="2020-06-15T11:16:34.003" v="12446" actId="478"/>
          <ac:spMkLst>
            <pc:docMk/>
            <pc:sldMk cId="1629145716" sldId="317"/>
            <ac:spMk id="12" creationId="{5645055C-950D-419B-9772-362912EB4E38}"/>
          </ac:spMkLst>
        </pc:spChg>
        <pc:spChg chg="del">
          <ac:chgData name="Julia Kasmire" userId="d623be19-69c6-4d1b-89e7-ecc750d13e6c" providerId="ADAL" clId="{DC4F1B00-34E8-4F69-946D-E3B967DFB729}" dt="2020-06-15T11:16:25.095" v="12440" actId="478"/>
          <ac:spMkLst>
            <pc:docMk/>
            <pc:sldMk cId="1629145716" sldId="317"/>
            <ac:spMk id="13" creationId="{E1C34E43-6815-4E53-BB78-06614F177E71}"/>
          </ac:spMkLst>
        </pc:spChg>
        <pc:spChg chg="del">
          <ac:chgData name="Julia Kasmire" userId="d623be19-69c6-4d1b-89e7-ecc750d13e6c" providerId="ADAL" clId="{DC4F1B00-34E8-4F69-946D-E3B967DFB729}" dt="2020-06-15T11:16:23.343" v="12439" actId="478"/>
          <ac:spMkLst>
            <pc:docMk/>
            <pc:sldMk cId="1629145716" sldId="317"/>
            <ac:spMk id="14" creationId="{E2BB73E0-4AB2-4B95-AEB3-D3EA3FC972FA}"/>
          </ac:spMkLst>
        </pc:spChg>
        <pc:spChg chg="del">
          <ac:chgData name="Julia Kasmire" userId="d623be19-69c6-4d1b-89e7-ecc750d13e6c" providerId="ADAL" clId="{DC4F1B00-34E8-4F69-946D-E3B967DFB729}" dt="2020-06-15T11:16:21.590" v="12438" actId="478"/>
          <ac:spMkLst>
            <pc:docMk/>
            <pc:sldMk cId="1629145716" sldId="317"/>
            <ac:spMk id="15" creationId="{4C7538B1-D86E-420D-A03D-FB97DAF98DB5}"/>
          </ac:spMkLst>
        </pc:spChg>
        <pc:spChg chg="del">
          <ac:chgData name="Julia Kasmire" userId="d623be19-69c6-4d1b-89e7-ecc750d13e6c" providerId="ADAL" clId="{DC4F1B00-34E8-4F69-946D-E3B967DFB729}" dt="2020-06-15T11:16:38.079" v="12448" actId="478"/>
          <ac:spMkLst>
            <pc:docMk/>
            <pc:sldMk cId="1629145716" sldId="317"/>
            <ac:spMk id="17" creationId="{A083DD6A-6221-4052-B309-2CBC1B757109}"/>
          </ac:spMkLst>
        </pc:spChg>
        <pc:spChg chg="del">
          <ac:chgData name="Julia Kasmire" userId="d623be19-69c6-4d1b-89e7-ecc750d13e6c" providerId="ADAL" clId="{DC4F1B00-34E8-4F69-946D-E3B967DFB729}" dt="2020-06-15T11:16:53.098" v="12454" actId="478"/>
          <ac:spMkLst>
            <pc:docMk/>
            <pc:sldMk cId="1629145716" sldId="317"/>
            <ac:spMk id="18" creationId="{4FCB5625-1014-4325-9957-4E4F9BA94C54}"/>
          </ac:spMkLst>
        </pc:spChg>
        <pc:spChg chg="del">
          <ac:chgData name="Julia Kasmire" userId="d623be19-69c6-4d1b-89e7-ecc750d13e6c" providerId="ADAL" clId="{DC4F1B00-34E8-4F69-946D-E3B967DFB729}" dt="2020-06-15T11:16:50.807" v="12453" actId="478"/>
          <ac:spMkLst>
            <pc:docMk/>
            <pc:sldMk cId="1629145716" sldId="317"/>
            <ac:spMk id="19" creationId="{2B81B5CA-716B-4538-9BAE-85F4E2E5647F}"/>
          </ac:spMkLst>
        </pc:spChg>
        <pc:spChg chg="del">
          <ac:chgData name="Julia Kasmire" userId="d623be19-69c6-4d1b-89e7-ecc750d13e6c" providerId="ADAL" clId="{DC4F1B00-34E8-4F69-946D-E3B967DFB729}" dt="2020-06-15T11:16:49.054" v="12452" actId="478"/>
          <ac:spMkLst>
            <pc:docMk/>
            <pc:sldMk cId="1629145716" sldId="317"/>
            <ac:spMk id="20" creationId="{C6B161DD-3900-4274-A542-8E42688DE930}"/>
          </ac:spMkLst>
        </pc:spChg>
        <pc:spChg chg="del">
          <ac:chgData name="Julia Kasmire" userId="d623be19-69c6-4d1b-89e7-ecc750d13e6c" providerId="ADAL" clId="{DC4F1B00-34E8-4F69-946D-E3B967DFB729}" dt="2020-06-15T11:16:47.223" v="12451" actId="478"/>
          <ac:spMkLst>
            <pc:docMk/>
            <pc:sldMk cId="1629145716" sldId="317"/>
            <ac:spMk id="21" creationId="{891B83CB-DB9A-4326-B71B-044718E0F51E}"/>
          </ac:spMkLst>
        </pc:spChg>
        <pc:spChg chg="del">
          <ac:chgData name="Julia Kasmire" userId="d623be19-69c6-4d1b-89e7-ecc750d13e6c" providerId="ADAL" clId="{DC4F1B00-34E8-4F69-946D-E3B967DFB729}" dt="2020-06-15T11:16:40.862" v="12449" actId="478"/>
          <ac:spMkLst>
            <pc:docMk/>
            <pc:sldMk cId="1629145716" sldId="317"/>
            <ac:spMk id="22" creationId="{F7AC7EB6-82B0-40B7-8A5D-1079B87AF573}"/>
          </ac:spMkLst>
        </pc:spChg>
        <pc:spChg chg="del">
          <ac:chgData name="Julia Kasmire" userId="d623be19-69c6-4d1b-89e7-ecc750d13e6c" providerId="ADAL" clId="{DC4F1B00-34E8-4F69-946D-E3B967DFB729}" dt="2020-06-15T11:16:42.846" v="12450" actId="478"/>
          <ac:spMkLst>
            <pc:docMk/>
            <pc:sldMk cId="1629145716" sldId="317"/>
            <ac:spMk id="23" creationId="{7F7A5641-B82F-4BE6-83DD-D16CB6CB15DD}"/>
          </ac:spMkLst>
        </pc:spChg>
        <pc:spChg chg="del">
          <ac:chgData name="Julia Kasmire" userId="d623be19-69c6-4d1b-89e7-ecc750d13e6c" providerId="ADAL" clId="{DC4F1B00-34E8-4F69-946D-E3B967DFB729}" dt="2020-06-15T11:16:19.376" v="12437" actId="478"/>
          <ac:spMkLst>
            <pc:docMk/>
            <pc:sldMk cId="1629145716" sldId="317"/>
            <ac:spMk id="24" creationId="{6F2752F4-EA45-4138-BA8E-5DED9C3C4F02}"/>
          </ac:spMkLst>
        </pc:spChg>
        <pc:spChg chg="del topLvl">
          <ac:chgData name="Julia Kasmire" userId="d623be19-69c6-4d1b-89e7-ecc750d13e6c" providerId="ADAL" clId="{DC4F1B00-34E8-4F69-946D-E3B967DFB729}" dt="2020-06-15T11:17:00.399" v="12457" actId="478"/>
          <ac:spMkLst>
            <pc:docMk/>
            <pc:sldMk cId="1629145716" sldId="317"/>
            <ac:spMk id="25" creationId="{089BFF8A-A26F-4336-BA66-F7FA5AECF0B1}"/>
          </ac:spMkLst>
        </pc:spChg>
        <pc:spChg chg="mod topLvl">
          <ac:chgData name="Julia Kasmire" userId="d623be19-69c6-4d1b-89e7-ecc750d13e6c" providerId="ADAL" clId="{DC4F1B00-34E8-4F69-946D-E3B967DFB729}" dt="2020-06-15T11:18:27.853" v="12555" actId="255"/>
          <ac:spMkLst>
            <pc:docMk/>
            <pc:sldMk cId="1629145716" sldId="317"/>
            <ac:spMk id="26" creationId="{2EA4F442-9D93-46B8-8A68-9B06818648F3}"/>
          </ac:spMkLst>
        </pc:spChg>
        <pc:grpChg chg="del">
          <ac:chgData name="Julia Kasmire" userId="d623be19-69c6-4d1b-89e7-ecc750d13e6c" providerId="ADAL" clId="{DC4F1B00-34E8-4F69-946D-E3B967DFB729}" dt="2020-06-15T11:16:57.797" v="12456" actId="478"/>
          <ac:grpSpMkLst>
            <pc:docMk/>
            <pc:sldMk cId="1629145716" sldId="317"/>
            <ac:grpSpMk id="5" creationId="{66323976-F0E5-4CE4-B3EA-EE0B7076E61F}"/>
          </ac:grpSpMkLst>
        </pc:grpChg>
        <pc:grpChg chg="del topLvl">
          <ac:chgData name="Julia Kasmire" userId="d623be19-69c6-4d1b-89e7-ecc750d13e6c" providerId="ADAL" clId="{DC4F1B00-34E8-4F69-946D-E3B967DFB729}" dt="2020-06-15T11:17:00.399" v="12457" actId="478"/>
          <ac:grpSpMkLst>
            <pc:docMk/>
            <pc:sldMk cId="1629145716" sldId="317"/>
            <ac:grpSpMk id="16" creationId="{B1164934-7B50-4E73-8E3A-13FC36F778EC}"/>
          </ac:grpSpMkLst>
        </pc:grpChg>
      </pc:sldChg>
      <pc:sldChg chg="addSp delSp modSp add mod modAnim modNotesTx">
        <pc:chgData name="Julia Kasmire" userId="d623be19-69c6-4d1b-89e7-ecc750d13e6c" providerId="ADAL" clId="{DC4F1B00-34E8-4F69-946D-E3B967DFB729}" dt="2020-06-16T10:41:35.788" v="21837" actId="20577"/>
        <pc:sldMkLst>
          <pc:docMk/>
          <pc:sldMk cId="4177565811" sldId="318"/>
        </pc:sldMkLst>
        <pc:spChg chg="mod">
          <ac:chgData name="Julia Kasmire" userId="d623be19-69c6-4d1b-89e7-ecc750d13e6c" providerId="ADAL" clId="{DC4F1B00-34E8-4F69-946D-E3B967DFB729}" dt="2020-06-15T11:38:38.823" v="13512" actId="20577"/>
          <ac:spMkLst>
            <pc:docMk/>
            <pc:sldMk cId="4177565811" sldId="318"/>
            <ac:spMk id="4" creationId="{00000000-0000-0000-0000-000000000000}"/>
          </ac:spMkLst>
        </pc:spChg>
        <pc:spChg chg="del">
          <ac:chgData name="Julia Kasmire" userId="d623be19-69c6-4d1b-89e7-ecc750d13e6c" providerId="ADAL" clId="{DC4F1B00-34E8-4F69-946D-E3B967DFB729}" dt="2020-06-15T11:31:42.863" v="13376" actId="478"/>
          <ac:spMkLst>
            <pc:docMk/>
            <pc:sldMk cId="4177565811" sldId="318"/>
            <ac:spMk id="5" creationId="{D28DA9A3-BD2C-4063-B62F-5F9695089D56}"/>
          </ac:spMkLst>
        </pc:spChg>
        <pc:spChg chg="mod">
          <ac:chgData name="Julia Kasmire" userId="d623be19-69c6-4d1b-89e7-ecc750d13e6c" providerId="ADAL" clId="{DC4F1B00-34E8-4F69-946D-E3B967DFB729}" dt="2020-06-16T10:41:35.788" v="21837" actId="20577"/>
          <ac:spMkLst>
            <pc:docMk/>
            <pc:sldMk cId="4177565811" sldId="318"/>
            <ac:spMk id="8" creationId="{00000000-0000-0000-0000-000000000000}"/>
          </ac:spMkLst>
        </pc:spChg>
        <pc:spChg chg="del mod">
          <ac:chgData name="Julia Kasmire" userId="d623be19-69c6-4d1b-89e7-ecc750d13e6c" providerId="ADAL" clId="{DC4F1B00-34E8-4F69-946D-E3B967DFB729}" dt="2020-06-15T11:31:19.280" v="13365" actId="478"/>
          <ac:spMkLst>
            <pc:docMk/>
            <pc:sldMk cId="4177565811" sldId="318"/>
            <ac:spMk id="11" creationId="{5FB0E745-62F8-4626-9283-69C0C9B3AE86}"/>
          </ac:spMkLst>
        </pc:spChg>
        <pc:graphicFrameChg chg="add del mod modGraphic">
          <ac:chgData name="Julia Kasmire" userId="d623be19-69c6-4d1b-89e7-ecc750d13e6c" providerId="ADAL" clId="{DC4F1B00-34E8-4F69-946D-E3B967DFB729}" dt="2020-06-15T11:35:38.104" v="13431" actId="478"/>
          <ac:graphicFrameMkLst>
            <pc:docMk/>
            <pc:sldMk cId="4177565811" sldId="318"/>
            <ac:graphicFrameMk id="21" creationId="{39B9A383-BF87-4D1A-AF15-D6D29D741D01}"/>
          </ac:graphicFrameMkLst>
        </pc:graphicFrameChg>
        <pc:graphicFrameChg chg="add mod modGraphic">
          <ac:chgData name="Julia Kasmire" userId="d623be19-69c6-4d1b-89e7-ecc750d13e6c" providerId="ADAL" clId="{DC4F1B00-34E8-4F69-946D-E3B967DFB729}" dt="2020-06-15T11:38:46.784" v="13513" actId="1076"/>
          <ac:graphicFrameMkLst>
            <pc:docMk/>
            <pc:sldMk cId="4177565811" sldId="318"/>
            <ac:graphicFrameMk id="23" creationId="{5DBEC307-42F2-4DA1-A5C9-AB8A7255EDAD}"/>
          </ac:graphicFrameMkLst>
        </pc:graphicFrameChg>
        <pc:picChg chg="del mod">
          <ac:chgData name="Julia Kasmire" userId="d623be19-69c6-4d1b-89e7-ecc750d13e6c" providerId="ADAL" clId="{DC4F1B00-34E8-4F69-946D-E3B967DFB729}" dt="2020-06-15T11:31:42.863" v="13376" actId="478"/>
          <ac:picMkLst>
            <pc:docMk/>
            <pc:sldMk cId="4177565811" sldId="318"/>
            <ac:picMk id="3" creationId="{9D6C2715-46CE-4C72-ACC6-EDD96E8DFBAB}"/>
          </ac:picMkLst>
        </pc:picChg>
        <pc:picChg chg="add mod">
          <ac:chgData name="Julia Kasmire" userId="d623be19-69c6-4d1b-89e7-ecc750d13e6c" providerId="ADAL" clId="{DC4F1B00-34E8-4F69-946D-E3B967DFB729}" dt="2020-06-15T11:32:16.577" v="13382" actId="1076"/>
          <ac:picMkLst>
            <pc:docMk/>
            <pc:sldMk cId="4177565811" sldId="318"/>
            <ac:picMk id="6" creationId="{40577FF4-F93C-423F-88D5-AF41DAD642DF}"/>
          </ac:picMkLst>
        </pc:picChg>
        <pc:picChg chg="del mod">
          <ac:chgData name="Julia Kasmire" userId="d623be19-69c6-4d1b-89e7-ecc750d13e6c" providerId="ADAL" clId="{DC4F1B00-34E8-4F69-946D-E3B967DFB729}" dt="2020-06-15T11:31:44.392" v="13378" actId="478"/>
          <ac:picMkLst>
            <pc:docMk/>
            <pc:sldMk cId="4177565811" sldId="318"/>
            <ac:picMk id="7" creationId="{B734C1A5-DC34-456E-9C71-4FF9C311A104}"/>
          </ac:picMkLst>
        </pc:picChg>
        <pc:picChg chg="del mod">
          <ac:chgData name="Julia Kasmire" userId="d623be19-69c6-4d1b-89e7-ecc750d13e6c" providerId="ADAL" clId="{DC4F1B00-34E8-4F69-946D-E3B967DFB729}" dt="2020-06-15T11:31:43.601" v="13377" actId="478"/>
          <ac:picMkLst>
            <pc:docMk/>
            <pc:sldMk cId="4177565811" sldId="318"/>
            <ac:picMk id="10" creationId="{A6066E14-D72E-4A5A-BD3C-43B81AF32C1E}"/>
          </ac:picMkLst>
        </pc:picChg>
        <pc:picChg chg="add del mod">
          <ac:chgData name="Julia Kasmire" userId="d623be19-69c6-4d1b-89e7-ecc750d13e6c" providerId="ADAL" clId="{DC4F1B00-34E8-4F69-946D-E3B967DFB729}" dt="2020-06-15T11:32:41.562" v="13386" actId="478"/>
          <ac:picMkLst>
            <pc:docMk/>
            <pc:sldMk cId="4177565811" sldId="318"/>
            <ac:picMk id="12" creationId="{9FCE6431-366D-4793-B348-42F9E6770C93}"/>
          </ac:picMkLst>
        </pc:picChg>
        <pc:picChg chg="add mod">
          <ac:chgData name="Julia Kasmire" userId="d623be19-69c6-4d1b-89e7-ecc750d13e6c" providerId="ADAL" clId="{DC4F1B00-34E8-4F69-946D-E3B967DFB729}" dt="2020-06-15T11:33:05.954" v="13391" actId="1076"/>
          <ac:picMkLst>
            <pc:docMk/>
            <pc:sldMk cId="4177565811" sldId="318"/>
            <ac:picMk id="14" creationId="{26B30FDA-197C-4674-960B-2C3EC44D6485}"/>
          </ac:picMkLst>
        </pc:picChg>
        <pc:picChg chg="add del mod">
          <ac:chgData name="Julia Kasmire" userId="d623be19-69c6-4d1b-89e7-ecc750d13e6c" providerId="ADAL" clId="{DC4F1B00-34E8-4F69-946D-E3B967DFB729}" dt="2020-06-15T11:33:51.356" v="13397" actId="478"/>
          <ac:picMkLst>
            <pc:docMk/>
            <pc:sldMk cId="4177565811" sldId="318"/>
            <ac:picMk id="16" creationId="{3EE1C390-E277-4081-8791-1B13F3047E89}"/>
          </ac:picMkLst>
        </pc:picChg>
        <pc:picChg chg="add del mod">
          <ac:chgData name="Julia Kasmire" userId="d623be19-69c6-4d1b-89e7-ecc750d13e6c" providerId="ADAL" clId="{DC4F1B00-34E8-4F69-946D-E3B967DFB729}" dt="2020-06-15T11:33:59.053" v="13400" actId="478"/>
          <ac:picMkLst>
            <pc:docMk/>
            <pc:sldMk cId="4177565811" sldId="318"/>
            <ac:picMk id="18" creationId="{46C1B799-17B5-4A30-9F76-FA5192000A5C}"/>
          </ac:picMkLst>
        </pc:picChg>
        <pc:picChg chg="add mod">
          <ac:chgData name="Julia Kasmire" userId="d623be19-69c6-4d1b-89e7-ecc750d13e6c" providerId="ADAL" clId="{DC4F1B00-34E8-4F69-946D-E3B967DFB729}" dt="2020-06-15T11:34:33.875" v="13407" actId="1076"/>
          <ac:picMkLst>
            <pc:docMk/>
            <pc:sldMk cId="4177565811" sldId="318"/>
            <ac:picMk id="20" creationId="{77AF2945-747B-49C0-85BC-BDF03FB46D66}"/>
          </ac:picMkLst>
        </pc:picChg>
      </pc:sldChg>
      <pc:sldChg chg="add del">
        <pc:chgData name="Julia Kasmire" userId="d623be19-69c6-4d1b-89e7-ecc750d13e6c" providerId="ADAL" clId="{DC4F1B00-34E8-4F69-946D-E3B967DFB729}" dt="2020-06-15T11:48:06.868" v="14823" actId="47"/>
        <pc:sldMkLst>
          <pc:docMk/>
          <pc:sldMk cId="1801614480" sldId="319"/>
        </pc:sldMkLst>
      </pc:sldChg>
      <pc:sldChg chg="addSp delSp modSp add mod modAnim modNotesTx">
        <pc:chgData name="Julia Kasmire" userId="d623be19-69c6-4d1b-89e7-ecc750d13e6c" providerId="ADAL" clId="{DC4F1B00-34E8-4F69-946D-E3B967DFB729}" dt="2020-06-16T10:53:57.510" v="22820" actId="20577"/>
        <pc:sldMkLst>
          <pc:docMk/>
          <pc:sldMk cId="2861193018" sldId="319"/>
        </pc:sldMkLst>
        <pc:spChg chg="add del">
          <ac:chgData name="Julia Kasmire" userId="d623be19-69c6-4d1b-89e7-ecc750d13e6c" providerId="ADAL" clId="{DC4F1B00-34E8-4F69-946D-E3B967DFB729}" dt="2020-06-15T11:50:07.616" v="14963"/>
          <ac:spMkLst>
            <pc:docMk/>
            <pc:sldMk cId="2861193018" sldId="319"/>
            <ac:spMk id="2" creationId="{FF82B92A-9DA1-4AD9-BB99-3F6EC7353A9B}"/>
          </ac:spMkLst>
        </pc:spChg>
        <pc:spChg chg="mod">
          <ac:chgData name="Julia Kasmire" userId="d623be19-69c6-4d1b-89e7-ecc750d13e6c" providerId="ADAL" clId="{DC4F1B00-34E8-4F69-946D-E3B967DFB729}" dt="2020-06-15T11:58:42.156" v="15437" actId="1076"/>
          <ac:spMkLst>
            <pc:docMk/>
            <pc:sldMk cId="2861193018" sldId="319"/>
            <ac:spMk id="4" creationId="{00000000-0000-0000-0000-000000000000}"/>
          </ac:spMkLst>
        </pc:spChg>
        <pc:spChg chg="add mod">
          <ac:chgData name="Julia Kasmire" userId="d623be19-69c6-4d1b-89e7-ecc750d13e6c" providerId="ADAL" clId="{DC4F1B00-34E8-4F69-946D-E3B967DFB729}" dt="2020-06-15T11:58:26.708" v="15433" actId="20577"/>
          <ac:spMkLst>
            <pc:docMk/>
            <pc:sldMk cId="2861193018" sldId="319"/>
            <ac:spMk id="5" creationId="{5DD2DC4C-D88F-4AC0-854D-DAEE46F82E31}"/>
          </ac:spMkLst>
        </pc:spChg>
        <pc:spChg chg="mod">
          <ac:chgData name="Julia Kasmire" userId="d623be19-69c6-4d1b-89e7-ecc750d13e6c" providerId="ADAL" clId="{DC4F1B00-34E8-4F69-946D-E3B967DFB729}" dt="2020-06-16T10:41:45.713" v="21857" actId="20577"/>
          <ac:spMkLst>
            <pc:docMk/>
            <pc:sldMk cId="2861193018" sldId="319"/>
            <ac:spMk id="8" creationId="{00000000-0000-0000-0000-000000000000}"/>
          </ac:spMkLst>
        </pc:spChg>
      </pc:sldChg>
      <pc:sldChg chg="addSp delSp modSp add del mod">
        <pc:chgData name="Julia Kasmire" userId="d623be19-69c6-4d1b-89e7-ecc750d13e6c" providerId="ADAL" clId="{DC4F1B00-34E8-4F69-946D-E3B967DFB729}" dt="2020-06-15T12:00:37.365" v="15482" actId="47"/>
        <pc:sldMkLst>
          <pc:docMk/>
          <pc:sldMk cId="1197129584" sldId="320"/>
        </pc:sldMkLst>
        <pc:spChg chg="add del">
          <ac:chgData name="Julia Kasmire" userId="d623be19-69c6-4d1b-89e7-ecc750d13e6c" providerId="ADAL" clId="{DC4F1B00-34E8-4F69-946D-E3B967DFB729}" dt="2020-06-15T11:52:42.473" v="15105"/>
          <ac:spMkLst>
            <pc:docMk/>
            <pc:sldMk cId="1197129584" sldId="320"/>
            <ac:spMk id="2" creationId="{75C0E9CA-1343-41EE-96CD-A1391E78482F}"/>
          </ac:spMkLst>
        </pc:spChg>
        <pc:spChg chg="add del mod">
          <ac:chgData name="Julia Kasmire" userId="d623be19-69c6-4d1b-89e7-ecc750d13e6c" providerId="ADAL" clId="{DC4F1B00-34E8-4F69-946D-E3B967DFB729}" dt="2020-06-15T11:52:42.106" v="15104"/>
          <ac:spMkLst>
            <pc:docMk/>
            <pc:sldMk cId="1197129584" sldId="320"/>
            <ac:spMk id="3" creationId="{0969E3B1-7A35-413F-828E-9B2E6A26332B}"/>
          </ac:spMkLst>
        </pc:spChg>
        <pc:spChg chg="mod">
          <ac:chgData name="Julia Kasmire" userId="d623be19-69c6-4d1b-89e7-ecc750d13e6c" providerId="ADAL" clId="{DC4F1B00-34E8-4F69-946D-E3B967DFB729}" dt="2020-06-15T11:59:16.586" v="15464" actId="21"/>
          <ac:spMkLst>
            <pc:docMk/>
            <pc:sldMk cId="1197129584" sldId="320"/>
            <ac:spMk id="4" creationId="{00000000-0000-0000-0000-000000000000}"/>
          </ac:spMkLst>
        </pc:spChg>
      </pc:sldChg>
      <pc:sldChg chg="add del">
        <pc:chgData name="Julia Kasmire" userId="d623be19-69c6-4d1b-89e7-ecc750d13e6c" providerId="ADAL" clId="{DC4F1B00-34E8-4F69-946D-E3B967DFB729}" dt="2020-06-15T12:00:39.803" v="15483" actId="47"/>
        <pc:sldMkLst>
          <pc:docMk/>
          <pc:sldMk cId="1695028199" sldId="321"/>
        </pc:sldMkLst>
      </pc:sldChg>
      <pc:sldChg chg="modSp add mod modAnim modNotesTx">
        <pc:chgData name="Julia Kasmire" userId="d623be19-69c6-4d1b-89e7-ecc750d13e6c" providerId="ADAL" clId="{DC4F1B00-34E8-4F69-946D-E3B967DFB729}" dt="2020-06-16T11:00:03.649" v="23992" actId="20577"/>
        <pc:sldMkLst>
          <pc:docMk/>
          <pc:sldMk cId="4237921685" sldId="322"/>
        </pc:sldMkLst>
        <pc:spChg chg="mod">
          <ac:chgData name="Julia Kasmire" userId="d623be19-69c6-4d1b-89e7-ecc750d13e6c" providerId="ADAL" clId="{DC4F1B00-34E8-4F69-946D-E3B967DFB729}" dt="2020-06-15T11:59:38.288" v="15475" actId="20577"/>
          <ac:spMkLst>
            <pc:docMk/>
            <pc:sldMk cId="4237921685" sldId="322"/>
            <ac:spMk id="4" creationId="{00000000-0000-0000-0000-000000000000}"/>
          </ac:spMkLst>
        </pc:spChg>
        <pc:spChg chg="mod">
          <ac:chgData name="Julia Kasmire" userId="d623be19-69c6-4d1b-89e7-ecc750d13e6c" providerId="ADAL" clId="{DC4F1B00-34E8-4F69-946D-E3B967DFB729}" dt="2020-06-15T11:59:57.638" v="15478" actId="113"/>
          <ac:spMkLst>
            <pc:docMk/>
            <pc:sldMk cId="4237921685" sldId="322"/>
            <ac:spMk id="5" creationId="{5DD2DC4C-D88F-4AC0-854D-DAEE46F82E31}"/>
          </ac:spMkLst>
        </pc:spChg>
        <pc:spChg chg="mod">
          <ac:chgData name="Julia Kasmire" userId="d623be19-69c6-4d1b-89e7-ecc750d13e6c" providerId="ADAL" clId="{DC4F1B00-34E8-4F69-946D-E3B967DFB729}" dt="2020-06-16T10:41:50.370" v="21867" actId="20577"/>
          <ac:spMkLst>
            <pc:docMk/>
            <pc:sldMk cId="4237921685" sldId="322"/>
            <ac:spMk id="8" creationId="{00000000-0000-0000-0000-000000000000}"/>
          </ac:spMkLst>
        </pc:spChg>
      </pc:sldChg>
      <pc:sldChg chg="delSp modSp add mod ord delAnim modNotesTx">
        <pc:chgData name="Julia Kasmire" userId="d623be19-69c6-4d1b-89e7-ecc750d13e6c" providerId="ADAL" clId="{DC4F1B00-34E8-4F69-946D-E3B967DFB729}" dt="2020-06-16T10:28:20.387" v="20550" actId="20577"/>
        <pc:sldMkLst>
          <pc:docMk/>
          <pc:sldMk cId="969956848" sldId="323"/>
        </pc:sldMkLst>
        <pc:spChg chg="mod">
          <ac:chgData name="Julia Kasmire" userId="d623be19-69c6-4d1b-89e7-ecc750d13e6c" providerId="ADAL" clId="{DC4F1B00-34E8-4F69-946D-E3B967DFB729}" dt="2020-06-15T12:37:48.626" v="17744" actId="1038"/>
          <ac:spMkLst>
            <pc:docMk/>
            <pc:sldMk cId="969956848" sldId="323"/>
            <ac:spMk id="27" creationId="{51D61242-C415-49BE-B29E-7E073DF0C5F7}"/>
          </ac:spMkLst>
        </pc:spChg>
        <pc:spChg chg="mod">
          <ac:chgData name="Julia Kasmire" userId="d623be19-69c6-4d1b-89e7-ecc750d13e6c" providerId="ADAL" clId="{DC4F1B00-34E8-4F69-946D-E3B967DFB729}" dt="2020-06-16T10:28:20.387" v="20550" actId="20577"/>
          <ac:spMkLst>
            <pc:docMk/>
            <pc:sldMk cId="969956848" sldId="323"/>
            <ac:spMk id="38" creationId="{24C5BD10-2495-4BA0-B601-6B2A5C254F17}"/>
          </ac:spMkLst>
        </pc:spChg>
        <pc:grpChg chg="del">
          <ac:chgData name="Julia Kasmire" userId="d623be19-69c6-4d1b-89e7-ecc750d13e6c" providerId="ADAL" clId="{DC4F1B00-34E8-4F69-946D-E3B967DFB729}" dt="2020-06-15T12:37:41.261" v="17737" actId="478"/>
          <ac:grpSpMkLst>
            <pc:docMk/>
            <pc:sldMk cId="969956848" sldId="323"/>
            <ac:grpSpMk id="16" creationId="{B5A60460-404B-4631-9731-0A4959180FCA}"/>
          </ac:grpSpMkLst>
        </pc:grpChg>
      </pc:sldChg>
      <pc:sldChg chg="addSp delSp modSp add mod delAnim modAnim modNotesTx">
        <pc:chgData name="Julia Kasmire" userId="d623be19-69c6-4d1b-89e7-ecc750d13e6c" providerId="ADAL" clId="{DC4F1B00-34E8-4F69-946D-E3B967DFB729}" dt="2020-06-16T10:31:19.951" v="21134" actId="20577"/>
        <pc:sldMkLst>
          <pc:docMk/>
          <pc:sldMk cId="3365902251" sldId="324"/>
        </pc:sldMkLst>
        <pc:spChg chg="del">
          <ac:chgData name="Julia Kasmire" userId="d623be19-69c6-4d1b-89e7-ecc750d13e6c" providerId="ADAL" clId="{DC4F1B00-34E8-4F69-946D-E3B967DFB729}" dt="2020-06-16T09:44:05.003" v="19245" actId="478"/>
          <ac:spMkLst>
            <pc:docMk/>
            <pc:sldMk cId="3365902251" sldId="324"/>
            <ac:spMk id="2" creationId="{A5E1A9F2-B004-4588-8BD0-7B94056FB7F4}"/>
          </ac:spMkLst>
        </pc:spChg>
        <pc:spChg chg="add del mod">
          <ac:chgData name="Julia Kasmire" userId="d623be19-69c6-4d1b-89e7-ecc750d13e6c" providerId="ADAL" clId="{DC4F1B00-34E8-4F69-946D-E3B967DFB729}" dt="2020-06-16T09:47:47.928" v="19579" actId="478"/>
          <ac:spMkLst>
            <pc:docMk/>
            <pc:sldMk cId="3365902251" sldId="324"/>
            <ac:spMk id="3" creationId="{ED151478-DB39-4A06-8553-35A650E89D8F}"/>
          </ac:spMkLst>
        </pc:spChg>
        <pc:spChg chg="add mod">
          <ac:chgData name="Julia Kasmire" userId="d623be19-69c6-4d1b-89e7-ecc750d13e6c" providerId="ADAL" clId="{DC4F1B00-34E8-4F69-946D-E3B967DFB729}" dt="2020-06-16T09:48:12.323" v="19582" actId="12789"/>
          <ac:spMkLst>
            <pc:docMk/>
            <pc:sldMk cId="3365902251" sldId="324"/>
            <ac:spMk id="4" creationId="{01FE39C9-4880-483E-A8A9-9B30344A2145}"/>
          </ac:spMkLst>
        </pc:spChg>
        <pc:spChg chg="add mod">
          <ac:chgData name="Julia Kasmire" userId="d623be19-69c6-4d1b-89e7-ecc750d13e6c" providerId="ADAL" clId="{DC4F1B00-34E8-4F69-946D-E3B967DFB729}" dt="2020-06-16T09:48:16.675" v="19583" actId="408"/>
          <ac:spMkLst>
            <pc:docMk/>
            <pc:sldMk cId="3365902251" sldId="324"/>
            <ac:spMk id="5" creationId="{3DC92E07-3E9E-42BF-BEBD-76BF448EE917}"/>
          </ac:spMkLst>
        </pc:spChg>
        <pc:spChg chg="del">
          <ac:chgData name="Julia Kasmire" userId="d623be19-69c6-4d1b-89e7-ecc750d13e6c" providerId="ADAL" clId="{DC4F1B00-34E8-4F69-946D-E3B967DFB729}" dt="2020-06-16T09:44:06.464" v="19246" actId="478"/>
          <ac:spMkLst>
            <pc:docMk/>
            <pc:sldMk cId="3365902251" sldId="324"/>
            <ac:spMk id="7" creationId="{A5E1A9F2-B004-4588-8BD0-7B94056FB7F4}"/>
          </ac:spMkLst>
        </pc:spChg>
        <pc:spChg chg="mod">
          <ac:chgData name="Julia Kasmire" userId="d623be19-69c6-4d1b-89e7-ecc750d13e6c" providerId="ADAL" clId="{DC4F1B00-34E8-4F69-946D-E3B967DFB729}" dt="2020-06-16T09:44:14.687" v="19272" actId="20577"/>
          <ac:spMkLst>
            <pc:docMk/>
            <pc:sldMk cId="3365902251" sldId="324"/>
            <ac:spMk id="8" creationId="{00000000-0000-0000-0000-000000000000}"/>
          </ac:spMkLst>
        </pc:spChg>
        <pc:spChg chg="add mod">
          <ac:chgData name="Julia Kasmire" userId="d623be19-69c6-4d1b-89e7-ecc750d13e6c" providerId="ADAL" clId="{DC4F1B00-34E8-4F69-946D-E3B967DFB729}" dt="2020-06-16T09:48:16.675" v="19583" actId="408"/>
          <ac:spMkLst>
            <pc:docMk/>
            <pc:sldMk cId="3365902251" sldId="324"/>
            <ac:spMk id="9" creationId="{9AD6F14B-158E-458B-9AB6-3AC0F387DD62}"/>
          </ac:spMkLst>
        </pc:spChg>
        <pc:spChg chg="add mod">
          <ac:chgData name="Julia Kasmire" userId="d623be19-69c6-4d1b-89e7-ecc750d13e6c" providerId="ADAL" clId="{DC4F1B00-34E8-4F69-946D-E3B967DFB729}" dt="2020-06-16T09:48:16.675" v="19583" actId="408"/>
          <ac:spMkLst>
            <pc:docMk/>
            <pc:sldMk cId="3365902251" sldId="324"/>
            <ac:spMk id="10" creationId="{AF25E943-2251-47B2-9CFF-5B0F5596B62E}"/>
          </ac:spMkLst>
        </pc:spChg>
        <pc:spChg chg="add mod">
          <ac:chgData name="Julia Kasmire" userId="d623be19-69c6-4d1b-89e7-ecc750d13e6c" providerId="ADAL" clId="{DC4F1B00-34E8-4F69-946D-E3B967DFB729}" dt="2020-06-16T09:48:16.675" v="19583" actId="408"/>
          <ac:spMkLst>
            <pc:docMk/>
            <pc:sldMk cId="3365902251" sldId="324"/>
            <ac:spMk id="11" creationId="{CAD020C2-C75F-4977-8A73-813757269315}"/>
          </ac:spMkLst>
        </pc:spChg>
        <pc:spChg chg="add mod">
          <ac:chgData name="Julia Kasmire" userId="d623be19-69c6-4d1b-89e7-ecc750d13e6c" providerId="ADAL" clId="{DC4F1B00-34E8-4F69-946D-E3B967DFB729}" dt="2020-06-16T09:48:16.675" v="19583" actId="408"/>
          <ac:spMkLst>
            <pc:docMk/>
            <pc:sldMk cId="3365902251" sldId="324"/>
            <ac:spMk id="12" creationId="{390B2AB5-A10F-4458-BB2B-A7C39125EC3F}"/>
          </ac:spMkLst>
        </pc:spChg>
        <pc:spChg chg="add mod">
          <ac:chgData name="Julia Kasmire" userId="d623be19-69c6-4d1b-89e7-ecc750d13e6c" providerId="ADAL" clId="{DC4F1B00-34E8-4F69-946D-E3B967DFB729}" dt="2020-06-16T09:48:12.323" v="19582" actId="12789"/>
          <ac:spMkLst>
            <pc:docMk/>
            <pc:sldMk cId="3365902251" sldId="324"/>
            <ac:spMk id="13" creationId="{C0A6F58B-11E1-4681-98C1-B7FB2A72A422}"/>
          </ac:spMkLst>
        </pc:spChg>
        <pc:spChg chg="add del mod">
          <ac:chgData name="Julia Kasmire" userId="d623be19-69c6-4d1b-89e7-ecc750d13e6c" providerId="ADAL" clId="{DC4F1B00-34E8-4F69-946D-E3B967DFB729}" dt="2020-06-16T09:47:05.695" v="19479" actId="478"/>
          <ac:spMkLst>
            <pc:docMk/>
            <pc:sldMk cId="3365902251" sldId="324"/>
            <ac:spMk id="14" creationId="{7A0024E0-935B-4802-ACAA-E0DF5A9564B8}"/>
          </ac:spMkLst>
        </pc:spChg>
        <pc:spChg chg="add mod">
          <ac:chgData name="Julia Kasmire" userId="d623be19-69c6-4d1b-89e7-ecc750d13e6c" providerId="ADAL" clId="{DC4F1B00-34E8-4F69-946D-E3B967DFB729}" dt="2020-06-16T09:49:30.240" v="19594" actId="14100"/>
          <ac:spMkLst>
            <pc:docMk/>
            <pc:sldMk cId="3365902251" sldId="324"/>
            <ac:spMk id="15" creationId="{05183307-3D76-4575-AEB8-EEECC7B69B50}"/>
          </ac:spMkLst>
        </pc:spChg>
        <pc:spChg chg="add mod">
          <ac:chgData name="Julia Kasmire" userId="d623be19-69c6-4d1b-89e7-ecc750d13e6c" providerId="ADAL" clId="{DC4F1B00-34E8-4F69-946D-E3B967DFB729}" dt="2020-06-16T09:49:59.488" v="19597" actId="208"/>
          <ac:spMkLst>
            <pc:docMk/>
            <pc:sldMk cId="3365902251" sldId="324"/>
            <ac:spMk id="16" creationId="{B528336C-99AA-46A0-9D26-18A3EAF051AB}"/>
          </ac:spMkLst>
        </pc:spChg>
        <pc:spChg chg="add mod">
          <ac:chgData name="Julia Kasmire" userId="d623be19-69c6-4d1b-89e7-ecc750d13e6c" providerId="ADAL" clId="{DC4F1B00-34E8-4F69-946D-E3B967DFB729}" dt="2020-06-16T09:51:38.556" v="19635" actId="1037"/>
          <ac:spMkLst>
            <pc:docMk/>
            <pc:sldMk cId="3365902251" sldId="324"/>
            <ac:spMk id="17" creationId="{A97CD374-F110-42C4-9822-A85EF2CADD72}"/>
          </ac:spMkLst>
        </pc:spChg>
        <pc:spChg chg="add mod">
          <ac:chgData name="Julia Kasmire" userId="d623be19-69c6-4d1b-89e7-ecc750d13e6c" providerId="ADAL" clId="{DC4F1B00-34E8-4F69-946D-E3B967DFB729}" dt="2020-06-16T09:52:14.046" v="19640" actId="255"/>
          <ac:spMkLst>
            <pc:docMk/>
            <pc:sldMk cId="3365902251" sldId="324"/>
            <ac:spMk id="18" creationId="{145322A2-D0CE-46C5-99FB-31BB3C0C6C03}"/>
          </ac:spMkLst>
        </pc:spChg>
        <pc:picChg chg="del">
          <ac:chgData name="Julia Kasmire" userId="d623be19-69c6-4d1b-89e7-ecc750d13e6c" providerId="ADAL" clId="{DC4F1B00-34E8-4F69-946D-E3B967DFB729}" dt="2020-06-16T09:44:02.074" v="19244" actId="478"/>
          <ac:picMkLst>
            <pc:docMk/>
            <pc:sldMk cId="3365902251" sldId="324"/>
            <ac:picMk id="6" creationId="{00000000-0000-0000-0000-000000000000}"/>
          </ac:picMkLst>
        </pc:picChg>
      </pc:sldChg>
      <pc:sldChg chg="modSp add mod modNotesTx">
        <pc:chgData name="Julia Kasmire" userId="d623be19-69c6-4d1b-89e7-ecc750d13e6c" providerId="ADAL" clId="{DC4F1B00-34E8-4F69-946D-E3B967DFB729}" dt="2020-06-16T11:03:03.677" v="24108" actId="313"/>
        <pc:sldMkLst>
          <pc:docMk/>
          <pc:sldMk cId="2756717996" sldId="325"/>
        </pc:sldMkLst>
        <pc:spChg chg="mod">
          <ac:chgData name="Julia Kasmire" userId="d623be19-69c6-4d1b-89e7-ecc750d13e6c" providerId="ADAL" clId="{DC4F1B00-34E8-4F69-946D-E3B967DFB729}" dt="2020-06-16T11:03:03.677" v="24108" actId="313"/>
          <ac:spMkLst>
            <pc:docMk/>
            <pc:sldMk cId="2756717996" sldId="325"/>
            <ac:spMk id="4" creationId="{B7AF44CB-006F-485B-A554-1EC2FA79B641}"/>
          </ac:spMkLst>
        </pc:spChg>
        <pc:spChg chg="mod">
          <ac:chgData name="Julia Kasmire" userId="d623be19-69c6-4d1b-89e7-ecc750d13e6c" providerId="ADAL" clId="{DC4F1B00-34E8-4F69-946D-E3B967DFB729}" dt="2020-06-16T10:47:04.577" v="21919" actId="20577"/>
          <ac:spMkLst>
            <pc:docMk/>
            <pc:sldMk cId="2756717996" sldId="325"/>
            <ac:spMk id="8" creationId="{00000000-0000-0000-0000-000000000000}"/>
          </ac:spMkLst>
        </pc:spChg>
      </pc:sldChg>
    </pc:docChg>
  </pc:docChgLst>
  <pc:docChgLst>
    <pc:chgData name="Julia Kasmire" userId="S::julia.kasmire@manchester.ac.uk::d623be19-69c6-4d1b-89e7-ecc750d13e6c" providerId="AD" clId="Web-{E50F5DC6-D9CB-D620-216F-B13F3696D940}"/>
    <pc:docChg chg="addSld delSld modSld sldOrd">
      <pc:chgData name="Julia Kasmire" userId="S::julia.kasmire@manchester.ac.uk::d623be19-69c6-4d1b-89e7-ecc750d13e6c" providerId="AD" clId="Web-{E50F5DC6-D9CB-D620-216F-B13F3696D940}" dt="2020-06-10T13:26:31.977" v="67"/>
      <pc:docMkLst>
        <pc:docMk/>
      </pc:docMkLst>
      <pc:sldChg chg="del">
        <pc:chgData name="Julia Kasmire" userId="S::julia.kasmire@manchester.ac.uk::d623be19-69c6-4d1b-89e7-ecc750d13e6c" providerId="AD" clId="Web-{E50F5DC6-D9CB-D620-216F-B13F3696D940}" dt="2020-06-10T11:09:44.735" v="52"/>
        <pc:sldMkLst>
          <pc:docMk/>
          <pc:sldMk cId="3891427934" sldId="275"/>
        </pc:sldMkLst>
      </pc:sldChg>
      <pc:sldChg chg="modSp">
        <pc:chgData name="Julia Kasmire" userId="S::julia.kasmire@manchester.ac.uk::d623be19-69c6-4d1b-89e7-ecc750d13e6c" providerId="AD" clId="Web-{E50F5DC6-D9CB-D620-216F-B13F3696D940}" dt="2020-06-10T11:09:27.313" v="34" actId="20577"/>
        <pc:sldMkLst>
          <pc:docMk/>
          <pc:sldMk cId="1675289871" sldId="276"/>
        </pc:sldMkLst>
        <pc:spChg chg="mod">
          <ac:chgData name="Julia Kasmire" userId="S::julia.kasmire@manchester.ac.uk::d623be19-69c6-4d1b-89e7-ecc750d13e6c" providerId="AD" clId="Web-{E50F5DC6-D9CB-D620-216F-B13F3696D940}" dt="2020-06-10T11:09:27.313" v="34" actId="20577"/>
          <ac:spMkLst>
            <pc:docMk/>
            <pc:sldMk cId="1675289871" sldId="276"/>
            <ac:spMk id="4" creationId="{00000000-0000-0000-0000-000000000000}"/>
          </ac:spMkLst>
        </pc:spChg>
        <pc:spChg chg="mod">
          <ac:chgData name="Julia Kasmire" userId="S::julia.kasmire@manchester.ac.uk::d623be19-69c6-4d1b-89e7-ecc750d13e6c" providerId="AD" clId="Web-{E50F5DC6-D9CB-D620-216F-B13F3696D940}" dt="2020-06-10T10:36:58.325" v="25" actId="20577"/>
          <ac:spMkLst>
            <pc:docMk/>
            <pc:sldMk cId="1675289871" sldId="276"/>
            <ac:spMk id="8" creationId="{00000000-0000-0000-0000-000000000000}"/>
          </ac:spMkLst>
        </pc:spChg>
      </pc:sldChg>
      <pc:sldChg chg="del">
        <pc:chgData name="Julia Kasmire" userId="S::julia.kasmire@manchester.ac.uk::d623be19-69c6-4d1b-89e7-ecc750d13e6c" providerId="AD" clId="Web-{E50F5DC6-D9CB-D620-216F-B13F3696D940}" dt="2020-06-10T13:26:05.540" v="58"/>
        <pc:sldMkLst>
          <pc:docMk/>
          <pc:sldMk cId="2692305575" sldId="278"/>
        </pc:sldMkLst>
      </pc:sldChg>
      <pc:sldChg chg="del">
        <pc:chgData name="Julia Kasmire" userId="S::julia.kasmire@manchester.ac.uk::d623be19-69c6-4d1b-89e7-ecc750d13e6c" providerId="AD" clId="Web-{E50F5DC6-D9CB-D620-216F-B13F3696D940}" dt="2020-06-10T13:26:08.305" v="59"/>
        <pc:sldMkLst>
          <pc:docMk/>
          <pc:sldMk cId="305208507" sldId="279"/>
        </pc:sldMkLst>
      </pc:sldChg>
      <pc:sldChg chg="del">
        <pc:chgData name="Julia Kasmire" userId="S::julia.kasmire@manchester.ac.uk::d623be19-69c6-4d1b-89e7-ecc750d13e6c" providerId="AD" clId="Web-{E50F5DC6-D9CB-D620-216F-B13F3696D940}" dt="2020-06-10T13:26:11.758" v="60"/>
        <pc:sldMkLst>
          <pc:docMk/>
          <pc:sldMk cId="1341907" sldId="280"/>
        </pc:sldMkLst>
      </pc:sldChg>
      <pc:sldChg chg="del">
        <pc:chgData name="Julia Kasmire" userId="S::julia.kasmire@manchester.ac.uk::d623be19-69c6-4d1b-89e7-ecc750d13e6c" providerId="AD" clId="Web-{E50F5DC6-D9CB-D620-216F-B13F3696D940}" dt="2020-06-10T13:26:16.368" v="61"/>
        <pc:sldMkLst>
          <pc:docMk/>
          <pc:sldMk cId="1285274634" sldId="281"/>
        </pc:sldMkLst>
      </pc:sldChg>
      <pc:sldChg chg="del">
        <pc:chgData name="Julia Kasmire" userId="S::julia.kasmire@manchester.ac.uk::d623be19-69c6-4d1b-89e7-ecc750d13e6c" providerId="AD" clId="Web-{E50F5DC6-D9CB-D620-216F-B13F3696D940}" dt="2020-06-10T13:26:18.461" v="62"/>
        <pc:sldMkLst>
          <pc:docMk/>
          <pc:sldMk cId="142145328" sldId="282"/>
        </pc:sldMkLst>
      </pc:sldChg>
      <pc:sldChg chg="del">
        <pc:chgData name="Julia Kasmire" userId="S::julia.kasmire@manchester.ac.uk::d623be19-69c6-4d1b-89e7-ecc750d13e6c" providerId="AD" clId="Web-{E50F5DC6-D9CB-D620-216F-B13F3696D940}" dt="2020-06-10T13:26:21.555" v="63"/>
        <pc:sldMkLst>
          <pc:docMk/>
          <pc:sldMk cId="1023493713" sldId="283"/>
        </pc:sldMkLst>
      </pc:sldChg>
      <pc:sldChg chg="del">
        <pc:chgData name="Julia Kasmire" userId="S::julia.kasmire@manchester.ac.uk::d623be19-69c6-4d1b-89e7-ecc750d13e6c" providerId="AD" clId="Web-{E50F5DC6-D9CB-D620-216F-B13F3696D940}" dt="2020-06-10T13:26:23.586" v="64"/>
        <pc:sldMkLst>
          <pc:docMk/>
          <pc:sldMk cId="3649136768" sldId="284"/>
        </pc:sldMkLst>
      </pc:sldChg>
      <pc:sldChg chg="del">
        <pc:chgData name="Julia Kasmire" userId="S::julia.kasmire@manchester.ac.uk::d623be19-69c6-4d1b-89e7-ecc750d13e6c" providerId="AD" clId="Web-{E50F5DC6-D9CB-D620-216F-B13F3696D940}" dt="2020-06-10T13:26:26.524" v="65"/>
        <pc:sldMkLst>
          <pc:docMk/>
          <pc:sldMk cId="3729342342" sldId="285"/>
        </pc:sldMkLst>
      </pc:sldChg>
      <pc:sldChg chg="del">
        <pc:chgData name="Julia Kasmire" userId="S::julia.kasmire@manchester.ac.uk::d623be19-69c6-4d1b-89e7-ecc750d13e6c" providerId="AD" clId="Web-{E50F5DC6-D9CB-D620-216F-B13F3696D940}" dt="2020-06-10T13:26:28.352" v="66"/>
        <pc:sldMkLst>
          <pc:docMk/>
          <pc:sldMk cId="2738687595" sldId="286"/>
        </pc:sldMkLst>
      </pc:sldChg>
      <pc:sldChg chg="del">
        <pc:chgData name="Julia Kasmire" userId="S::julia.kasmire@manchester.ac.uk::d623be19-69c6-4d1b-89e7-ecc750d13e6c" providerId="AD" clId="Web-{E50F5DC6-D9CB-D620-216F-B13F3696D940}" dt="2020-06-10T13:26:31.977" v="67"/>
        <pc:sldMkLst>
          <pc:docMk/>
          <pc:sldMk cId="2620372135" sldId="287"/>
        </pc:sldMkLst>
      </pc:sldChg>
      <pc:sldChg chg="modSp">
        <pc:chgData name="Julia Kasmire" userId="S::julia.kasmire@manchester.ac.uk::d623be19-69c6-4d1b-89e7-ecc750d13e6c" providerId="AD" clId="Web-{E50F5DC6-D9CB-D620-216F-B13F3696D940}" dt="2020-06-10T10:36:45.731" v="22" actId="20577"/>
        <pc:sldMkLst>
          <pc:docMk/>
          <pc:sldMk cId="3506422608" sldId="294"/>
        </pc:sldMkLst>
        <pc:spChg chg="mod">
          <ac:chgData name="Julia Kasmire" userId="S::julia.kasmire@manchester.ac.uk::d623be19-69c6-4d1b-89e7-ecc750d13e6c" providerId="AD" clId="Web-{E50F5DC6-D9CB-D620-216F-B13F3696D940}" dt="2020-06-10T10:36:45.731" v="22" actId="20577"/>
          <ac:spMkLst>
            <pc:docMk/>
            <pc:sldMk cId="3506422608" sldId="294"/>
            <ac:spMk id="4" creationId="{00000000-0000-0000-0000-000000000000}"/>
          </ac:spMkLst>
        </pc:spChg>
      </pc:sldChg>
      <pc:sldChg chg="modSp add replId">
        <pc:chgData name="Julia Kasmire" userId="S::julia.kasmire@manchester.ac.uk::d623be19-69c6-4d1b-89e7-ecc750d13e6c" providerId="AD" clId="Web-{E50F5DC6-D9CB-D620-216F-B13F3696D940}" dt="2020-06-10T13:25:42.758" v="55" actId="20577"/>
        <pc:sldMkLst>
          <pc:docMk/>
          <pc:sldMk cId="339242878" sldId="303"/>
        </pc:sldMkLst>
        <pc:spChg chg="mod">
          <ac:chgData name="Julia Kasmire" userId="S::julia.kasmire@manchester.ac.uk::d623be19-69c6-4d1b-89e7-ecc750d13e6c" providerId="AD" clId="Web-{E50F5DC6-D9CB-D620-216F-B13F3696D940}" dt="2020-06-10T13:25:42.758" v="55" actId="20577"/>
          <ac:spMkLst>
            <pc:docMk/>
            <pc:sldMk cId="339242878" sldId="303"/>
            <ac:spMk id="8" creationId="{00000000-0000-0000-0000-000000000000}"/>
          </ac:spMkLst>
        </pc:spChg>
      </pc:sldChg>
      <pc:sldChg chg="modSp add ord replId">
        <pc:chgData name="Julia Kasmire" userId="S::julia.kasmire@manchester.ac.uk::d623be19-69c6-4d1b-89e7-ecc750d13e6c" providerId="AD" clId="Web-{E50F5DC6-D9CB-D620-216F-B13F3696D940}" dt="2020-06-10T11:09:39.141" v="51"/>
        <pc:sldMkLst>
          <pc:docMk/>
          <pc:sldMk cId="3498002192" sldId="304"/>
        </pc:sldMkLst>
        <pc:spChg chg="mod">
          <ac:chgData name="Julia Kasmire" userId="S::julia.kasmire@manchester.ac.uk::d623be19-69c6-4d1b-89e7-ecc750d13e6c" providerId="AD" clId="Web-{E50F5DC6-D9CB-D620-216F-B13F3696D940}" dt="2020-06-10T11:09:37.219" v="48" actId="20577"/>
          <ac:spMkLst>
            <pc:docMk/>
            <pc:sldMk cId="3498002192" sldId="304"/>
            <ac:spMk id="4" creationId="{00000000-0000-0000-0000-000000000000}"/>
          </ac:spMkLst>
        </pc:spChg>
      </pc:sldChg>
    </pc:docChg>
  </pc:docChgLst>
  <pc:docChgLst>
    <pc:chgData name="Julia Kasmire" userId="S::julia.kasmire@manchester.ac.uk::d623be19-69c6-4d1b-89e7-ecc750d13e6c" providerId="AD" clId="Web-{91A78D68-CD40-DF18-A950-47FB57370070}"/>
    <pc:docChg chg="modSld">
      <pc:chgData name="Julia Kasmire" userId="S::julia.kasmire@manchester.ac.uk::d623be19-69c6-4d1b-89e7-ecc750d13e6c" providerId="AD" clId="Web-{91A78D68-CD40-DF18-A950-47FB57370070}" dt="2020-06-09T09:49:17.925" v="74"/>
      <pc:docMkLst>
        <pc:docMk/>
      </pc:docMkLst>
      <pc:sldChg chg="modNotes">
        <pc:chgData name="Julia Kasmire" userId="S::julia.kasmire@manchester.ac.uk::d623be19-69c6-4d1b-89e7-ecc750d13e6c" providerId="AD" clId="Web-{91A78D68-CD40-DF18-A950-47FB57370070}" dt="2020-06-09T09:49:17.925" v="74"/>
        <pc:sldMkLst>
          <pc:docMk/>
          <pc:sldMk cId="2488038359" sldId="261"/>
        </pc:sldMkLst>
      </pc:sldChg>
    </pc:docChg>
  </pc:docChgLst>
  <pc:docChgLst>
    <pc:chgData name="Julia Kasmire" userId="S::julia.kasmire@manchester.ac.uk::d623be19-69c6-4d1b-89e7-ecc750d13e6c" providerId="AD" clId="Web-{0F181AB5-BE80-4D7E-0A13-4A60CE4AFDE6}"/>
    <pc:docChg chg="modSld">
      <pc:chgData name="Julia Kasmire" userId="S::julia.kasmire@manchester.ac.uk::d623be19-69c6-4d1b-89e7-ecc750d13e6c" providerId="AD" clId="Web-{0F181AB5-BE80-4D7E-0A13-4A60CE4AFDE6}" dt="2020-06-11T16:19:51.612" v="503" actId="20577"/>
      <pc:docMkLst>
        <pc:docMk/>
      </pc:docMkLst>
      <pc:sldChg chg="modSp">
        <pc:chgData name="Julia Kasmire" userId="S::julia.kasmire@manchester.ac.uk::d623be19-69c6-4d1b-89e7-ecc750d13e6c" providerId="AD" clId="Web-{0F181AB5-BE80-4D7E-0A13-4A60CE4AFDE6}" dt="2020-06-11T16:19:51.612" v="502" actId="20577"/>
        <pc:sldMkLst>
          <pc:docMk/>
          <pc:sldMk cId="1675289871" sldId="276"/>
        </pc:sldMkLst>
        <pc:spChg chg="mod">
          <ac:chgData name="Julia Kasmire" userId="S::julia.kasmire@manchester.ac.uk::d623be19-69c6-4d1b-89e7-ecc750d13e6c" providerId="AD" clId="Web-{0F181AB5-BE80-4D7E-0A13-4A60CE4AFDE6}" dt="2020-06-11T16:19:51.612" v="502" actId="20577"/>
          <ac:spMkLst>
            <pc:docMk/>
            <pc:sldMk cId="1675289871" sldId="276"/>
            <ac:spMk id="4" creationId="{00000000-0000-0000-0000-000000000000}"/>
          </ac:spMkLst>
        </pc:spChg>
      </pc:sldChg>
      <pc:sldChg chg="modSp">
        <pc:chgData name="Julia Kasmire" userId="S::julia.kasmire@manchester.ac.uk::d623be19-69c6-4d1b-89e7-ecc750d13e6c" providerId="AD" clId="Web-{0F181AB5-BE80-4D7E-0A13-4A60CE4AFDE6}" dt="2020-06-11T16:18:15.332" v="351" actId="20577"/>
        <pc:sldMkLst>
          <pc:docMk/>
          <pc:sldMk cId="3498002192" sldId="304"/>
        </pc:sldMkLst>
        <pc:spChg chg="mod">
          <ac:chgData name="Julia Kasmire" userId="S::julia.kasmire@manchester.ac.uk::d623be19-69c6-4d1b-89e7-ecc750d13e6c" providerId="AD" clId="Web-{0F181AB5-BE80-4D7E-0A13-4A60CE4AFDE6}" dt="2020-06-11T16:18:15.332" v="351" actId="20577"/>
          <ac:spMkLst>
            <pc:docMk/>
            <pc:sldMk cId="3498002192" sldId="304"/>
            <ac:spMk id="4" creationId="{00000000-0000-0000-0000-000000000000}"/>
          </ac:spMkLst>
        </pc:spChg>
      </pc:sldChg>
    </pc:docChg>
  </pc:docChgLst>
  <pc:docChgLst>
    <pc:chgData name="Julia Kasmire" userId="S::julia.kasmire@manchester.ac.uk::d623be19-69c6-4d1b-89e7-ecc750d13e6c" providerId="AD" clId="Web-{56324088-626A-75F7-D4BC-3E44DC312BB3}"/>
    <pc:docChg chg="modSld">
      <pc:chgData name="Julia Kasmire" userId="S::julia.kasmire@manchester.ac.uk::d623be19-69c6-4d1b-89e7-ecc750d13e6c" providerId="AD" clId="Web-{56324088-626A-75F7-D4BC-3E44DC312BB3}" dt="2020-06-08T11:03:57.351" v="61" actId="20577"/>
      <pc:docMkLst>
        <pc:docMk/>
      </pc:docMkLst>
      <pc:sldChg chg="modSp">
        <pc:chgData name="Julia Kasmire" userId="S::julia.kasmire@manchester.ac.uk::d623be19-69c6-4d1b-89e7-ecc750d13e6c" providerId="AD" clId="Web-{56324088-626A-75F7-D4BC-3E44DC312BB3}" dt="2020-06-08T11:03:57.351" v="60" actId="20577"/>
        <pc:sldMkLst>
          <pc:docMk/>
          <pc:sldMk cId="3506422608" sldId="294"/>
        </pc:sldMkLst>
        <pc:spChg chg="mod">
          <ac:chgData name="Julia Kasmire" userId="S::julia.kasmire@manchester.ac.uk::d623be19-69c6-4d1b-89e7-ecc750d13e6c" providerId="AD" clId="Web-{56324088-626A-75F7-D4BC-3E44DC312BB3}" dt="2020-06-08T11:03:57.351" v="60" actId="20577"/>
          <ac:spMkLst>
            <pc:docMk/>
            <pc:sldMk cId="3506422608" sldId="294"/>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F52136-306C-4703-BF06-D8529150C506}" type="datetimeFigureOut">
              <a:rPr lang="en-GB" smtClean="0"/>
              <a:t>16/06/2020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EEAF5F-AC25-4B97-9244-7425B9ED1240}" type="slidenum">
              <a:rPr lang="en-GB" smtClean="0"/>
              <a:t>‹#›</a:t>
            </a:fld>
            <a:endParaRPr lang="en-GB"/>
          </a:p>
        </p:txBody>
      </p:sp>
    </p:spTree>
    <p:extLst>
      <p:ext uri="{BB962C8B-B14F-4D97-AF65-F5344CB8AC3E}">
        <p14:creationId xmlns:p14="http://schemas.microsoft.com/office/powerpoint/2010/main" val="3673563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91570-507E-417A-B66F-A89F20A67539}" type="datetimeFigureOut">
              <a:rPr lang="en-GB" smtClean="0"/>
              <a:t>16/06/2020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41C53-A8B1-403E-9350-5241F82A9C62}" type="slidenum">
              <a:rPr lang="en-GB" smtClean="0"/>
              <a:t>‹#›</a:t>
            </a:fld>
            <a:endParaRPr lang="en-GB"/>
          </a:p>
        </p:txBody>
      </p:sp>
    </p:spTree>
    <p:extLst>
      <p:ext uri="{BB962C8B-B14F-4D97-AF65-F5344CB8AC3E}">
        <p14:creationId xmlns:p14="http://schemas.microsoft.com/office/powerpoint/2010/main" val="125541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GB" dirty="0"/>
              <a:t>Hello everyone.  </a:t>
            </a:r>
          </a:p>
          <a:p>
            <a:pPr>
              <a:buFont typeface="Arial" pitchFamily="34" charset="0"/>
              <a:buChar char="•"/>
            </a:pPr>
            <a:endParaRPr lang="en-GB" dirty="0"/>
          </a:p>
          <a:p>
            <a:pPr>
              <a:buFont typeface="Arial" pitchFamily="34" charset="0"/>
              <a:buChar char="•"/>
            </a:pPr>
            <a:r>
              <a:rPr lang="en-GB" dirty="0"/>
              <a:t>The webinar starts</a:t>
            </a:r>
            <a:r>
              <a:rPr lang="en-GB" baseline="0" dirty="0"/>
              <a:t> in 5 minutes.  </a:t>
            </a:r>
          </a:p>
          <a:p>
            <a:pPr>
              <a:buFont typeface="Arial" pitchFamily="34" charset="0"/>
              <a:buChar char="•"/>
            </a:pPr>
            <a:endParaRPr lang="en-GB" baseline="0" dirty="0"/>
          </a:p>
          <a:p>
            <a:pPr>
              <a:buFont typeface="Arial" pitchFamily="34" charset="0"/>
              <a:buChar char="•"/>
            </a:pPr>
            <a:r>
              <a:rPr lang="en-GB" baseline="0" dirty="0"/>
              <a:t>Hopefully you can all hear me –you are on mute and will stay on mute throughout.  </a:t>
            </a:r>
          </a:p>
          <a:p>
            <a:pPr>
              <a:buFont typeface="Arial" pitchFamily="34" charset="0"/>
              <a:buChar char="•"/>
            </a:pPr>
            <a:endParaRPr lang="en-GB" baseline="0" dirty="0"/>
          </a:p>
          <a:p>
            <a:pPr>
              <a:buFont typeface="Arial" pitchFamily="34" charset="0"/>
              <a:buChar char="•"/>
            </a:pPr>
            <a:r>
              <a:rPr lang="en-GB" baseline="0" dirty="0"/>
              <a:t>If you want to ask a question you can do so at any time by typing into the questions box at the top right of your screen – press the red arrow if you can’t see it.  </a:t>
            </a:r>
            <a:endParaRPr lang="en-GB" dirty="0"/>
          </a:p>
        </p:txBody>
      </p:sp>
      <p:sp>
        <p:nvSpPr>
          <p:cNvPr id="4" name="Slide Number Placeholder 3"/>
          <p:cNvSpPr>
            <a:spLocks noGrp="1"/>
          </p:cNvSpPr>
          <p:nvPr>
            <p:ph type="sldNum" sz="quarter" idx="10"/>
          </p:nvPr>
        </p:nvSpPr>
        <p:spPr/>
        <p:txBody>
          <a:bodyPr/>
          <a:lstStyle/>
          <a:p>
            <a:fld id="{60AD55C9-684C-4B43-B31D-7F03C8782989}" type="slidenum">
              <a:rPr lang="en-GB" smtClean="0"/>
              <a:pPr/>
              <a:t>1</a:t>
            </a:fld>
            <a:endParaRPr lang="en-GB"/>
          </a:p>
        </p:txBody>
      </p:sp>
    </p:spTree>
    <p:extLst>
      <p:ext uri="{BB962C8B-B14F-4D97-AF65-F5344CB8AC3E}">
        <p14:creationId xmlns:p14="http://schemas.microsoft.com/office/powerpoint/2010/main" val="4221796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GB" dirty="0">
              <a:cs typeface="Calibri"/>
            </a:endParaRPr>
          </a:p>
          <a:p>
            <a:pPr>
              <a:defRPr/>
            </a:pPr>
            <a:r>
              <a:rPr lang="en-GB" dirty="0">
                <a:cs typeface="Calibri"/>
              </a:rPr>
              <a:t>Next, we have standardisation which is about </a:t>
            </a:r>
          </a:p>
          <a:p>
            <a:pPr>
              <a:defRPr/>
            </a:pPr>
            <a:r>
              <a:rPr lang="en-GB" dirty="0">
                <a:cs typeface="Calibri"/>
              </a:rPr>
              <a:t>CLICK</a:t>
            </a:r>
          </a:p>
          <a:p>
            <a:pPr>
              <a:defRPr/>
            </a:pPr>
            <a:r>
              <a:rPr lang="en-GB" dirty="0">
                <a:cs typeface="Calibri"/>
              </a:rPr>
              <a:t>replacing multiple ways th</a:t>
            </a:r>
            <a:r>
              <a:rPr lang="en-GB" sz="1200" dirty="0">
                <a:latin typeface="Arial" panose="020B0604020202020204" pitchFamily="34" charset="0"/>
                <a:ea typeface="+mn-lt"/>
                <a:cs typeface="Arial" panose="020B0604020202020204" pitchFamily="34" charset="0"/>
              </a:rPr>
              <a:t>at a given word or phrase might be written with a single option. This improves analysis as otherwise the different forms would be counted as different words. </a:t>
            </a:r>
          </a:p>
          <a:p>
            <a:pPr>
              <a:defRPr/>
            </a:pPr>
            <a:r>
              <a:rPr lang="en-GB" sz="1200" dirty="0">
                <a:latin typeface="Arial" panose="020B0604020202020204" pitchFamily="34" charset="0"/>
                <a:ea typeface="+mn-lt"/>
                <a:cs typeface="Arial" panose="020B0604020202020204" pitchFamily="34" charset="0"/>
              </a:rPr>
              <a:t>For example, spelling colour in the American or British ways, miles per hour being written out or written as ‘m’, ‘p’, ‘h’ or even just written in lowercase or uppercase. </a:t>
            </a:r>
          </a:p>
          <a:p>
            <a:pPr>
              <a:defRPr/>
            </a:pPr>
            <a:r>
              <a:rPr lang="en-GB" sz="1200" dirty="0">
                <a:latin typeface="Arial" panose="020B0604020202020204" pitchFamily="34" charset="0"/>
                <a:ea typeface="+mn-lt"/>
                <a:cs typeface="Arial" panose="020B0604020202020204" pitchFamily="34" charset="0"/>
              </a:rPr>
              <a:t>CLICK</a:t>
            </a:r>
          </a:p>
          <a:p>
            <a:pPr>
              <a:defRPr/>
            </a:pPr>
            <a:r>
              <a:rPr lang="en-GB" dirty="0">
                <a:cs typeface="Calibri"/>
              </a:rPr>
              <a:t>One tool, that I want to highlight is </a:t>
            </a:r>
            <a:r>
              <a:rPr lang="en-GB" dirty="0" err="1">
                <a:cs typeface="Calibri"/>
              </a:rPr>
              <a:t>RegEx</a:t>
            </a:r>
            <a:r>
              <a:rPr lang="en-GB" dirty="0">
                <a:cs typeface="Calibri"/>
              </a:rPr>
              <a:t>, which stands for Regular Expressions. It works like</a:t>
            </a:r>
          </a:p>
          <a:p>
            <a:pPr>
              <a:defRPr/>
            </a:pPr>
            <a:r>
              <a:rPr lang="en-GB" sz="1200" dirty="0">
                <a:latin typeface="Arial" panose="020B0604020202020204" pitchFamily="34" charset="0"/>
                <a:ea typeface="+mn-lt"/>
                <a:cs typeface="Arial" panose="020B0604020202020204" pitchFamily="34" charset="0"/>
              </a:rPr>
              <a:t>CLICK</a:t>
            </a:r>
          </a:p>
          <a:p>
            <a:pPr>
              <a:defRPr/>
            </a:pPr>
            <a:r>
              <a:rPr lang="en-GB" sz="1200" dirty="0">
                <a:latin typeface="Arial" panose="020B0604020202020204" pitchFamily="34" charset="0"/>
                <a:ea typeface="+mn-lt"/>
                <a:cs typeface="Arial" panose="020B0604020202020204" pitchFamily="34" charset="0"/>
              </a:rPr>
              <a:t>Find and replace in word processors. For example, if I want replace ‘cats’ with ‘</a:t>
            </a:r>
            <a:r>
              <a:rPr lang="en-GB" sz="1200" dirty="0" err="1">
                <a:latin typeface="Arial" panose="020B0604020202020204" pitchFamily="34" charset="0"/>
                <a:ea typeface="+mn-lt"/>
                <a:cs typeface="Arial" panose="020B0604020202020204" pitchFamily="34" charset="0"/>
              </a:rPr>
              <a:t>puddy</a:t>
            </a:r>
            <a:r>
              <a:rPr lang="en-GB" sz="1200" dirty="0">
                <a:latin typeface="Arial" panose="020B0604020202020204" pitchFamily="34" charset="0"/>
                <a:ea typeface="+mn-lt"/>
                <a:cs typeface="Arial" panose="020B0604020202020204" pitchFamily="34" charset="0"/>
              </a:rPr>
              <a:t>-tats’ in my text example, my original text</a:t>
            </a:r>
          </a:p>
          <a:p>
            <a:pPr>
              <a:defRPr/>
            </a:pPr>
            <a:r>
              <a:rPr lang="en-GB" sz="1200" dirty="0">
                <a:latin typeface="Arial" panose="020B0604020202020204" pitchFamily="34" charset="0"/>
                <a:ea typeface="+mn-lt"/>
                <a:cs typeface="Arial" panose="020B0604020202020204" pitchFamily="34" charset="0"/>
              </a:rPr>
              <a:t>CLICK</a:t>
            </a:r>
          </a:p>
          <a:p>
            <a:pPr>
              <a:defRPr/>
            </a:pPr>
            <a:r>
              <a:rPr lang="en-GB" sz="1200" dirty="0">
                <a:latin typeface="Arial" panose="020B0604020202020204" pitchFamily="34" charset="0"/>
                <a:ea typeface="+mn-lt"/>
                <a:cs typeface="Arial" panose="020B0604020202020204" pitchFamily="34" charset="0"/>
              </a:rPr>
              <a:t>Would become</a:t>
            </a:r>
          </a:p>
          <a:p>
            <a:pPr>
              <a:defRPr/>
            </a:pPr>
            <a:r>
              <a:rPr lang="en-GB" sz="1200" dirty="0">
                <a:latin typeface="Arial" panose="020B0604020202020204" pitchFamily="34" charset="0"/>
                <a:ea typeface="+mn-lt"/>
                <a:cs typeface="Arial" panose="020B0604020202020204" pitchFamily="34" charset="0"/>
              </a:rPr>
              <a:t>CLICK</a:t>
            </a:r>
          </a:p>
          <a:p>
            <a:pPr>
              <a:defRPr/>
            </a:pPr>
            <a:r>
              <a:rPr lang="en-GB" sz="1200" dirty="0">
                <a:latin typeface="Arial" panose="020B0604020202020204" pitchFamily="34" charset="0"/>
                <a:ea typeface="+mn-lt"/>
                <a:cs typeface="Arial" panose="020B0604020202020204" pitchFamily="34" charset="0"/>
              </a:rPr>
              <a:t>A new text that has ‘cats’ replaced with ‘</a:t>
            </a:r>
            <a:r>
              <a:rPr lang="en-GB" sz="1200" dirty="0" err="1">
                <a:latin typeface="Arial" panose="020B0604020202020204" pitchFamily="34" charset="0"/>
                <a:ea typeface="+mn-lt"/>
                <a:cs typeface="Arial" panose="020B0604020202020204" pitchFamily="34" charset="0"/>
              </a:rPr>
              <a:t>puddy</a:t>
            </a:r>
            <a:r>
              <a:rPr lang="en-GB" sz="1200" dirty="0">
                <a:latin typeface="Arial" panose="020B0604020202020204" pitchFamily="34" charset="0"/>
                <a:ea typeface="+mn-lt"/>
                <a:cs typeface="Arial" panose="020B0604020202020204" pitchFamily="34" charset="0"/>
              </a:rPr>
              <a:t>-tats’. </a:t>
            </a:r>
          </a:p>
        </p:txBody>
      </p:sp>
      <p:sp>
        <p:nvSpPr>
          <p:cNvPr id="4" name="Slide Number Placeholder 3"/>
          <p:cNvSpPr>
            <a:spLocks noGrp="1"/>
          </p:cNvSpPr>
          <p:nvPr>
            <p:ph type="sldNum" sz="quarter" idx="10"/>
          </p:nvPr>
        </p:nvSpPr>
        <p:spPr/>
        <p:txBody>
          <a:bodyPr/>
          <a:lstStyle/>
          <a:p>
            <a:fld id="{62145A11-D943-4F58-B77D-5E24EAC00F63}" type="slidenum">
              <a:rPr lang="en-GB" smtClean="0"/>
              <a:t>10</a:t>
            </a:fld>
            <a:endParaRPr lang="en-GB"/>
          </a:p>
        </p:txBody>
      </p:sp>
    </p:spTree>
    <p:extLst>
      <p:ext uri="{BB962C8B-B14F-4D97-AF65-F5344CB8AC3E}">
        <p14:creationId xmlns:p14="http://schemas.microsoft.com/office/powerpoint/2010/main" val="1742191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sz="1200" dirty="0">
                <a:latin typeface="Arial" panose="020B0604020202020204" pitchFamily="34" charset="0"/>
                <a:ea typeface="+mn-lt"/>
                <a:cs typeface="Arial" panose="020B0604020202020204" pitchFamily="34" charset="0"/>
              </a:rPr>
              <a:t>I can also define a set of regular expressions to find and replace, so that I don’t have to go one by one.</a:t>
            </a:r>
          </a:p>
          <a:p>
            <a:pPr>
              <a:defRPr/>
            </a:pPr>
            <a:r>
              <a:rPr lang="en-GB" sz="1200" dirty="0">
                <a:latin typeface="Arial" panose="020B0604020202020204" pitchFamily="34" charset="0"/>
                <a:ea typeface="+mn-lt"/>
                <a:cs typeface="Arial" panose="020B0604020202020204" pitchFamily="34" charset="0"/>
              </a:rPr>
              <a:t>CLICK</a:t>
            </a:r>
          </a:p>
          <a:p>
            <a:pPr>
              <a:defRPr/>
            </a:pPr>
            <a:r>
              <a:rPr lang="en-GB" sz="1200" dirty="0">
                <a:latin typeface="Arial" panose="020B0604020202020204" pitchFamily="34" charset="0"/>
                <a:ea typeface="+mn-lt"/>
                <a:cs typeface="Arial" panose="020B0604020202020204" pitchFamily="34" charset="0"/>
              </a:rPr>
              <a:t>So that the original text</a:t>
            </a:r>
          </a:p>
          <a:p>
            <a:pPr>
              <a:defRPr/>
            </a:pPr>
            <a:r>
              <a:rPr lang="en-GB" sz="1200" dirty="0">
                <a:latin typeface="Arial" panose="020B0604020202020204" pitchFamily="34" charset="0"/>
                <a:ea typeface="+mn-lt"/>
                <a:cs typeface="Arial" panose="020B0604020202020204" pitchFamily="34" charset="0"/>
              </a:rPr>
              <a:t>CLICK</a:t>
            </a:r>
          </a:p>
          <a:p>
            <a:pPr>
              <a:defRPr/>
            </a:pPr>
            <a:r>
              <a:rPr lang="en-GB" sz="1200" dirty="0">
                <a:latin typeface="Arial" panose="020B0604020202020204" pitchFamily="34" charset="0"/>
                <a:ea typeface="+mn-lt"/>
                <a:cs typeface="Arial" panose="020B0604020202020204" pitchFamily="34" charset="0"/>
              </a:rPr>
              <a:t>Is transformed into</a:t>
            </a:r>
          </a:p>
          <a:p>
            <a:pPr>
              <a:defRPr/>
            </a:pPr>
            <a:r>
              <a:rPr lang="en-GB" sz="1200" dirty="0">
                <a:latin typeface="Arial" panose="020B0604020202020204" pitchFamily="34" charset="0"/>
                <a:ea typeface="+mn-lt"/>
                <a:cs typeface="Arial" panose="020B0604020202020204" pitchFamily="34" charset="0"/>
              </a:rPr>
              <a:t>CLICK</a:t>
            </a:r>
          </a:p>
          <a:p>
            <a:pPr>
              <a:defRPr/>
            </a:pPr>
            <a:r>
              <a:rPr lang="en-GB" sz="1200" dirty="0">
                <a:latin typeface="Arial" panose="020B0604020202020204" pitchFamily="34" charset="0"/>
                <a:ea typeface="+mn-lt"/>
                <a:cs typeface="Arial" panose="020B0604020202020204" pitchFamily="34" charset="0"/>
              </a:rPr>
              <a:t>A new output with multiple changes. </a:t>
            </a:r>
          </a:p>
          <a:p>
            <a:pPr>
              <a:defRPr/>
            </a:pPr>
            <a:r>
              <a:rPr lang="en-GB" sz="1200" dirty="0">
                <a:latin typeface="Arial" panose="020B0604020202020204" pitchFamily="34" charset="0"/>
                <a:ea typeface="+mn-lt"/>
                <a:cs typeface="Arial" panose="020B0604020202020204" pitchFamily="34" charset="0"/>
              </a:rPr>
              <a:t>CLICK</a:t>
            </a:r>
          </a:p>
          <a:p>
            <a:pPr>
              <a:defRPr/>
            </a:pPr>
            <a:endParaRPr lang="en-GB" sz="1200" dirty="0">
              <a:latin typeface="Arial" panose="020B0604020202020204" pitchFamily="34" charset="0"/>
              <a:ea typeface="+mn-lt"/>
              <a:cs typeface="Arial" panose="020B0604020202020204" pitchFamily="34" charset="0"/>
            </a:endParaRPr>
          </a:p>
          <a:p>
            <a:pPr>
              <a:defRPr/>
            </a:pPr>
            <a:r>
              <a:rPr lang="en-GB" sz="1200" dirty="0">
                <a:latin typeface="Arial" panose="020B0604020202020204" pitchFamily="34" charset="0"/>
                <a:ea typeface="+mn-lt"/>
                <a:cs typeface="Arial" panose="020B0604020202020204" pitchFamily="34" charset="0"/>
              </a:rPr>
              <a:t>There are many different tools to use for standardisation. Most of these tools target a particular kind of standardisation, but in general they can be understood to work a bit like a </a:t>
            </a:r>
            <a:r>
              <a:rPr lang="en-GB" sz="1200" dirty="0" err="1">
                <a:latin typeface="Arial" panose="020B0604020202020204" pitchFamily="34" charset="0"/>
                <a:ea typeface="+mn-lt"/>
                <a:cs typeface="Arial" panose="020B0604020202020204" pitchFamily="34" charset="0"/>
              </a:rPr>
              <a:t>RegEx</a:t>
            </a:r>
            <a:r>
              <a:rPr lang="en-GB" sz="1200" dirty="0">
                <a:latin typeface="Arial" panose="020B0604020202020204" pitchFamily="34" charset="0"/>
                <a:ea typeface="+mn-lt"/>
                <a:cs typeface="Arial" panose="020B0604020202020204" pitchFamily="34" charset="0"/>
              </a:rPr>
              <a:t> dict. </a:t>
            </a:r>
          </a:p>
          <a:p>
            <a:pPr>
              <a:defRPr/>
            </a:pPr>
            <a:endParaRPr lang="en-GB" sz="1200" dirty="0">
              <a:latin typeface="Arial" panose="020B0604020202020204" pitchFamily="34" charset="0"/>
              <a:ea typeface="+mn-lt"/>
              <a:cs typeface="Arial" panose="020B0604020202020204" pitchFamily="34" charset="0"/>
            </a:endParaRPr>
          </a:p>
          <a:p>
            <a:pPr>
              <a:defRPr/>
            </a:pPr>
            <a:r>
              <a:rPr lang="en-GB" sz="1200" dirty="0">
                <a:latin typeface="Arial" panose="020B0604020202020204" pitchFamily="34" charset="0"/>
                <a:ea typeface="+mn-lt"/>
                <a:cs typeface="Arial" panose="020B0604020202020204" pitchFamily="34" charset="0"/>
              </a:rPr>
              <a:t>For example, a case converter comes with a built in dictionary that has the lower and uppercase forms of all the letters already defined. Then you can simply apply the case converter to iterate over the text, switching to all upper case or all lower case. Likewise, a spell checker finds commonly misspelled words and replaces them with correct ones, etc. </a:t>
            </a:r>
          </a:p>
        </p:txBody>
      </p:sp>
      <p:sp>
        <p:nvSpPr>
          <p:cNvPr id="4" name="Slide Number Placeholder 3"/>
          <p:cNvSpPr>
            <a:spLocks noGrp="1"/>
          </p:cNvSpPr>
          <p:nvPr>
            <p:ph type="sldNum" sz="quarter" idx="10"/>
          </p:nvPr>
        </p:nvSpPr>
        <p:spPr/>
        <p:txBody>
          <a:bodyPr/>
          <a:lstStyle/>
          <a:p>
            <a:fld id="{62145A11-D943-4F58-B77D-5E24EAC00F63}" type="slidenum">
              <a:rPr lang="en-GB" smtClean="0"/>
              <a:t>11</a:t>
            </a:fld>
            <a:endParaRPr lang="en-GB"/>
          </a:p>
        </p:txBody>
      </p:sp>
    </p:spTree>
    <p:extLst>
      <p:ext uri="{BB962C8B-B14F-4D97-AF65-F5344CB8AC3E}">
        <p14:creationId xmlns:p14="http://schemas.microsoft.com/office/powerpoint/2010/main" val="378935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cs typeface="Calibri"/>
              </a:rPr>
              <a:t>Depending on your analysis, you may or may not want to remove some things that are present in text but irrelevant to your purposes. </a:t>
            </a:r>
          </a:p>
          <a:p>
            <a:pPr>
              <a:defRPr/>
            </a:pPr>
            <a:r>
              <a:rPr lang="en-GB" dirty="0">
                <a:cs typeface="Calibri"/>
              </a:rPr>
              <a:t>For example…</a:t>
            </a:r>
          </a:p>
          <a:p>
            <a:pPr>
              <a:defRPr/>
            </a:pPr>
            <a:r>
              <a:rPr lang="en-GB" dirty="0">
                <a:cs typeface="Calibri"/>
              </a:rPr>
              <a:t>CLICK</a:t>
            </a:r>
          </a:p>
          <a:p>
            <a:pPr>
              <a:defRPr/>
            </a:pPr>
            <a:r>
              <a:rPr lang="en-GB" dirty="0">
                <a:cs typeface="Calibri"/>
              </a:rPr>
              <a:t>Punctuation, which in and of itself does not have a whole lot of meaning. </a:t>
            </a:r>
          </a:p>
          <a:p>
            <a:pPr>
              <a:defRPr/>
            </a:pPr>
            <a:r>
              <a:rPr lang="en-GB" dirty="0">
                <a:cs typeface="Calibri"/>
              </a:rPr>
              <a:t>If you are looking at words as a unit of analysis, then a full stop or a comma should not count as a word, but the tokenisation process has put them as separate words. </a:t>
            </a:r>
          </a:p>
          <a:p>
            <a:pPr>
              <a:defRPr/>
            </a:pPr>
            <a:r>
              <a:rPr lang="en-GB" dirty="0">
                <a:cs typeface="Calibri"/>
              </a:rPr>
              <a:t>So my original text, </a:t>
            </a:r>
          </a:p>
          <a:p>
            <a:pPr>
              <a:defRPr/>
            </a:pPr>
            <a:r>
              <a:rPr lang="en-GB" dirty="0">
                <a:cs typeface="Calibri"/>
              </a:rPr>
              <a:t>CLICK</a:t>
            </a:r>
          </a:p>
          <a:p>
            <a:pPr>
              <a:defRPr/>
            </a:pPr>
            <a:r>
              <a:rPr lang="en-GB" dirty="0">
                <a:cs typeface="Calibri"/>
              </a:rPr>
              <a:t>Is transformed into </a:t>
            </a:r>
          </a:p>
          <a:p>
            <a:pPr>
              <a:defRPr/>
            </a:pPr>
            <a:r>
              <a:rPr lang="en-GB" dirty="0">
                <a:cs typeface="Calibri"/>
              </a:rPr>
              <a:t>CLICK</a:t>
            </a:r>
          </a:p>
          <a:p>
            <a:pPr>
              <a:defRPr/>
            </a:pPr>
            <a:r>
              <a:rPr lang="en-GB" dirty="0">
                <a:cs typeface="Calibri"/>
              </a:rPr>
              <a:t>A new output in which the full stops and commas are gone. Also, the apostrophe has gone from the ‘s . You can change the process of removing punctuation so that apostrophes don’t get removed if you want to keep them, for example. </a:t>
            </a:r>
          </a:p>
        </p:txBody>
      </p:sp>
      <p:sp>
        <p:nvSpPr>
          <p:cNvPr id="4" name="Slide Number Placeholder 3"/>
          <p:cNvSpPr>
            <a:spLocks noGrp="1"/>
          </p:cNvSpPr>
          <p:nvPr>
            <p:ph type="sldNum" sz="quarter" idx="10"/>
          </p:nvPr>
        </p:nvSpPr>
        <p:spPr/>
        <p:txBody>
          <a:bodyPr/>
          <a:lstStyle/>
          <a:p>
            <a:fld id="{62145A11-D943-4F58-B77D-5E24EAC00F63}" type="slidenum">
              <a:rPr lang="en-GB" smtClean="0"/>
              <a:t>12</a:t>
            </a:fld>
            <a:endParaRPr lang="en-GB"/>
          </a:p>
        </p:txBody>
      </p:sp>
    </p:spTree>
    <p:extLst>
      <p:ext uri="{BB962C8B-B14F-4D97-AF65-F5344CB8AC3E}">
        <p14:creationId xmlns:p14="http://schemas.microsoft.com/office/powerpoint/2010/main" val="1928737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cs typeface="Calibri"/>
              </a:rPr>
              <a:t>Another example of the kind of thing you might want to remove</a:t>
            </a:r>
          </a:p>
          <a:p>
            <a:pPr>
              <a:defRPr/>
            </a:pPr>
            <a:r>
              <a:rPr lang="en-GB" dirty="0">
                <a:cs typeface="Calibri"/>
              </a:rPr>
              <a:t>CLICK</a:t>
            </a:r>
          </a:p>
          <a:p>
            <a:pPr>
              <a:defRPr/>
            </a:pPr>
            <a:r>
              <a:rPr lang="en-GB" dirty="0">
                <a:cs typeface="Calibri"/>
              </a:rPr>
              <a:t>Is stop words. </a:t>
            </a:r>
          </a:p>
          <a:p>
            <a:pPr>
              <a:defRPr/>
            </a:pPr>
            <a:r>
              <a:rPr lang="en-GB" dirty="0">
                <a:cs typeface="Calibri"/>
              </a:rPr>
              <a:t>Stop words are usually determiners, conjunctions, adverbs and the like. </a:t>
            </a:r>
          </a:p>
          <a:p>
            <a:pPr>
              <a:defRPr/>
            </a:pPr>
            <a:r>
              <a:rPr lang="en-GB" dirty="0">
                <a:cs typeface="Calibri"/>
              </a:rPr>
              <a:t>Just like punctuation, they matter a lot for sentence-wide meaning, but have little actual content as words. </a:t>
            </a:r>
          </a:p>
          <a:p>
            <a:pPr>
              <a:defRPr/>
            </a:pPr>
            <a:r>
              <a:rPr lang="en-GB" dirty="0">
                <a:cs typeface="Calibri"/>
              </a:rPr>
              <a:t>Also, for any given language, they tend to have more or less the same distribution in text regardless of author or style so don’t help you analyse text much. </a:t>
            </a:r>
          </a:p>
          <a:p>
            <a:pPr>
              <a:defRPr/>
            </a:pPr>
            <a:r>
              <a:rPr lang="en-GB" dirty="0">
                <a:cs typeface="Calibri"/>
              </a:rPr>
              <a:t>Many text-mining approaches just remove them, which if we do to our text…</a:t>
            </a:r>
          </a:p>
          <a:p>
            <a:pPr>
              <a:defRPr/>
            </a:pPr>
            <a:r>
              <a:rPr lang="en-GB" dirty="0">
                <a:cs typeface="Calibri"/>
              </a:rPr>
              <a:t>CLICK</a:t>
            </a:r>
          </a:p>
          <a:p>
            <a:pPr>
              <a:defRPr/>
            </a:pPr>
            <a:r>
              <a:rPr lang="en-GB" dirty="0">
                <a:cs typeface="Calibri"/>
              </a:rPr>
              <a:t>Produces</a:t>
            </a:r>
          </a:p>
          <a:p>
            <a:pPr>
              <a:defRPr/>
            </a:pPr>
            <a:r>
              <a:rPr lang="en-GB" dirty="0">
                <a:cs typeface="Calibri"/>
              </a:rPr>
              <a:t>CLICK</a:t>
            </a:r>
          </a:p>
          <a:p>
            <a:pPr>
              <a:defRPr/>
            </a:pPr>
            <a:r>
              <a:rPr lang="en-GB" dirty="0">
                <a:cs typeface="Calibri"/>
              </a:rPr>
              <a:t>A new list of word tokens that are just about interpretable for humans. </a:t>
            </a:r>
          </a:p>
          <a:p>
            <a:pPr>
              <a:defRPr/>
            </a:pPr>
            <a:r>
              <a:rPr lang="en-GB" dirty="0">
                <a:cs typeface="Calibri"/>
              </a:rPr>
              <a:t>But this list is definitely a list that can be analysed statistically. </a:t>
            </a:r>
          </a:p>
          <a:p>
            <a:pPr>
              <a:defRPr/>
            </a:pPr>
            <a:r>
              <a:rPr lang="en-GB" dirty="0">
                <a:cs typeface="Calibri"/>
              </a:rPr>
              <a:t>In practice, the texts you are likely to be working with will be much longer, and so much more suitable for statistical analysis.</a:t>
            </a:r>
          </a:p>
          <a:p>
            <a:pPr>
              <a:defRPr/>
            </a:pPr>
            <a:r>
              <a:rPr lang="en-GB" dirty="0">
                <a:cs typeface="Calibri"/>
              </a:rPr>
              <a:t>I just needed a short example that would fit on the screen for clarity. </a:t>
            </a:r>
          </a:p>
          <a:p>
            <a:pPr>
              <a:defRPr/>
            </a:pPr>
            <a:endParaRPr lang="en-GB" dirty="0">
              <a:cs typeface="Calibri"/>
            </a:endParaRPr>
          </a:p>
          <a:p>
            <a:pPr>
              <a:defRPr/>
            </a:pPr>
            <a:endParaRPr lang="en-GB"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13</a:t>
            </a:fld>
            <a:endParaRPr lang="en-GB"/>
          </a:p>
        </p:txBody>
      </p:sp>
    </p:spTree>
    <p:extLst>
      <p:ext uri="{BB962C8B-B14F-4D97-AF65-F5344CB8AC3E}">
        <p14:creationId xmlns:p14="http://schemas.microsoft.com/office/powerpoint/2010/main" val="2776066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Consolidation is about turning the various linguistic forms of the ‘same word’ </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into just one way so they can be counted as ‘the same’.   There are a few ways to do this, one of which is </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Stemming. Stemming aggressively strips back word markers, like verb endings and plurals in sort of very basic way using rules like “remove ed from words that end in ed or remove s from words that end in s.”</a:t>
            </a:r>
          </a:p>
          <a:p>
            <a:r>
              <a:rPr lang="en-GB" sz="1200" b="0" i="0" kern="1200" dirty="0">
                <a:solidFill>
                  <a:schemeClr val="tx1"/>
                </a:solidFill>
                <a:effectLst/>
                <a:latin typeface="+mn-lt"/>
                <a:ea typeface="+mn-ea"/>
                <a:cs typeface="+mn-cs"/>
              </a:rPr>
              <a:t>Putting our sample text </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through a stemmer</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Returns a new list that</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With plurals and verb endings removed. Cats is now cat and dogs is now dog. Note that dog, dogs, and dogged would all become dog. Becoming is now </a:t>
            </a:r>
            <a:r>
              <a:rPr lang="en-GB" sz="1200" b="0" i="0" kern="1200" dirty="0" err="1">
                <a:solidFill>
                  <a:schemeClr val="tx1"/>
                </a:solidFill>
                <a:effectLst/>
                <a:latin typeface="+mn-lt"/>
                <a:ea typeface="+mn-ea"/>
                <a:cs typeface="+mn-cs"/>
              </a:rPr>
              <a:t>becom</a:t>
            </a:r>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Elephants is not </a:t>
            </a:r>
            <a:r>
              <a:rPr lang="en-GB" sz="1200" b="0" i="0" kern="1200" dirty="0" err="1">
                <a:solidFill>
                  <a:schemeClr val="tx1"/>
                </a:solidFill>
                <a:effectLst/>
                <a:latin typeface="+mn-lt"/>
                <a:ea typeface="+mn-ea"/>
                <a:cs typeface="+mn-cs"/>
              </a:rPr>
              <a:t>eleph</a:t>
            </a:r>
            <a:r>
              <a:rPr lang="en-GB" sz="1200" b="0" i="0" kern="1200" dirty="0">
                <a:solidFill>
                  <a:schemeClr val="tx1"/>
                </a:solidFill>
                <a:effectLst/>
                <a:latin typeface="+mn-lt"/>
                <a:ea typeface="+mn-ea"/>
                <a:cs typeface="+mn-cs"/>
              </a:rPr>
              <a:t>. I don’t really know why that is not just elephant, but there may be an adjective form. </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If we are happy with this stemming process, we might decide that we are done with the cleaning and can dive into the text-mining, but maybe this is too much consolidation. Sometimes we want the different verb forms to be counted together, but not counted with nouns or adjectives. Plus, the rules associated with stemming are a but inelegant. They don’t account for irregular plurals or irregular tenses. </a:t>
            </a:r>
            <a:endParaRPr lang="en-GB"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14</a:t>
            </a:fld>
            <a:endParaRPr lang="en-GB"/>
          </a:p>
        </p:txBody>
      </p:sp>
    </p:spTree>
    <p:extLst>
      <p:ext uri="{BB962C8B-B14F-4D97-AF65-F5344CB8AC3E}">
        <p14:creationId xmlns:p14="http://schemas.microsoft.com/office/powerpoint/2010/main" val="2636831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Another option for consolidation is</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Lemmatising. Lemmatising is similar, but more sophisticated. It reduces nouns to the singular form and verbs to the root verb, but keeps these separate. </a:t>
            </a:r>
          </a:p>
          <a:p>
            <a:r>
              <a:rPr lang="en-GB" sz="1200" b="0" i="0" kern="1200" dirty="0">
                <a:solidFill>
                  <a:schemeClr val="tx1"/>
                </a:solidFill>
                <a:effectLst/>
                <a:latin typeface="+mn-lt"/>
                <a:ea typeface="+mn-ea"/>
                <a:cs typeface="+mn-cs"/>
              </a:rPr>
              <a:t>So if we put our processed text</a:t>
            </a:r>
          </a:p>
          <a:p>
            <a:pPr>
              <a:defRPr/>
            </a:pPr>
            <a:r>
              <a:rPr lang="en-GB" sz="1200" b="0" i="0" kern="1200" dirty="0">
                <a:solidFill>
                  <a:schemeClr val="tx1"/>
                </a:solidFill>
                <a:effectLst/>
                <a:latin typeface="+mn-lt"/>
                <a:ea typeface="+mn-ea"/>
                <a:cs typeface="+mn-cs"/>
              </a:rPr>
              <a:t>CLICK</a:t>
            </a:r>
          </a:p>
          <a:p>
            <a:pPr>
              <a:defRPr/>
            </a:pPr>
            <a:r>
              <a:rPr lang="en-GB" sz="1200" b="0" i="0" kern="1200" dirty="0">
                <a:solidFill>
                  <a:schemeClr val="tx1"/>
                </a:solidFill>
                <a:effectLst/>
                <a:latin typeface="+mn-lt"/>
                <a:ea typeface="+mn-ea"/>
                <a:cs typeface="+mn-cs"/>
              </a:rPr>
              <a:t>Through a </a:t>
            </a:r>
            <a:r>
              <a:rPr lang="en-GB" sz="1200" b="0" i="0" kern="1200" dirty="0" err="1">
                <a:solidFill>
                  <a:schemeClr val="tx1"/>
                </a:solidFill>
                <a:effectLst/>
                <a:latin typeface="+mn-lt"/>
                <a:ea typeface="+mn-ea"/>
                <a:cs typeface="+mn-cs"/>
              </a:rPr>
              <a:t>lemmatizer</a:t>
            </a:r>
            <a:endParaRPr lang="en-GB" sz="1200" b="0" i="0" kern="1200" dirty="0">
              <a:solidFill>
                <a:schemeClr val="tx1"/>
              </a:solidFill>
              <a:effectLst/>
              <a:latin typeface="+mn-lt"/>
              <a:ea typeface="+mn-ea"/>
              <a:cs typeface="+mn-cs"/>
            </a:endParaRPr>
          </a:p>
          <a:p>
            <a:pPr>
              <a:defRPr/>
            </a:pPr>
            <a:r>
              <a:rPr lang="en-GB" sz="1200" b="0" i="0" kern="1200" dirty="0">
                <a:solidFill>
                  <a:schemeClr val="tx1"/>
                </a:solidFill>
                <a:effectLst/>
                <a:latin typeface="+mn-lt"/>
                <a:ea typeface="+mn-ea"/>
                <a:cs typeface="+mn-cs"/>
              </a:rPr>
              <a:t>CLICK</a:t>
            </a:r>
          </a:p>
          <a:p>
            <a:pPr>
              <a:defRPr/>
            </a:pPr>
            <a:r>
              <a:rPr lang="en-GB" sz="1200" b="0" i="0" kern="1200" dirty="0">
                <a:solidFill>
                  <a:schemeClr val="tx1"/>
                </a:solidFill>
                <a:effectLst/>
                <a:latin typeface="+mn-lt"/>
                <a:ea typeface="+mn-ea"/>
                <a:cs typeface="+mn-cs"/>
              </a:rPr>
              <a:t>We get a new list of text tokens </a:t>
            </a:r>
          </a:p>
          <a:p>
            <a:pPr>
              <a:defRPr/>
            </a:pPr>
            <a:r>
              <a:rPr lang="en-GB" sz="1200" b="0" i="0" kern="1200" dirty="0">
                <a:solidFill>
                  <a:schemeClr val="tx1"/>
                </a:solidFill>
                <a:effectLst/>
                <a:latin typeface="+mn-lt"/>
                <a:ea typeface="+mn-ea"/>
                <a:cs typeface="+mn-cs"/>
              </a:rPr>
              <a:t>CLICK </a:t>
            </a:r>
          </a:p>
          <a:p>
            <a:pPr>
              <a:defRPr/>
            </a:pPr>
            <a:r>
              <a:rPr lang="en-GB" sz="1200" b="0" i="0" kern="1200" dirty="0">
                <a:solidFill>
                  <a:schemeClr val="tx1"/>
                </a:solidFill>
                <a:effectLst/>
                <a:latin typeface="+mn-lt"/>
                <a:ea typeface="+mn-ea"/>
                <a:cs typeface="+mn-cs"/>
              </a:rPr>
              <a:t>that is a little different than what came out of the stemmer. We still have cat and dog instead of cats and dogs. But we have elephant instead of elephants or </a:t>
            </a:r>
            <a:r>
              <a:rPr lang="en-GB" sz="1200" b="0" i="0" kern="1200" dirty="0" err="1">
                <a:solidFill>
                  <a:schemeClr val="tx1"/>
                </a:solidFill>
                <a:effectLst/>
                <a:latin typeface="+mn-lt"/>
                <a:ea typeface="+mn-ea"/>
                <a:cs typeface="+mn-cs"/>
              </a:rPr>
              <a:t>eleph</a:t>
            </a:r>
            <a:r>
              <a:rPr lang="en-GB" sz="1200" b="0" i="0" kern="1200" dirty="0">
                <a:solidFill>
                  <a:schemeClr val="tx1"/>
                </a:solidFill>
                <a:effectLst/>
                <a:latin typeface="+mn-lt"/>
                <a:ea typeface="+mn-ea"/>
                <a:cs typeface="+mn-cs"/>
              </a:rPr>
              <a:t>. </a:t>
            </a:r>
          </a:p>
          <a:p>
            <a:pPr>
              <a:defRPr/>
            </a:pPr>
            <a:r>
              <a:rPr lang="en-GB" sz="1200" b="0" i="0" kern="1200" dirty="0">
                <a:solidFill>
                  <a:schemeClr val="tx1"/>
                </a:solidFill>
                <a:effectLst/>
                <a:latin typeface="+mn-lt"/>
                <a:ea typeface="+mn-ea"/>
                <a:cs typeface="+mn-cs"/>
              </a:rPr>
              <a:t>We also have raining and becoming rather than rain or become because, unless a part of speech is given, lemmatising assumes everything is a noun and so just seeks to remove plurals. </a:t>
            </a:r>
            <a:endParaRPr lang="en-GB"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15</a:t>
            </a:fld>
            <a:endParaRPr lang="en-GB"/>
          </a:p>
        </p:txBody>
      </p:sp>
    </p:spTree>
    <p:extLst>
      <p:ext uri="{BB962C8B-B14F-4D97-AF65-F5344CB8AC3E}">
        <p14:creationId xmlns:p14="http://schemas.microsoft.com/office/powerpoint/2010/main" val="1170879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Which introduces us to the topic of Part of speech tagging, which is a basic NLP function. I find that his sometimes counts as processing and sometimes as extraction. It does use linguistic structure, so is text-mining properly rather than clean up and preparation of data, but it is not usually a goal of NLP in and of itself. </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POS-tagging can start with raw text or processed text. Putting this through</a:t>
            </a:r>
          </a:p>
          <a:p>
            <a:pPr>
              <a:defRPr/>
            </a:pPr>
            <a:r>
              <a:rPr lang="en-GB" sz="1200" b="0" i="0" kern="1200" dirty="0">
                <a:solidFill>
                  <a:schemeClr val="tx1"/>
                </a:solidFill>
                <a:effectLst/>
                <a:latin typeface="+mn-lt"/>
                <a:ea typeface="+mn-ea"/>
                <a:cs typeface="+mn-cs"/>
              </a:rPr>
              <a:t>CLICK</a:t>
            </a:r>
          </a:p>
          <a:p>
            <a:pPr>
              <a:defRPr/>
            </a:pPr>
            <a:r>
              <a:rPr lang="en-GB" sz="1200" b="0" i="0" kern="1200" dirty="0">
                <a:solidFill>
                  <a:schemeClr val="tx1"/>
                </a:solidFill>
                <a:effectLst/>
                <a:latin typeface="+mn-lt"/>
                <a:ea typeface="+mn-ea"/>
                <a:cs typeface="+mn-cs"/>
              </a:rPr>
              <a:t>A POS-tagger produces</a:t>
            </a:r>
          </a:p>
          <a:p>
            <a:pPr>
              <a:defRPr/>
            </a:pPr>
            <a:r>
              <a:rPr lang="en-GB" sz="1200" b="0" i="0" kern="1200" dirty="0">
                <a:solidFill>
                  <a:schemeClr val="tx1"/>
                </a:solidFill>
                <a:effectLst/>
                <a:latin typeface="+mn-lt"/>
                <a:ea typeface="+mn-ea"/>
                <a:cs typeface="+mn-cs"/>
              </a:rPr>
              <a:t>CLICK</a:t>
            </a:r>
          </a:p>
          <a:p>
            <a:pPr>
              <a:defRPr/>
            </a:pPr>
            <a:r>
              <a:rPr lang="en-GB" sz="1200" b="0" i="0" kern="1200" dirty="0">
                <a:solidFill>
                  <a:schemeClr val="tx1"/>
                </a:solidFill>
                <a:effectLst/>
                <a:latin typeface="+mn-lt"/>
                <a:ea typeface="+mn-ea"/>
                <a:cs typeface="+mn-cs"/>
              </a:rPr>
              <a:t>A new list of text tokens paired with a POS-tag. We see pronoun tags, verb in gerund form tags, nouns in plural form tags, basic adverb tags (RB) and noun in singular form tags. </a:t>
            </a:r>
          </a:p>
        </p:txBody>
      </p:sp>
      <p:sp>
        <p:nvSpPr>
          <p:cNvPr id="4" name="Slide Number Placeholder 3"/>
          <p:cNvSpPr>
            <a:spLocks noGrp="1"/>
          </p:cNvSpPr>
          <p:nvPr>
            <p:ph type="sldNum" sz="quarter" idx="10"/>
          </p:nvPr>
        </p:nvSpPr>
        <p:spPr/>
        <p:txBody>
          <a:bodyPr/>
          <a:lstStyle/>
          <a:p>
            <a:fld id="{62145A11-D943-4F58-B77D-5E24EAC00F63}" type="slidenum">
              <a:rPr lang="en-GB" smtClean="0"/>
              <a:t>16</a:t>
            </a:fld>
            <a:endParaRPr lang="en-GB"/>
          </a:p>
        </p:txBody>
      </p:sp>
    </p:spTree>
    <p:extLst>
      <p:ext uri="{BB962C8B-B14F-4D97-AF65-F5344CB8AC3E}">
        <p14:creationId xmlns:p14="http://schemas.microsoft.com/office/powerpoint/2010/main" val="806165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So we take our POS-tagged text</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Put it back through the </a:t>
            </a:r>
            <a:r>
              <a:rPr lang="en-GB" sz="1200" b="0" i="0" kern="1200" dirty="0" err="1">
                <a:solidFill>
                  <a:schemeClr val="tx1"/>
                </a:solidFill>
                <a:effectLst/>
                <a:latin typeface="+mn-lt"/>
                <a:ea typeface="+mn-ea"/>
                <a:cs typeface="+mn-cs"/>
              </a:rPr>
              <a:t>lemmatiser</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this time telling it to check the POS-tags and we get</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A properly lemmatised output, with the verbs reduced to a root verb form and the plurals properly singularised. </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We can also choose to output just the lemmatised strings, rather than lemmatised string and POS-tagged pairs, if we want. </a:t>
            </a:r>
          </a:p>
          <a:p>
            <a:endParaRPr lang="en-GB" sz="1200" b="0" i="0" kern="1200" dirty="0">
              <a:solidFill>
                <a:schemeClr val="tx1"/>
              </a:solidFill>
              <a:effectLst/>
              <a:latin typeface="+mn-lt"/>
              <a:ea typeface="+mn-ea"/>
              <a:cs typeface="+mn-cs"/>
            </a:endParaRPr>
          </a:p>
          <a:p>
            <a:endParaRPr lang="en-GB"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17</a:t>
            </a:fld>
            <a:endParaRPr lang="en-GB"/>
          </a:p>
        </p:txBody>
      </p:sp>
    </p:spTree>
    <p:extLst>
      <p:ext uri="{BB962C8B-B14F-4D97-AF65-F5344CB8AC3E}">
        <p14:creationId xmlns:p14="http://schemas.microsoft.com/office/powerpoint/2010/main" val="3686361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Another useful basic NLP process is chunking, which requires word tokenised and POS-tagged text as input and builds it back up into larger structures that have logical relationships.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Importantly, this works best if you have NOT put the text through all the standardisation and consolidation processes.</a:t>
            </a:r>
          </a:p>
          <a:p>
            <a:r>
              <a:rPr lang="en-GB" sz="1200" b="0" i="0" kern="1200" dirty="0">
                <a:solidFill>
                  <a:schemeClr val="tx1"/>
                </a:solidFill>
                <a:effectLst/>
                <a:latin typeface="+mn-lt"/>
                <a:ea typeface="+mn-ea"/>
                <a:cs typeface="+mn-cs"/>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 If we put this through a </a:t>
            </a:r>
            <a:r>
              <a:rPr lang="en-GB" sz="1200" b="0" i="0" kern="1200" dirty="0" err="1">
                <a:solidFill>
                  <a:schemeClr val="tx1"/>
                </a:solidFill>
                <a:effectLst/>
                <a:latin typeface="+mn-lt"/>
                <a:ea typeface="+mn-ea"/>
                <a:cs typeface="+mn-cs"/>
              </a:rPr>
              <a:t>chunker</a:t>
            </a:r>
            <a:r>
              <a:rPr lang="en-GB" sz="1200" b="0" i="0" kern="1200" dirty="0">
                <a:solidFill>
                  <a:schemeClr val="tx1"/>
                </a:solidFill>
                <a:effectLst/>
                <a:latin typeface="+mn-lt"/>
                <a:ea typeface="+mn-ea"/>
                <a:cs typeface="+mn-cs"/>
              </a:rPr>
              <a:t> it returns…</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Text that has relevant linguistic groupings, like sentences. Note, I have displayed this visually to make it easy for humans to read. What is ACTUALLY returned is not quite so easy to read.</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Although it is in a format the computers find easy to read. </a:t>
            </a:r>
          </a:p>
          <a:p>
            <a:endParaRPr lang="en-GB" sz="1200" b="0" i="0" kern="1200" dirty="0">
              <a:solidFill>
                <a:schemeClr val="tx1"/>
              </a:solidFill>
              <a:effectLst/>
              <a:latin typeface="+mn-lt"/>
              <a:ea typeface="+mn-ea"/>
              <a:cs typeface="+mn-cs"/>
            </a:endParaRPr>
          </a:p>
          <a:p>
            <a:endParaRPr lang="en-GB"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18</a:t>
            </a:fld>
            <a:endParaRPr lang="en-GB"/>
          </a:p>
        </p:txBody>
      </p:sp>
    </p:spTree>
    <p:extLst>
      <p:ext uri="{BB962C8B-B14F-4D97-AF65-F5344CB8AC3E}">
        <p14:creationId xmlns:p14="http://schemas.microsoft.com/office/powerpoint/2010/main" val="962620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particular kind of chunking operation that you might find useful is Named Entity Recognition, which aims to group the tokenised and POS-tagged words into sentences but also into noun-phrases that are associated with people, organisations, places, etc. </a:t>
            </a:r>
          </a:p>
          <a:p>
            <a:r>
              <a:rPr lang="en-GB" sz="1200" b="0" i="0" kern="1200" dirty="0">
                <a:solidFill>
                  <a:schemeClr val="tx1"/>
                </a:solidFill>
                <a:effectLst/>
                <a:latin typeface="+mn-lt"/>
                <a:ea typeface="+mn-ea"/>
                <a:cs typeface="+mn-cs"/>
              </a:rPr>
              <a:t>To demonstrate this, I need a new sample text</a:t>
            </a: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Which, if we put it through a named entity recognition </a:t>
            </a:r>
            <a:r>
              <a:rPr lang="en-GB" sz="1200" b="0" i="0" kern="1200" dirty="0" err="1">
                <a:solidFill>
                  <a:schemeClr val="tx1"/>
                </a:solidFill>
                <a:effectLst/>
                <a:latin typeface="+mn-lt"/>
                <a:ea typeface="+mn-ea"/>
                <a:cs typeface="+mn-cs"/>
              </a:rPr>
              <a:t>chunker</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CLICK</a:t>
            </a:r>
          </a:p>
          <a:p>
            <a:r>
              <a:rPr lang="en-GB" sz="1200" b="0" i="0" kern="1200" dirty="0">
                <a:solidFill>
                  <a:schemeClr val="tx1"/>
                </a:solidFill>
                <a:effectLst/>
                <a:latin typeface="+mn-lt"/>
                <a:ea typeface="+mn-ea"/>
                <a:cs typeface="+mn-cs"/>
              </a:rPr>
              <a:t>Returns</a:t>
            </a:r>
          </a:p>
        </p:txBody>
      </p:sp>
      <p:sp>
        <p:nvSpPr>
          <p:cNvPr id="4" name="Slide Number Placeholder 3"/>
          <p:cNvSpPr>
            <a:spLocks noGrp="1"/>
          </p:cNvSpPr>
          <p:nvPr>
            <p:ph type="sldNum" sz="quarter" idx="10"/>
          </p:nvPr>
        </p:nvSpPr>
        <p:spPr/>
        <p:txBody>
          <a:bodyPr/>
          <a:lstStyle/>
          <a:p>
            <a:fld id="{62145A11-D943-4F58-B77D-5E24EAC00F63}" type="slidenum">
              <a:rPr lang="en-GB" smtClean="0"/>
              <a:t>19</a:t>
            </a:fld>
            <a:endParaRPr lang="en-GB"/>
          </a:p>
        </p:txBody>
      </p:sp>
    </p:spTree>
    <p:extLst>
      <p:ext uri="{BB962C8B-B14F-4D97-AF65-F5344CB8AC3E}">
        <p14:creationId xmlns:p14="http://schemas.microsoft.com/office/powerpoint/2010/main" val="182298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GB" dirty="0"/>
              <a:t>You should see a</a:t>
            </a:r>
            <a:r>
              <a:rPr lang="en-GB" baseline="0" dirty="0"/>
              <a:t> poll on your screen around about now.  And if you can answer whether you can hear us or not…</a:t>
            </a:r>
            <a:endParaRPr lang="en-GB" dirty="0"/>
          </a:p>
          <a:p>
            <a:pPr>
              <a:buFont typeface="Arial" pitchFamily="34" charset="0"/>
              <a:buChar char="•"/>
            </a:pPr>
            <a:r>
              <a:rPr lang="en-GB" dirty="0"/>
              <a:t>Yes</a:t>
            </a:r>
          </a:p>
          <a:p>
            <a:pPr>
              <a:buFont typeface="Arial" pitchFamily="34" charset="0"/>
              <a:buChar char="•"/>
            </a:pPr>
            <a:r>
              <a:rPr lang="en-GB" dirty="0"/>
              <a:t>No</a:t>
            </a:r>
          </a:p>
          <a:p>
            <a:endParaRPr lang="en-GB" dirty="0"/>
          </a:p>
        </p:txBody>
      </p:sp>
      <p:sp>
        <p:nvSpPr>
          <p:cNvPr id="4" name="Slide Number Placeholder 3"/>
          <p:cNvSpPr>
            <a:spLocks noGrp="1"/>
          </p:cNvSpPr>
          <p:nvPr>
            <p:ph type="sldNum" sz="quarter" idx="10"/>
          </p:nvPr>
        </p:nvSpPr>
        <p:spPr/>
        <p:txBody>
          <a:bodyPr/>
          <a:lstStyle/>
          <a:p>
            <a:fld id="{60AD55C9-684C-4B43-B31D-7F03C8782989}" type="slidenum">
              <a:rPr lang="en-GB" smtClean="0"/>
              <a:pPr/>
              <a:t>2</a:t>
            </a:fld>
            <a:endParaRPr lang="en-GB"/>
          </a:p>
        </p:txBody>
      </p:sp>
    </p:spTree>
    <p:extLst>
      <p:ext uri="{BB962C8B-B14F-4D97-AF65-F5344CB8AC3E}">
        <p14:creationId xmlns:p14="http://schemas.microsoft.com/office/powerpoint/2010/main" val="745827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A more complex output with levels of grouping. We still have the big sentence-wide group. But we also have some groups within the sentence, like Bruce, Wayne, CEO of Wayne Enterprises, and Batman. </a:t>
            </a:r>
          </a:p>
          <a:p>
            <a:r>
              <a:rPr lang="en-GB" dirty="0">
                <a:cs typeface="Calibri"/>
              </a:rPr>
              <a:t>Some are accurate. Bruce and Batman are both people. </a:t>
            </a:r>
          </a:p>
          <a:p>
            <a:r>
              <a:rPr lang="en-GB" dirty="0">
                <a:cs typeface="Calibri"/>
              </a:rPr>
              <a:t>But some are not 100%. Wayne is sometimes an organisation and sometimes not. </a:t>
            </a:r>
          </a:p>
        </p:txBody>
      </p:sp>
      <p:sp>
        <p:nvSpPr>
          <p:cNvPr id="4" name="Slide Number Placeholder 3"/>
          <p:cNvSpPr>
            <a:spLocks noGrp="1"/>
          </p:cNvSpPr>
          <p:nvPr>
            <p:ph type="sldNum" sz="quarter" idx="10"/>
          </p:nvPr>
        </p:nvSpPr>
        <p:spPr/>
        <p:txBody>
          <a:bodyPr/>
          <a:lstStyle/>
          <a:p>
            <a:fld id="{62145A11-D943-4F58-B77D-5E24EAC00F63}" type="slidenum">
              <a:rPr lang="en-GB" smtClean="0"/>
              <a:t>20</a:t>
            </a:fld>
            <a:endParaRPr lang="en-GB"/>
          </a:p>
        </p:txBody>
      </p:sp>
    </p:spTree>
    <p:extLst>
      <p:ext uri="{BB962C8B-B14F-4D97-AF65-F5344CB8AC3E}">
        <p14:creationId xmlns:p14="http://schemas.microsoft.com/office/powerpoint/2010/main" val="4037726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cs typeface="Calibri"/>
              </a:rPr>
              <a:t>I have demonstrated a lot of different processes, but I can’t tell you which ones to do or in what order. </a:t>
            </a:r>
          </a:p>
          <a:p>
            <a:pPr>
              <a:defRPr/>
            </a:pPr>
            <a:endParaRPr lang="en-GB" dirty="0">
              <a:cs typeface="Calibri"/>
            </a:endParaRPr>
          </a:p>
          <a:p>
            <a:pPr>
              <a:defRPr/>
            </a:pPr>
            <a:r>
              <a:rPr lang="en-GB" dirty="0">
                <a:cs typeface="Calibri"/>
              </a:rPr>
              <a:t>There are some rules of thumb</a:t>
            </a:r>
          </a:p>
          <a:p>
            <a:pPr>
              <a:defRPr/>
            </a:pPr>
            <a:r>
              <a:rPr lang="en-GB" dirty="0">
                <a:cs typeface="Calibri"/>
              </a:rPr>
              <a:t>CLICK</a:t>
            </a:r>
          </a:p>
          <a:p>
            <a:pPr>
              <a:defRPr/>
            </a:pPr>
            <a:r>
              <a:rPr lang="en-GB" dirty="0">
                <a:cs typeface="Calibri"/>
              </a:rPr>
              <a:t>And some common sense steps to take</a:t>
            </a:r>
          </a:p>
          <a:p>
            <a:pPr>
              <a:defRPr/>
            </a:pPr>
            <a:r>
              <a:rPr lang="en-GB" dirty="0">
                <a:cs typeface="Calibri"/>
              </a:rPr>
              <a:t>CLICK</a:t>
            </a:r>
          </a:p>
          <a:p>
            <a:pPr>
              <a:defRPr/>
            </a:pPr>
            <a:r>
              <a:rPr lang="en-GB" dirty="0">
                <a:cs typeface="Calibri"/>
              </a:rPr>
              <a:t>But most of the time you have to do some experimentation, some thinking, some strategizing. For example, you may get a long way through your analysis before you notice an abbreviation or acronym that would be better solved with </a:t>
            </a:r>
            <a:r>
              <a:rPr lang="en-GB" dirty="0" err="1">
                <a:cs typeface="Calibri"/>
              </a:rPr>
              <a:t>RegEx</a:t>
            </a:r>
            <a:r>
              <a:rPr lang="en-GB" dirty="0">
                <a:cs typeface="Calibri"/>
              </a:rPr>
              <a:t> early on. </a:t>
            </a:r>
          </a:p>
          <a:p>
            <a:pPr>
              <a:defRPr/>
            </a:pPr>
            <a:r>
              <a:rPr lang="en-GB" dirty="0">
                <a:cs typeface="Calibri"/>
              </a:rPr>
              <a:t>You need to consider this to be an iterative process, which means</a:t>
            </a:r>
          </a:p>
          <a:p>
            <a:pPr>
              <a:defRPr/>
            </a:pPr>
            <a:r>
              <a:rPr lang="en-GB" dirty="0">
                <a:cs typeface="Calibri"/>
              </a:rPr>
              <a:t>CLICK</a:t>
            </a:r>
          </a:p>
          <a:p>
            <a:pPr>
              <a:defRPr/>
            </a:pPr>
            <a:r>
              <a:rPr lang="en-GB" dirty="0">
                <a:cs typeface="Calibri"/>
              </a:rPr>
              <a:t>you probably want to add a step into a pipeline of steps that take the output of the previous as the input to the next. You may also need to run this whole pipeline from scratch after you insert a new step into the middle somewhere, because otherwise it will be hard to keep track.</a:t>
            </a:r>
          </a:p>
          <a:p>
            <a:pPr>
              <a:defRPr/>
            </a:pPr>
            <a:r>
              <a:rPr lang="en-GB" dirty="0">
                <a:cs typeface="Calibri"/>
              </a:rPr>
              <a:t>CLICK</a:t>
            </a:r>
          </a:p>
          <a:p>
            <a:pPr>
              <a:defRPr/>
            </a:pPr>
            <a:r>
              <a:rPr lang="en-GB" dirty="0">
                <a:cs typeface="Calibri"/>
              </a:rPr>
              <a:t>Always keep track! Write what you do, when and why, so that others can reproduce your workflow. </a:t>
            </a:r>
          </a:p>
          <a:p>
            <a:pPr>
              <a:defRPr/>
            </a:pPr>
            <a:endParaRPr lang="en-GB"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21</a:t>
            </a:fld>
            <a:endParaRPr lang="en-GB"/>
          </a:p>
        </p:txBody>
      </p:sp>
    </p:spTree>
    <p:extLst>
      <p:ext uri="{BB962C8B-B14F-4D97-AF65-F5344CB8AC3E}">
        <p14:creationId xmlns:p14="http://schemas.microsoft.com/office/powerpoint/2010/main" val="1158753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a typeface="+mn-lt"/>
                <a:cs typeface="+mn-lt"/>
              </a:rPr>
              <a:t>Word frequency can be used to identify the most recurrent terms or concepts in a set of data, which is useful for </a:t>
            </a:r>
            <a:r>
              <a:rPr lang="en-GB" dirty="0" err="1">
                <a:ea typeface="+mn-lt"/>
                <a:cs typeface="+mn-lt"/>
              </a:rPr>
              <a:t>analyzing</a:t>
            </a:r>
            <a:r>
              <a:rPr lang="en-GB" dirty="0">
                <a:ea typeface="+mn-lt"/>
                <a:cs typeface="+mn-lt"/>
              </a:rPr>
              <a:t> customer reviews, social media conversations or feedback or just getting a sense of what a text is ‘about’.</a:t>
            </a:r>
          </a:p>
          <a:p>
            <a:endParaRPr lang="en-GB" dirty="0"/>
          </a:p>
          <a:p>
            <a:r>
              <a:rPr lang="en-GB" dirty="0">
                <a:ea typeface="+mn-lt"/>
                <a:cs typeface="+mn-lt"/>
              </a:rPr>
              <a:t>For instance, if the words </a:t>
            </a:r>
            <a:r>
              <a:rPr lang="en-GB" dirty="0">
                <a:latin typeface="Consolas"/>
              </a:rPr>
              <a:t>expensive</a:t>
            </a:r>
            <a:r>
              <a:rPr lang="en-GB" dirty="0">
                <a:ea typeface="+mn-lt"/>
                <a:cs typeface="+mn-lt"/>
              </a:rPr>
              <a:t>, </a:t>
            </a:r>
            <a:r>
              <a:rPr lang="en-GB" dirty="0">
                <a:latin typeface="Consolas"/>
              </a:rPr>
              <a:t>overpriced</a:t>
            </a:r>
            <a:r>
              <a:rPr lang="en-GB" dirty="0">
                <a:ea typeface="+mn-lt"/>
                <a:cs typeface="+mn-lt"/>
              </a:rPr>
              <a:t> and </a:t>
            </a:r>
            <a:r>
              <a:rPr lang="en-GB" dirty="0">
                <a:latin typeface="Consolas"/>
              </a:rPr>
              <a:t>overrated</a:t>
            </a:r>
            <a:r>
              <a:rPr lang="en-GB" dirty="0">
                <a:ea typeface="+mn-lt"/>
                <a:cs typeface="+mn-lt"/>
              </a:rPr>
              <a:t> frequently appear on your customer reviews, it may indicate you need to adjust your prices (or your target market!).</a:t>
            </a:r>
          </a:p>
          <a:p>
            <a:endParaRPr lang="en-GB" dirty="0">
              <a:ea typeface="+mn-lt"/>
              <a:cs typeface="+mn-lt"/>
            </a:endParaRPr>
          </a:p>
          <a:p>
            <a:r>
              <a:rPr lang="en-GB" dirty="0">
                <a:ea typeface="+mn-lt"/>
                <a:cs typeface="+mn-lt"/>
              </a:rPr>
              <a:t>Let’s look at a couple of examples, first, a trivial one using our sample text.</a:t>
            </a:r>
          </a:p>
          <a:p>
            <a:r>
              <a:rPr lang="en-GB" dirty="0">
                <a:ea typeface="+mn-lt"/>
                <a:cs typeface="+mn-lt"/>
              </a:rPr>
              <a:t>CLICK</a:t>
            </a:r>
          </a:p>
          <a:p>
            <a:r>
              <a:rPr lang="en-GB" dirty="0">
                <a:ea typeface="+mn-lt"/>
                <a:cs typeface="+mn-lt"/>
              </a:rPr>
              <a:t>And here is a little visualisation of the pipeline </a:t>
            </a:r>
          </a:p>
          <a:p>
            <a:r>
              <a:rPr lang="en-GB" dirty="0">
                <a:ea typeface="+mn-lt"/>
                <a:cs typeface="+mn-lt"/>
              </a:rPr>
              <a:t>CLICK</a:t>
            </a:r>
          </a:p>
          <a:p>
            <a:r>
              <a:rPr lang="en-GB" dirty="0">
                <a:ea typeface="+mn-lt"/>
                <a:cs typeface="+mn-lt"/>
              </a:rPr>
              <a:t>that it went through in processing, which returns a dictionary of the word matched with a number indicating how many times it occurred in the text. </a:t>
            </a:r>
          </a:p>
          <a:p>
            <a:endParaRPr lang="en-GB" dirty="0">
              <a:ea typeface="+mn-lt"/>
              <a:cs typeface="+mn-lt"/>
            </a:endParaRPr>
          </a:p>
          <a:p>
            <a:r>
              <a:rPr lang="en-GB" dirty="0">
                <a:ea typeface="+mn-lt"/>
                <a:cs typeface="+mn-lt"/>
              </a:rPr>
              <a:t>Of course, with this trivial example we could just count up how many times each word appears, but with a less trivial example like…</a:t>
            </a:r>
          </a:p>
        </p:txBody>
      </p:sp>
      <p:sp>
        <p:nvSpPr>
          <p:cNvPr id="4" name="Slide Number Placeholder 3"/>
          <p:cNvSpPr>
            <a:spLocks noGrp="1"/>
          </p:cNvSpPr>
          <p:nvPr>
            <p:ph type="sldNum" sz="quarter" idx="10"/>
          </p:nvPr>
        </p:nvSpPr>
        <p:spPr/>
        <p:txBody>
          <a:bodyPr/>
          <a:lstStyle/>
          <a:p>
            <a:fld id="{62145A11-D943-4F58-B77D-5E24EAC00F63}" type="slidenum">
              <a:rPr lang="en-GB" smtClean="0"/>
              <a:t>22</a:t>
            </a:fld>
            <a:endParaRPr lang="en-GB"/>
          </a:p>
        </p:txBody>
      </p:sp>
    </p:spTree>
    <p:extLst>
      <p:ext uri="{BB962C8B-B14F-4D97-AF65-F5344CB8AC3E}">
        <p14:creationId xmlns:p14="http://schemas.microsoft.com/office/powerpoint/2010/main" val="1954395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a typeface="+mn-lt"/>
                <a:cs typeface="+mn-lt"/>
              </a:rPr>
              <a:t>The entire text of a novel, we would not really want to do that manually. </a:t>
            </a:r>
          </a:p>
          <a:p>
            <a:r>
              <a:rPr lang="en-GB" dirty="0">
                <a:ea typeface="+mn-lt"/>
                <a:cs typeface="+mn-lt"/>
              </a:rPr>
              <a:t>CLICK</a:t>
            </a:r>
          </a:p>
          <a:p>
            <a:r>
              <a:rPr lang="en-GB" dirty="0">
                <a:ea typeface="+mn-lt"/>
                <a:cs typeface="+mn-lt"/>
              </a:rPr>
              <a:t>Using the same basic pipeline, we would get too many words and counts to show. Instead, </a:t>
            </a:r>
          </a:p>
          <a:p>
            <a:r>
              <a:rPr lang="en-GB" dirty="0">
                <a:ea typeface="+mn-lt"/>
                <a:cs typeface="+mn-lt"/>
              </a:rPr>
              <a:t>CLICK </a:t>
            </a:r>
          </a:p>
          <a:p>
            <a:r>
              <a:rPr lang="en-GB" dirty="0">
                <a:ea typeface="+mn-lt"/>
                <a:cs typeface="+mn-lt"/>
              </a:rPr>
              <a:t>The 10 most common words in the text . We can also find the count for any target word, like</a:t>
            </a:r>
          </a:p>
          <a:p>
            <a:r>
              <a:rPr lang="en-GB" dirty="0">
                <a:ea typeface="+mn-lt"/>
                <a:cs typeface="+mn-lt"/>
              </a:rPr>
              <a:t>CLICK</a:t>
            </a:r>
          </a:p>
          <a:p>
            <a:r>
              <a:rPr lang="en-GB" dirty="0">
                <a:ea typeface="+mn-lt"/>
                <a:cs typeface="+mn-lt"/>
              </a:rPr>
              <a:t>The word ‘common’ which appears 142 times. You could, of course, pick any other word instead of common. This is just to demonstrate that you can get a count of every specific word, either in a big list or from a targeted query. </a:t>
            </a:r>
          </a:p>
          <a:p>
            <a:endParaRPr lang="en-GB" dirty="0"/>
          </a:p>
        </p:txBody>
      </p:sp>
      <p:sp>
        <p:nvSpPr>
          <p:cNvPr id="4" name="Slide Number Placeholder 3"/>
          <p:cNvSpPr>
            <a:spLocks noGrp="1"/>
          </p:cNvSpPr>
          <p:nvPr>
            <p:ph type="sldNum" sz="quarter" idx="10"/>
          </p:nvPr>
        </p:nvSpPr>
        <p:spPr/>
        <p:txBody>
          <a:bodyPr/>
          <a:lstStyle/>
          <a:p>
            <a:fld id="{62145A11-D943-4F58-B77D-5E24EAC00F63}" type="slidenum">
              <a:rPr lang="en-GB" smtClean="0"/>
              <a:t>23</a:t>
            </a:fld>
            <a:endParaRPr lang="en-GB"/>
          </a:p>
        </p:txBody>
      </p:sp>
    </p:spTree>
    <p:extLst>
      <p:ext uri="{BB962C8B-B14F-4D97-AF65-F5344CB8AC3E}">
        <p14:creationId xmlns:p14="http://schemas.microsoft.com/office/powerpoint/2010/main" val="2201622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10"/>
          </p:nvPr>
        </p:nvSpPr>
        <p:spPr/>
        <p:txBody>
          <a:bodyPr/>
          <a:lstStyle/>
          <a:p>
            <a:fld id="{62145A11-D943-4F58-B77D-5E24EAC00F63}" type="slidenum">
              <a:rPr lang="en-GB" smtClean="0"/>
              <a:t>24</a:t>
            </a:fld>
            <a:endParaRPr lang="en-GB"/>
          </a:p>
        </p:txBody>
      </p:sp>
    </p:spTree>
    <p:extLst>
      <p:ext uri="{BB962C8B-B14F-4D97-AF65-F5344CB8AC3E}">
        <p14:creationId xmlns:p14="http://schemas.microsoft.com/office/powerpoint/2010/main" val="810075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let’s say we have 3 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Troll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Elf 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Rabbit.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All three are nouns, so somewhat similar, but two are fictional creatures so should be more similar.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Indeed, we find that to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word pairing returns one when the word is compared to itself and something between 0 and 1 when compared to another word.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Troll and elf are more similar to each other than either is to rabbit.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Interestingly, rabbit is more similar to elf than to troll, possibly because rabbits and elves are used more often together or in similar context than rabbits and trolls.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2145A11-D943-4F58-B77D-5E24EAC00F63}" type="slidenum">
              <a:rPr lang="en-GB" smtClean="0"/>
              <a:t>25</a:t>
            </a:fld>
            <a:endParaRPr lang="en-GB"/>
          </a:p>
        </p:txBody>
      </p:sp>
    </p:spTree>
    <p:extLst>
      <p:ext uri="{BB962C8B-B14F-4D97-AF65-F5344CB8AC3E}">
        <p14:creationId xmlns:p14="http://schemas.microsoft.com/office/powerpoint/2010/main" val="1303342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Document similarity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p:txBody>
      </p:sp>
      <p:sp>
        <p:nvSpPr>
          <p:cNvPr id="4" name="Slide Number Placeholder 3"/>
          <p:cNvSpPr>
            <a:spLocks noGrp="1"/>
          </p:cNvSpPr>
          <p:nvPr>
            <p:ph type="sldNum" sz="quarter" idx="10"/>
          </p:nvPr>
        </p:nvSpPr>
        <p:spPr/>
        <p:txBody>
          <a:bodyPr/>
          <a:lstStyle/>
          <a:p>
            <a:fld id="{62145A11-D943-4F58-B77D-5E24EAC00F63}" type="slidenum">
              <a:rPr lang="en-GB" smtClean="0"/>
              <a:t>26</a:t>
            </a:fld>
            <a:endParaRPr lang="en-GB"/>
          </a:p>
        </p:txBody>
      </p:sp>
    </p:spTree>
    <p:extLst>
      <p:ext uri="{BB962C8B-B14F-4D97-AF65-F5344CB8AC3E}">
        <p14:creationId xmlns:p14="http://schemas.microsoft.com/office/powerpoint/2010/main" val="3306255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set word frequency counts to count which words are next to target words. This is called collocation and is one kind of discovery. We might, for example, want to know whether a particular noun is more often paired with positive adjectives or negative adjectives. But actually, I will show you another kind of discovery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based on patterns. First, we define a pattern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Which I have defined as the word ‘like’ followed by the word ‘a’ followed by a noun. Searching through ‘Emma’ with this pattern returns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examples. OK. This is a good start. But let’s try something more complicated.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2145A11-D943-4F58-B77D-5E24EAC00F63}" type="slidenum">
              <a:rPr lang="en-GB" smtClean="0"/>
              <a:t>27</a:t>
            </a:fld>
            <a:endParaRPr lang="en-GB"/>
          </a:p>
        </p:txBody>
      </p:sp>
    </p:spTree>
    <p:extLst>
      <p:ext uri="{BB962C8B-B14F-4D97-AF65-F5344CB8AC3E}">
        <p14:creationId xmlns:p14="http://schemas.microsoft.com/office/powerpoint/2010/main" val="2885399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we define a more complex pattern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this one with a verb, followed by ‘like a’ followed by up to three optional modifiers followed by a noun returns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Some more interesting fragments.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see here that, according to Jane Austen (or at least according to her perception of society at the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Men are associated with arguing and writing as well as being young and sensible, in various combinations.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could continue this analysis to see if women are also associated with arguing and writing or if these are men only things.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Likewise with young and sensible.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 can see how this is a bit like collocation, in that we could find instances of ‘young man’ or ‘sensible man’ but ‘man argued’ or ‘man writes’ is less likely. And pure collocation would not reveal these.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fact that these appear in ‘like a’ phrases as well suggests standards or expectations, possibly even ideals, that are a bit more abstract than just descriptions or collocations.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Worth a think.  </a:t>
            </a:r>
          </a:p>
        </p:txBody>
      </p:sp>
      <p:sp>
        <p:nvSpPr>
          <p:cNvPr id="4" name="Slide Number Placeholder 3"/>
          <p:cNvSpPr>
            <a:spLocks noGrp="1"/>
          </p:cNvSpPr>
          <p:nvPr>
            <p:ph type="sldNum" sz="quarter" idx="10"/>
          </p:nvPr>
        </p:nvSpPr>
        <p:spPr/>
        <p:txBody>
          <a:bodyPr/>
          <a:lstStyle/>
          <a:p>
            <a:fld id="{62145A11-D943-4F58-B77D-5E24EAC00F63}" type="slidenum">
              <a:rPr lang="en-GB" smtClean="0"/>
              <a:t>28</a:t>
            </a:fld>
            <a:endParaRPr lang="en-GB"/>
          </a:p>
        </p:txBody>
      </p:sp>
    </p:spTree>
    <p:extLst>
      <p:ext uri="{BB962C8B-B14F-4D97-AF65-F5344CB8AC3E}">
        <p14:creationId xmlns:p14="http://schemas.microsoft.com/office/powerpoint/2010/main" val="4036711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29</a:t>
            </a:fld>
            <a:endParaRPr lang="en-GB"/>
          </a:p>
        </p:txBody>
      </p:sp>
    </p:spTree>
    <p:extLst>
      <p:ext uri="{BB962C8B-B14F-4D97-AF65-F5344CB8AC3E}">
        <p14:creationId xmlns:p14="http://schemas.microsoft.com/office/powerpoint/2010/main" val="412466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GB" dirty="0"/>
              <a:t>You should see a</a:t>
            </a:r>
            <a:r>
              <a:rPr lang="en-GB" baseline="0" dirty="0"/>
              <a:t> poll on your screen around about now.  And if you can answer whether you can hear us or not…</a:t>
            </a:r>
            <a:endParaRPr lang="en-GB" dirty="0"/>
          </a:p>
          <a:p>
            <a:pPr>
              <a:buFont typeface="Arial" pitchFamily="34" charset="0"/>
              <a:buChar char="•"/>
            </a:pPr>
            <a:r>
              <a:rPr lang="en-GB" dirty="0"/>
              <a:t>Yes</a:t>
            </a:r>
          </a:p>
          <a:p>
            <a:pPr>
              <a:buFont typeface="Arial" pitchFamily="34" charset="0"/>
              <a:buChar char="•"/>
            </a:pPr>
            <a:r>
              <a:rPr lang="en-GB" dirty="0"/>
              <a:t>No</a:t>
            </a:r>
          </a:p>
          <a:p>
            <a:endParaRPr lang="en-GB" dirty="0"/>
          </a:p>
        </p:txBody>
      </p:sp>
      <p:sp>
        <p:nvSpPr>
          <p:cNvPr id="4" name="Slide Number Placeholder 3"/>
          <p:cNvSpPr>
            <a:spLocks noGrp="1"/>
          </p:cNvSpPr>
          <p:nvPr>
            <p:ph type="sldNum" sz="quarter" idx="10"/>
          </p:nvPr>
        </p:nvSpPr>
        <p:spPr/>
        <p:txBody>
          <a:bodyPr/>
          <a:lstStyle/>
          <a:p>
            <a:fld id="{60AD55C9-684C-4B43-B31D-7F03C8782989}" type="slidenum">
              <a:rPr lang="en-GB" smtClean="0"/>
              <a:pPr/>
              <a:t>3</a:t>
            </a:fld>
            <a:endParaRPr lang="en-GB"/>
          </a:p>
        </p:txBody>
      </p:sp>
    </p:spTree>
    <p:extLst>
      <p:ext uri="{BB962C8B-B14F-4D97-AF65-F5344CB8AC3E}">
        <p14:creationId xmlns:p14="http://schemas.microsoft.com/office/powerpoint/2010/main" val="1826626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Hello! My name is </a:t>
            </a:r>
            <a:r>
              <a:rPr lang="en-GB" baseline="0" dirty="0" err="1"/>
              <a:t>Dr.</a:t>
            </a:r>
            <a:r>
              <a:rPr lang="en-GB" baseline="0" dirty="0"/>
              <a:t> Julia Kasmire and my role is to teach computational social science as a New Forms of Data Training on behalf of the UK Data services. </a:t>
            </a:r>
            <a:br>
              <a:rPr lang="en-GB" baseline="0" dirty="0">
                <a:cs typeface="+mn-lt"/>
              </a:rPr>
            </a:br>
            <a:br>
              <a:rPr lang="en-GB" baseline="0" dirty="0">
                <a:cs typeface="+mn-lt"/>
              </a:rPr>
            </a:br>
            <a:r>
              <a:rPr lang="en-GB" baseline="0" dirty="0"/>
              <a:t>Today I will be talking about Text-mining</a:t>
            </a:r>
            <a:r>
              <a:rPr lang="en-GB" dirty="0"/>
              <a:t>, specifically on the basic processes of text-mining including the cleaning and </a:t>
            </a:r>
            <a:r>
              <a:rPr lang="en-GB" dirty="0" err="1"/>
              <a:t>preparatiory</a:t>
            </a:r>
            <a:r>
              <a:rPr lang="en-GB" dirty="0"/>
              <a:t> processes and some of the first natural language processing steps</a:t>
            </a:r>
          </a:p>
          <a:p>
            <a:endParaRPr lang="en-GB" dirty="0"/>
          </a:p>
        </p:txBody>
      </p:sp>
      <p:sp>
        <p:nvSpPr>
          <p:cNvPr id="4" name="Slide Number Placeholder 3"/>
          <p:cNvSpPr>
            <a:spLocks noGrp="1"/>
          </p:cNvSpPr>
          <p:nvPr>
            <p:ph type="sldNum" sz="quarter" idx="10"/>
          </p:nvPr>
        </p:nvSpPr>
        <p:spPr/>
        <p:txBody>
          <a:bodyPr/>
          <a:lstStyle/>
          <a:p>
            <a:fld id="{70B0AB28-7214-4921-9AEE-40B3256049C0}" type="slidenum">
              <a:rPr lang="en-GB" smtClean="0"/>
              <a:t>4</a:t>
            </a:fld>
            <a:endParaRPr lang="en-GB"/>
          </a:p>
        </p:txBody>
      </p:sp>
    </p:spTree>
    <p:extLst>
      <p:ext uri="{BB962C8B-B14F-4D97-AF65-F5344CB8AC3E}">
        <p14:creationId xmlns:p14="http://schemas.microsoft.com/office/powerpoint/2010/main" val="3847317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Before we go too much further, I do want to point you to some of our other resources that you may find useful.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Recent trainings include a session on Being a computational social scientist, an introduction to text-mining, web-scraping for social science research, and some code demos. You can find the slide decks and recordings of those on our past events page from the UKDS site or on the UKDS </a:t>
            </a:r>
            <a:r>
              <a:rPr lang="en-GB" dirty="0" err="1"/>
              <a:t>youtube</a:t>
            </a:r>
            <a:r>
              <a:rPr lang="en-GB" dirty="0"/>
              <a:t> channel.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also have some upcoming events, like a more advanced session to follow on from today’s session, a health studies user conference and a multi-day event on social data and the third sector.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2145A11-D943-4F58-B77D-5E24EAC00F63}" type="slidenum">
              <a:rPr lang="en-GB" smtClean="0"/>
              <a:t>5</a:t>
            </a:fld>
            <a:endParaRPr lang="en-GB"/>
          </a:p>
        </p:txBody>
      </p:sp>
    </p:spTree>
    <p:extLst>
      <p:ext uri="{BB962C8B-B14F-4D97-AF65-F5344CB8AC3E}">
        <p14:creationId xmlns:p14="http://schemas.microsoft.com/office/powerpoint/2010/main" val="4186023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t>If you attended the introductory webinar, you might remember that text-mining is about turning</a:t>
            </a:r>
          </a:p>
          <a:p>
            <a:pPr>
              <a:defRPr/>
            </a:pPr>
            <a:r>
              <a:rPr lang="en-GB" dirty="0"/>
              <a:t>CLICK</a:t>
            </a:r>
          </a:p>
          <a:p>
            <a:pPr>
              <a:defRPr/>
            </a:pPr>
            <a:r>
              <a:rPr lang="en-GB" dirty="0"/>
              <a:t>unstructured or semi-structured input into </a:t>
            </a:r>
          </a:p>
          <a:p>
            <a:pPr>
              <a:defRPr/>
            </a:pPr>
            <a:r>
              <a:rPr lang="en-GB" dirty="0"/>
              <a:t>CLICK</a:t>
            </a:r>
          </a:p>
          <a:p>
            <a:pPr>
              <a:defRPr/>
            </a:pPr>
            <a:r>
              <a:rPr lang="en-GB" dirty="0"/>
              <a:t>structured output. </a:t>
            </a:r>
          </a:p>
          <a:p>
            <a:pPr>
              <a:defRPr/>
            </a:pPr>
            <a:endParaRPr lang="en-GB" dirty="0"/>
          </a:p>
          <a:p>
            <a:pPr>
              <a:defRPr/>
            </a:pPr>
            <a:r>
              <a:rPr lang="en-GB" dirty="0"/>
              <a:t>Today’s webinar will demonstrate some of how that transformation actually works in practice. </a:t>
            </a:r>
            <a:endParaRPr lang="en-US" dirty="0"/>
          </a:p>
          <a:p>
            <a:pPr marL="0" indent="0">
              <a:buNone/>
            </a:pPr>
            <a:endParaRPr lang="en-GB" dirty="0"/>
          </a:p>
        </p:txBody>
      </p:sp>
      <p:sp>
        <p:nvSpPr>
          <p:cNvPr id="4" name="Slide Number Placeholder 3"/>
          <p:cNvSpPr>
            <a:spLocks noGrp="1"/>
          </p:cNvSpPr>
          <p:nvPr>
            <p:ph type="sldNum" sz="quarter" idx="10"/>
          </p:nvPr>
        </p:nvSpPr>
        <p:spPr/>
        <p:txBody>
          <a:bodyPr/>
          <a:lstStyle/>
          <a:p>
            <a:fld id="{62145A11-D943-4F58-B77D-5E24EAC00F63}" type="slidenum">
              <a:rPr lang="en-GB" smtClean="0"/>
              <a:t>6</a:t>
            </a:fld>
            <a:endParaRPr lang="en-GB"/>
          </a:p>
        </p:txBody>
      </p:sp>
    </p:spTree>
    <p:extLst>
      <p:ext uri="{BB962C8B-B14F-4D97-AF65-F5344CB8AC3E}">
        <p14:creationId xmlns:p14="http://schemas.microsoft.com/office/powerpoint/2010/main" val="119919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t>If you attended the introductory webinar, you might also remember that text-mining has four basic steps</a:t>
            </a:r>
          </a:p>
          <a:p>
            <a:pPr>
              <a:defRPr/>
            </a:pPr>
            <a:r>
              <a:rPr lang="en-GB" dirty="0"/>
              <a:t>CLICK</a:t>
            </a:r>
          </a:p>
          <a:p>
            <a:pPr>
              <a:defRPr/>
            </a:pPr>
            <a:r>
              <a:rPr lang="en-GB" dirty="0"/>
              <a:t>retrieval, processing, extraction and analysis. Today, we are only focussing on </a:t>
            </a:r>
          </a:p>
          <a:p>
            <a:pPr>
              <a:defRPr/>
            </a:pPr>
            <a:r>
              <a:rPr lang="en-GB" dirty="0"/>
              <a:t>CLICK</a:t>
            </a:r>
          </a:p>
          <a:p>
            <a:pPr>
              <a:defRPr/>
            </a:pPr>
            <a:r>
              <a:rPr lang="en-GB" dirty="0"/>
              <a:t>Processing and extraction, which are not always linear. Especially if you are new to text-mining or are doing a new kind of analysis, expect these steps to be a bit iterative. </a:t>
            </a:r>
          </a:p>
          <a:p>
            <a:pPr>
              <a:defRPr/>
            </a:pPr>
            <a:r>
              <a:rPr lang="en-GB" dirty="0"/>
              <a:t>CLICK</a:t>
            </a:r>
          </a:p>
          <a:p>
            <a:pPr>
              <a:defRPr/>
            </a:pPr>
            <a:r>
              <a:rPr lang="en-GB" dirty="0"/>
              <a:t>Specifically, today will cover these topics in processing, basic extraction and basic NLP that lies somewhere between the two, depending on your research approach and needs. </a:t>
            </a:r>
            <a:endParaRPr lang="en-US" dirty="0"/>
          </a:p>
          <a:p>
            <a:pPr marL="0" indent="0">
              <a:buNone/>
            </a:pPr>
            <a:endParaRPr lang="en-GB" dirty="0"/>
          </a:p>
        </p:txBody>
      </p:sp>
      <p:sp>
        <p:nvSpPr>
          <p:cNvPr id="4" name="Slide Number Placeholder 3"/>
          <p:cNvSpPr>
            <a:spLocks noGrp="1"/>
          </p:cNvSpPr>
          <p:nvPr>
            <p:ph type="sldNum" sz="quarter" idx="10"/>
          </p:nvPr>
        </p:nvSpPr>
        <p:spPr/>
        <p:txBody>
          <a:bodyPr/>
          <a:lstStyle/>
          <a:p>
            <a:fld id="{62145A11-D943-4F58-B77D-5E24EAC00F63}" type="slidenum">
              <a:rPr lang="en-GB" smtClean="0"/>
              <a:t>7</a:t>
            </a:fld>
            <a:endParaRPr lang="en-GB"/>
          </a:p>
        </p:txBody>
      </p:sp>
    </p:spTree>
    <p:extLst>
      <p:ext uri="{BB962C8B-B14F-4D97-AF65-F5344CB8AC3E}">
        <p14:creationId xmlns:p14="http://schemas.microsoft.com/office/powerpoint/2010/main" val="2068695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First off, you need to turn the raw data that you acquired during the retrieval step into something you can work with. </a:t>
            </a:r>
            <a:r>
              <a:rPr lang="en-US" dirty="0">
                <a:cs typeface="+mn-cs"/>
              </a:rPr>
              <a:t>Let’s assume you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mn-cs"/>
              </a:rPr>
              <a:t>CLICK</a:t>
            </a:r>
          </a:p>
          <a:p>
            <a:pPr marL="0" marR="0" lvl="0" indent="0" algn="l" defTabSz="914400">
              <a:lnSpc>
                <a:spcPct val="100000"/>
              </a:lnSpc>
              <a:spcBef>
                <a:spcPts val="0"/>
              </a:spcBef>
              <a:spcAft>
                <a:spcPts val="0"/>
              </a:spcAft>
              <a:buClrTx/>
              <a:buSzTx/>
              <a:buFontTx/>
              <a:buNone/>
              <a:tabLst/>
              <a:defRPr/>
            </a:pPr>
            <a:r>
              <a:rPr lang="en-US" dirty="0">
                <a:cs typeface="+mn-cs"/>
              </a:rPr>
              <a:t>A great big file with hundreds of newspaper articles in it. You might want to: </a:t>
            </a:r>
          </a:p>
          <a:p>
            <a:pPr marL="0" marR="0" lvl="0" indent="0" algn="l" defTabSz="914400">
              <a:lnSpc>
                <a:spcPct val="100000"/>
              </a:lnSpc>
              <a:spcBef>
                <a:spcPts val="0"/>
              </a:spcBef>
              <a:spcAft>
                <a:spcPts val="0"/>
              </a:spcAft>
              <a:buClrTx/>
              <a:buSzTx/>
              <a:buFontTx/>
              <a:buNone/>
              <a:tabLst/>
              <a:defRPr/>
            </a:pPr>
            <a:r>
              <a:rPr lang="en-US" dirty="0">
                <a:cs typeface="+mn-cs"/>
              </a:rPr>
              <a:t>CLICK</a:t>
            </a:r>
          </a:p>
          <a:p>
            <a:pPr marL="0" marR="0" lvl="0" indent="0" algn="l" defTabSz="914400">
              <a:lnSpc>
                <a:spcPct val="100000"/>
              </a:lnSpc>
              <a:spcBef>
                <a:spcPts val="0"/>
              </a:spcBef>
              <a:spcAft>
                <a:spcPts val="0"/>
              </a:spcAft>
              <a:buClrTx/>
              <a:buSzTx/>
              <a:buFontTx/>
              <a:buNone/>
              <a:tabLst/>
              <a:defRPr/>
            </a:pPr>
            <a:r>
              <a:rPr lang="en-US" dirty="0">
                <a:cs typeface="+mn-cs"/>
              </a:rPr>
              <a:t>Break it into smaller files with one article each. CLICK</a:t>
            </a:r>
          </a:p>
          <a:p>
            <a:pPr marL="0" marR="0" lvl="0" indent="0" algn="l" defTabSz="914400">
              <a:lnSpc>
                <a:spcPct val="100000"/>
              </a:lnSpc>
              <a:spcBef>
                <a:spcPts val="0"/>
              </a:spcBef>
              <a:spcAft>
                <a:spcPts val="0"/>
              </a:spcAft>
              <a:buClrTx/>
              <a:buSzTx/>
              <a:buFontTx/>
              <a:buNone/>
              <a:tabLst/>
              <a:defRPr/>
            </a:pPr>
            <a:r>
              <a:rPr lang="en-US" dirty="0">
                <a:cs typeface="+mn-cs"/>
              </a:rPr>
              <a:t>Insert a line break or delimiter after each article so that you could import the file into a spreadsheet </a:t>
            </a:r>
            <a:r>
              <a:rPr lang="en-US" dirty="0" err="1">
                <a:cs typeface="+mn-cs"/>
              </a:rPr>
              <a:t>programme</a:t>
            </a:r>
            <a:r>
              <a:rPr lang="en-US" dirty="0">
                <a:cs typeface="+mn-cs"/>
              </a:rPr>
              <a:t> with each article on its own row. You could also CLICK</a:t>
            </a:r>
          </a:p>
          <a:p>
            <a:pPr marL="0" marR="0" lvl="0" indent="0" algn="l" defTabSz="914400">
              <a:lnSpc>
                <a:spcPct val="100000"/>
              </a:lnSpc>
              <a:spcBef>
                <a:spcPts val="0"/>
              </a:spcBef>
              <a:spcAft>
                <a:spcPts val="0"/>
              </a:spcAft>
              <a:buClrTx/>
              <a:buSzTx/>
              <a:buFontTx/>
              <a:buNone/>
              <a:tabLst/>
              <a:defRPr/>
            </a:pPr>
            <a:r>
              <a:rPr lang="en-GB" dirty="0">
                <a:cs typeface="Calibri"/>
              </a:rPr>
              <a:t>Turn each article to a dictionary entry with key-value pairs for the article contents. </a:t>
            </a:r>
          </a:p>
          <a:p>
            <a:pPr marL="0" marR="0" lvl="0" indent="0" algn="l" defTabSz="914400">
              <a:lnSpc>
                <a:spcPct val="100000"/>
              </a:lnSpc>
              <a:spcBef>
                <a:spcPts val="0"/>
              </a:spcBef>
              <a:spcAft>
                <a:spcPts val="0"/>
              </a:spcAft>
              <a:buClrTx/>
              <a:buSzTx/>
              <a:buFontTx/>
              <a:buNone/>
              <a:tabLst/>
              <a:defRPr/>
            </a:pPr>
            <a:endParaRPr lang="en-GB" dirty="0">
              <a:cs typeface="Calibri"/>
            </a:endParaRPr>
          </a:p>
          <a:p>
            <a:pPr marL="0" marR="0" lvl="0" indent="0" algn="l" defTabSz="914400">
              <a:lnSpc>
                <a:spcPct val="100000"/>
              </a:lnSpc>
              <a:spcBef>
                <a:spcPts val="0"/>
              </a:spcBef>
              <a:spcAft>
                <a:spcPts val="0"/>
              </a:spcAft>
              <a:buClrTx/>
              <a:buSzTx/>
              <a:buFontTx/>
              <a:buNone/>
              <a:tabLst/>
              <a:defRPr/>
            </a:pPr>
            <a:r>
              <a:rPr lang="en-GB" dirty="0">
                <a:cs typeface="Calibri"/>
              </a:rPr>
              <a:t>All are potentially useful for a text-mining analysis, each lending itself to a different kind of analysis. </a:t>
            </a:r>
          </a:p>
          <a:p>
            <a:pPr marL="0" marR="0" lvl="0" indent="0" algn="l" defTabSz="914400">
              <a:lnSpc>
                <a:spcPct val="100000"/>
              </a:lnSpc>
              <a:spcBef>
                <a:spcPts val="0"/>
              </a:spcBef>
              <a:spcAft>
                <a:spcPts val="0"/>
              </a:spcAft>
              <a:buClrTx/>
              <a:buSzTx/>
              <a:buFontTx/>
              <a:buNone/>
              <a:tabLst/>
              <a:defRPr/>
            </a:pPr>
            <a:r>
              <a:rPr lang="en-GB" dirty="0">
                <a:cs typeface="Calibri"/>
              </a:rPr>
              <a:t>* The first, as separate files, is useful if the text, rather than the author or the date, is the focus. You might want a division like this if you want lots of  examples of text to work with.</a:t>
            </a:r>
          </a:p>
          <a:p>
            <a:pPr marL="0" marR="0" lvl="0" indent="0" algn="l" defTabSz="914400">
              <a:lnSpc>
                <a:spcPct val="100000"/>
              </a:lnSpc>
              <a:spcBef>
                <a:spcPts val="0"/>
              </a:spcBef>
              <a:spcAft>
                <a:spcPts val="0"/>
              </a:spcAft>
              <a:buClrTx/>
              <a:buSzTx/>
              <a:buFontTx/>
              <a:buNone/>
              <a:tabLst/>
              <a:defRPr/>
            </a:pPr>
            <a:r>
              <a:rPr lang="en-GB" dirty="0">
                <a:cs typeface="Calibri"/>
              </a:rPr>
              <a:t>* The second, in a spreadsheet, if you want to analyse them as document entities, as whole units or blocks of text. </a:t>
            </a:r>
          </a:p>
          <a:p>
            <a:pPr marL="0" marR="0" lvl="0" indent="0" algn="l" defTabSz="914400">
              <a:lnSpc>
                <a:spcPct val="100000"/>
              </a:lnSpc>
              <a:spcBef>
                <a:spcPts val="0"/>
              </a:spcBef>
              <a:spcAft>
                <a:spcPts val="0"/>
              </a:spcAft>
              <a:buClrTx/>
              <a:buSzTx/>
              <a:buFontTx/>
              <a:buNone/>
              <a:tabLst/>
              <a:defRPr/>
            </a:pPr>
            <a:r>
              <a:rPr lang="en-GB" dirty="0">
                <a:cs typeface="Calibri"/>
              </a:rPr>
              <a:t>* The third, the key-value pairs, is useful if you want to discover relationships between these features and the text. Maybe you want to see if you can discover language or style unique to a publication. Or maybe you want to see how a topic is approached differently over time. Or maybe you want to see how well headlines match article content. </a:t>
            </a:r>
          </a:p>
        </p:txBody>
      </p:sp>
      <p:sp>
        <p:nvSpPr>
          <p:cNvPr id="4" name="Slide Number Placeholder 3"/>
          <p:cNvSpPr>
            <a:spLocks noGrp="1"/>
          </p:cNvSpPr>
          <p:nvPr>
            <p:ph type="sldNum" sz="quarter" idx="10"/>
          </p:nvPr>
        </p:nvSpPr>
        <p:spPr/>
        <p:txBody>
          <a:bodyPr/>
          <a:lstStyle/>
          <a:p>
            <a:fld id="{62145A11-D943-4F58-B77D-5E24EAC00F63}" type="slidenum">
              <a:rPr lang="en-GB" smtClean="0"/>
              <a:t>8</a:t>
            </a:fld>
            <a:endParaRPr lang="en-GB"/>
          </a:p>
        </p:txBody>
      </p:sp>
    </p:spTree>
    <p:extLst>
      <p:ext uri="{BB962C8B-B14F-4D97-AF65-F5344CB8AC3E}">
        <p14:creationId xmlns:p14="http://schemas.microsoft.com/office/powerpoint/2010/main" val="777992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a:lnSpc>
                <a:spcPct val="100000"/>
              </a:lnSpc>
              <a:spcBef>
                <a:spcPts val="0"/>
              </a:spcBef>
              <a:spcAft>
                <a:spcPts val="0"/>
              </a:spcAft>
              <a:buClrTx/>
              <a:buSzTx/>
              <a:buFontTx/>
              <a:buNone/>
              <a:tabLst/>
              <a:defRPr/>
            </a:pPr>
            <a:endParaRPr lang="en-GB" dirty="0">
              <a:cs typeface="Calibri"/>
            </a:endParaRPr>
          </a:p>
          <a:p>
            <a:pPr>
              <a:defRPr/>
            </a:pPr>
            <a:r>
              <a:rPr lang="en-GB" dirty="0"/>
              <a:t>But even after you break your big data set up into suitable sized things, you many different kinds of text-mining will require breaking each one of those things down further to the lowest unit of analysis. </a:t>
            </a:r>
          </a:p>
          <a:p>
            <a:pPr>
              <a:defRPr/>
            </a:pPr>
            <a:r>
              <a:rPr lang="en-GB" dirty="0"/>
              <a:t>CLICK</a:t>
            </a:r>
          </a:p>
          <a:p>
            <a:pPr>
              <a:defRPr/>
            </a:pPr>
            <a:r>
              <a:rPr lang="en-GB" dirty="0"/>
              <a:t>That process is called tokenisation. Lot’s of things can be tokens, including whole documents, chapters, paragraphs, sentences, words, word-stems and more. </a:t>
            </a:r>
            <a:br>
              <a:rPr lang="en-GB" dirty="0"/>
            </a:br>
            <a:r>
              <a:rPr lang="en-GB" dirty="0"/>
              <a:t>The most common ones I have seen are words and sentences. </a:t>
            </a:r>
          </a:p>
          <a:p>
            <a:pPr>
              <a:defRPr/>
            </a:pPr>
            <a:r>
              <a:rPr lang="en-GB" dirty="0"/>
              <a:t>CLICK</a:t>
            </a:r>
          </a:p>
          <a:p>
            <a:pPr>
              <a:defRPr/>
            </a:pPr>
            <a:r>
              <a:rPr lang="en-GB" dirty="0"/>
              <a:t>Let’s look at an example. Imagine one of my small files, or one of my rows in a spreadsheet, or one of the fields in a dictionary key-value pair contained this string of text. </a:t>
            </a:r>
          </a:p>
          <a:p>
            <a:pPr>
              <a:defRPr/>
            </a:pPr>
            <a:endParaRPr lang="en-GB" dirty="0"/>
          </a:p>
          <a:p>
            <a:pPr>
              <a:defRPr/>
            </a:pPr>
            <a:r>
              <a:rPr lang="en-GB" dirty="0"/>
              <a:t>I could tokenise this string as</a:t>
            </a:r>
          </a:p>
          <a:p>
            <a:pPr>
              <a:defRPr/>
            </a:pPr>
            <a:r>
              <a:rPr lang="en-GB" dirty="0"/>
              <a:t>CLICK</a:t>
            </a:r>
          </a:p>
          <a:p>
            <a:pPr>
              <a:defRPr/>
            </a:pPr>
            <a:r>
              <a:rPr lang="en-GB" dirty="0"/>
              <a:t>Words. That means transforming it from one long string into a list of many small strings. Alternatively, I could tokenise the original string as</a:t>
            </a:r>
          </a:p>
          <a:p>
            <a:pPr>
              <a:defRPr/>
            </a:pPr>
            <a:r>
              <a:rPr lang="en-GB" dirty="0"/>
              <a:t>CLICK</a:t>
            </a:r>
          </a:p>
          <a:p>
            <a:pPr>
              <a:defRPr/>
            </a:pPr>
            <a:r>
              <a:rPr lang="en-GB" dirty="0"/>
              <a:t>Sentences. This still transforms one long string into a list of smaller strings, but in this case fewer of them. </a:t>
            </a:r>
            <a:endParaRPr lang="en-US" dirty="0"/>
          </a:p>
          <a:p>
            <a:pPr>
              <a:defRPr/>
            </a:pPr>
            <a:endParaRPr lang="en-GB" dirty="0">
              <a:cs typeface="Calibri"/>
            </a:endParaRPr>
          </a:p>
          <a:p>
            <a:pPr>
              <a:defRPr/>
            </a:pPr>
            <a:endParaRPr lang="en-GB" dirty="0">
              <a:cs typeface="Calibri"/>
            </a:endParaRPr>
          </a:p>
        </p:txBody>
      </p:sp>
      <p:sp>
        <p:nvSpPr>
          <p:cNvPr id="4" name="Slide Number Placeholder 3"/>
          <p:cNvSpPr>
            <a:spLocks noGrp="1"/>
          </p:cNvSpPr>
          <p:nvPr>
            <p:ph type="sldNum" sz="quarter" idx="10"/>
          </p:nvPr>
        </p:nvSpPr>
        <p:spPr/>
        <p:txBody>
          <a:bodyPr/>
          <a:lstStyle/>
          <a:p>
            <a:fld id="{62145A11-D943-4F58-B77D-5E24EAC00F63}" type="slidenum">
              <a:rPr lang="en-GB" smtClean="0"/>
              <a:t>9</a:t>
            </a:fld>
            <a:endParaRPr lang="en-GB"/>
          </a:p>
        </p:txBody>
      </p:sp>
    </p:spTree>
    <p:extLst>
      <p:ext uri="{BB962C8B-B14F-4D97-AF65-F5344CB8AC3E}">
        <p14:creationId xmlns:p14="http://schemas.microsoft.com/office/powerpoint/2010/main" val="750613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KDS TITLE">
    <p:spTree>
      <p:nvGrpSpPr>
        <p:cNvPr id="1" name=""/>
        <p:cNvGrpSpPr/>
        <p:nvPr/>
      </p:nvGrpSpPr>
      <p:grpSpPr>
        <a:xfrm>
          <a:off x="0" y="0"/>
          <a:ext cx="0" cy="0"/>
          <a:chOff x="0" y="0"/>
          <a:chExt cx="0" cy="0"/>
        </a:xfrm>
      </p:grpSpPr>
      <p:pic>
        <p:nvPicPr>
          <p:cNvPr id="6" name="Picture 6" descr="I:\Publicity\OpenAccess\UKDataService\TestArea\bit1.png"/>
          <p:cNvPicPr>
            <a:picLocks noChangeAspect="1" noChangeArrowheads="1"/>
          </p:cNvPicPr>
          <p:nvPr userDrawn="1"/>
        </p:nvPicPr>
        <p:blipFill rotWithShape="1">
          <a:blip r:embed="rId2" cstate="print"/>
          <a:srcRect r="43416"/>
          <a:stretch/>
        </p:blipFill>
        <p:spPr bwMode="auto">
          <a:xfrm>
            <a:off x="8688288" y="0"/>
            <a:ext cx="3503712" cy="6858000"/>
          </a:xfrm>
          <a:prstGeom prst="rect">
            <a:avLst/>
          </a:prstGeom>
          <a:noFill/>
        </p:spPr>
      </p:pic>
      <p:sp>
        <p:nvSpPr>
          <p:cNvPr id="9" name="Title 8"/>
          <p:cNvSpPr>
            <a:spLocks noGrp="1"/>
          </p:cNvSpPr>
          <p:nvPr>
            <p:ph type="title" hasCustomPrompt="1"/>
          </p:nvPr>
        </p:nvSpPr>
        <p:spPr>
          <a:xfrm>
            <a:off x="335360" y="1772817"/>
            <a:ext cx="9697077" cy="1440159"/>
          </a:xfrm>
        </p:spPr>
        <p:txBody>
          <a:bodyPr>
            <a:normAutofit/>
          </a:bodyPr>
          <a:lstStyle>
            <a:lvl1pPr algn="l">
              <a:defRPr sz="3300" b="0" i="0" baseline="0">
                <a:latin typeface="Arial" panose="020B0604020202020204" pitchFamily="34" charset="0"/>
              </a:defRPr>
            </a:lvl1pPr>
          </a:lstStyle>
          <a:p>
            <a:r>
              <a:rPr lang="en-US" dirty="0"/>
              <a:t>Insert title here (44pt)</a:t>
            </a:r>
            <a:endParaRPr lang="en-GB" dirty="0"/>
          </a:p>
        </p:txBody>
      </p:sp>
      <p:sp>
        <p:nvSpPr>
          <p:cNvPr id="17" name="Subtitle 2"/>
          <p:cNvSpPr>
            <a:spLocks noGrp="1"/>
          </p:cNvSpPr>
          <p:nvPr>
            <p:ph type="subTitle" idx="1" hasCustomPrompt="1"/>
          </p:nvPr>
        </p:nvSpPr>
        <p:spPr>
          <a:xfrm>
            <a:off x="406401" y="3717033"/>
            <a:ext cx="5376597" cy="681681"/>
          </a:xfrm>
        </p:spPr>
        <p:txBody>
          <a:bodyPr>
            <a:normAutofit/>
          </a:bodyPr>
          <a:lstStyle>
            <a:lvl1pPr marL="0" indent="0" algn="l">
              <a:buNone/>
              <a:defRPr sz="1500" baseline="0">
                <a:solidFill>
                  <a:schemeClr val="tx1"/>
                </a:solidFill>
                <a:latin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Insert Name and Job Title on separate lines</a:t>
            </a:r>
            <a:endParaRPr lang="en-GB" dirty="0"/>
          </a:p>
        </p:txBody>
      </p:sp>
      <p:sp>
        <p:nvSpPr>
          <p:cNvPr id="22" name="Content Placeholder 21"/>
          <p:cNvSpPr>
            <a:spLocks noGrp="1"/>
          </p:cNvSpPr>
          <p:nvPr>
            <p:ph sz="quarter" idx="10" hasCustomPrompt="1"/>
          </p:nvPr>
        </p:nvSpPr>
        <p:spPr>
          <a:xfrm>
            <a:off x="406402" y="4581128"/>
            <a:ext cx="5306484" cy="1008462"/>
          </a:xfrm>
        </p:spPr>
        <p:txBody>
          <a:bodyPr>
            <a:normAutofit/>
          </a:bodyPr>
          <a:lstStyle>
            <a:lvl1pPr marL="0" indent="0">
              <a:buNone/>
              <a:defRPr sz="1500" baseline="0">
                <a:latin typeface="Arial" panose="020B0604020202020204" pitchFamily="34" charset="0"/>
              </a:defRPr>
            </a:lvl1pPr>
          </a:lstStyle>
          <a:p>
            <a:pPr lvl="0"/>
            <a:r>
              <a:rPr lang="en-GB" dirty="0"/>
              <a:t>Name of meeting and place followed by date on a separate line</a:t>
            </a:r>
          </a:p>
        </p:txBody>
      </p:sp>
      <p:sp>
        <p:nvSpPr>
          <p:cNvPr id="3" name="Rectangle 2"/>
          <p:cNvSpPr/>
          <p:nvPr userDrawn="1"/>
        </p:nvSpPr>
        <p:spPr>
          <a:xfrm>
            <a:off x="466048" y="6237312"/>
            <a:ext cx="6734539" cy="230832"/>
          </a:xfrm>
          <a:prstGeom prst="rect">
            <a:avLst/>
          </a:prstGeom>
        </p:spPr>
        <p:txBody>
          <a:bodyPr wrap="square">
            <a:spAutoFit/>
          </a:bodyPr>
          <a:lstStyle/>
          <a:p>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Copyright © [year] UK Data Service. Created </a:t>
            </a:r>
            <a:r>
              <a:rPr kumimoji="0" lang="en-GB" sz="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by [Organisation</a:t>
            </a:r>
            <a:r>
              <a:rPr kumimoji="0" lang="en-GB"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[Institution]</a:t>
            </a:r>
            <a:endParaRPr lang="en-GB" sz="900"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384" y="6498098"/>
            <a:ext cx="987151" cy="171261"/>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9745" y="575904"/>
            <a:ext cx="2803927" cy="667256"/>
          </a:xfrm>
          <a:prstGeom prst="rect">
            <a:avLst/>
          </a:prstGeom>
        </p:spPr>
      </p:pic>
    </p:spTree>
    <p:extLst>
      <p:ext uri="{BB962C8B-B14F-4D97-AF65-F5344CB8AC3E}">
        <p14:creationId xmlns:p14="http://schemas.microsoft.com/office/powerpoint/2010/main" val="174958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2625">
                <a:latin typeface="Arial" panose="020B0604020202020204" pitchFamily="34" charset="0"/>
              </a:defRPr>
            </a:lvl1pPr>
          </a:lstStyle>
          <a:p>
            <a:r>
              <a:rPr lang="en-US" dirty="0"/>
              <a:t>Slide title here (sentence case)</a:t>
            </a:r>
            <a:endParaRPr lang="en-GB" dirty="0"/>
          </a:p>
        </p:txBody>
      </p:sp>
      <p:sp>
        <p:nvSpPr>
          <p:cNvPr id="3" name="Content Placeholder 2"/>
          <p:cNvSpPr>
            <a:spLocks noGrp="1"/>
          </p:cNvSpPr>
          <p:nvPr>
            <p:ph idx="1" hasCustomPrompt="1"/>
          </p:nvPr>
        </p:nvSpPr>
        <p:spPr>
          <a:xfrm>
            <a:off x="380300" y="1643459"/>
            <a:ext cx="10972800" cy="5141168"/>
          </a:xfrm>
        </p:spPr>
        <p:txBody>
          <a:bodyPr/>
          <a:lstStyle>
            <a:lvl1pPr>
              <a:defRPr sz="1800" baseline="0">
                <a:latin typeface="Arial" panose="020B0604020202020204" pitchFamily="34" charset="0"/>
              </a:defRPr>
            </a:lvl1pPr>
            <a:lvl2pPr marL="557213" indent="-214313">
              <a:buFont typeface="Arial" pitchFamily="34" charset="0"/>
              <a:buChar char="•"/>
              <a:defRPr sz="1500" baseline="0">
                <a:latin typeface="Arial" panose="020B0604020202020204" pitchFamily="34" charset="0"/>
              </a:defRPr>
            </a:lvl2pPr>
            <a:lvl3pPr marL="942975" indent="-257175">
              <a:buFont typeface="Arial" pitchFamily="34" charset="0"/>
              <a:buChar char="•"/>
              <a:defRPr sz="1350" baseline="0">
                <a:latin typeface="Arial" panose="020B0604020202020204" pitchFamily="34" charset="0"/>
              </a:defRPr>
            </a:lvl3pPr>
          </a:lstStyle>
          <a:p>
            <a:r>
              <a:rPr lang="en-GB" dirty="0"/>
              <a:t>Bullet points are in sentence case</a:t>
            </a:r>
          </a:p>
          <a:p>
            <a:pPr lvl="1"/>
            <a:r>
              <a:rPr lang="en-US" dirty="0"/>
              <a:t>Even second level points</a:t>
            </a:r>
          </a:p>
          <a:p>
            <a:pPr lvl="2"/>
            <a:r>
              <a:rPr lang="en-US" dirty="0"/>
              <a:t>Third level</a:t>
            </a:r>
          </a:p>
        </p:txBody>
      </p:sp>
      <p:pic>
        <p:nvPicPr>
          <p:cNvPr id="7" name="Picture 6" descr="I:\Publicity\OpenAccess\UKDataService\TestArea\bit1.png"/>
          <p:cNvPicPr>
            <a:picLocks noChangeAspect="1" noChangeArrowheads="1"/>
          </p:cNvPicPr>
          <p:nvPr userDrawn="1"/>
        </p:nvPicPr>
        <p:blipFill rotWithShape="1">
          <a:blip r:embed="rId2" cstate="print"/>
          <a:srcRect r="88382"/>
          <a:stretch/>
        </p:blipFill>
        <p:spPr bwMode="auto">
          <a:xfrm>
            <a:off x="11472597" y="-1683568"/>
            <a:ext cx="719403" cy="6858000"/>
          </a:xfrm>
          <a:prstGeom prst="rect">
            <a:avLst/>
          </a:prstGeom>
          <a:noFill/>
        </p:spPr>
      </p:pic>
      <p:pic>
        <p:nvPicPr>
          <p:cNvPr id="8"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768408" y="6125671"/>
            <a:ext cx="1872208" cy="445533"/>
          </a:xfrm>
          <a:prstGeom prst="rect">
            <a:avLst/>
          </a:prstGeom>
          <a:noFill/>
        </p:spPr>
      </p:pic>
    </p:spTree>
    <p:extLst>
      <p:ext uri="{BB962C8B-B14F-4D97-AF65-F5344CB8AC3E}">
        <p14:creationId xmlns:p14="http://schemas.microsoft.com/office/powerpoint/2010/main" val="370981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KDS FINAL">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8" y="1588"/>
            <a:ext cx="350308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4" hasCustomPrompt="1"/>
          </p:nvPr>
        </p:nvSpPr>
        <p:spPr>
          <a:xfrm>
            <a:off x="623394" y="2420888"/>
            <a:ext cx="6720417" cy="576064"/>
          </a:xfrm>
        </p:spPr>
        <p:txBody>
          <a:bodyPr/>
          <a:lstStyle>
            <a:lvl1pPr marL="0" indent="0">
              <a:buNone/>
              <a:defRPr baseline="0">
                <a:solidFill>
                  <a:schemeClr val="tx1"/>
                </a:solidFill>
                <a:latin typeface="Arial" panose="020B0604020202020204" pitchFamily="34" charset="0"/>
              </a:defRPr>
            </a:lvl1pPr>
          </a:lstStyle>
          <a:p>
            <a:pPr lvl="0"/>
            <a:r>
              <a:rPr lang="en-GB" dirty="0"/>
              <a:t>Contact details:</a:t>
            </a:r>
          </a:p>
        </p:txBody>
      </p:sp>
      <p:sp>
        <p:nvSpPr>
          <p:cNvPr id="11" name="Content Placeholder 10"/>
          <p:cNvSpPr>
            <a:spLocks noGrp="1"/>
          </p:cNvSpPr>
          <p:nvPr>
            <p:ph sz="quarter" idx="15" hasCustomPrompt="1"/>
          </p:nvPr>
        </p:nvSpPr>
        <p:spPr>
          <a:xfrm>
            <a:off x="624417" y="3213103"/>
            <a:ext cx="6720416" cy="576263"/>
          </a:xfrm>
        </p:spPr>
        <p:txBody>
          <a:bodyPr/>
          <a:lstStyle>
            <a:lvl1pPr marL="0" indent="0">
              <a:buNone/>
              <a:defRPr baseline="0">
                <a:latin typeface="Arial" panose="020B0604020202020204" pitchFamily="34" charset="0"/>
              </a:defRPr>
            </a:lvl1pPr>
          </a:lstStyle>
          <a:p>
            <a:pPr lvl="0"/>
            <a:r>
              <a:rPr lang="en-GB" dirty="0"/>
              <a:t>Name</a:t>
            </a:r>
          </a:p>
        </p:txBody>
      </p:sp>
      <p:sp>
        <p:nvSpPr>
          <p:cNvPr id="4" name="Content Placeholder 3"/>
          <p:cNvSpPr>
            <a:spLocks noGrp="1"/>
          </p:cNvSpPr>
          <p:nvPr>
            <p:ph sz="quarter" idx="16" hasCustomPrompt="1"/>
          </p:nvPr>
        </p:nvSpPr>
        <p:spPr>
          <a:xfrm>
            <a:off x="624417" y="4076703"/>
            <a:ext cx="6720416" cy="720725"/>
          </a:xfrm>
        </p:spPr>
        <p:txBody>
          <a:bodyPr/>
          <a:lstStyle>
            <a:lvl1pPr marL="0" indent="0">
              <a:buFontTx/>
              <a:buNone/>
              <a:defRPr/>
            </a:lvl1pPr>
          </a:lstStyle>
          <a:p>
            <a:pPr lvl="0"/>
            <a:r>
              <a:rPr lang="en-GB" dirty="0"/>
              <a:t>Email</a:t>
            </a:r>
          </a:p>
        </p:txBody>
      </p:sp>
      <p:sp>
        <p:nvSpPr>
          <p:cNvPr id="3" name="TextBox 2"/>
          <p:cNvSpPr txBox="1"/>
          <p:nvPr userDrawn="1"/>
        </p:nvSpPr>
        <p:spPr>
          <a:xfrm>
            <a:off x="335360" y="505782"/>
            <a:ext cx="7891453" cy="507831"/>
          </a:xfrm>
          <a:prstGeom prst="rect">
            <a:avLst/>
          </a:prstGeom>
          <a:noFill/>
        </p:spPr>
        <p:txBody>
          <a:bodyPr wrap="square" rtlCol="0">
            <a:spAutoFit/>
          </a:bodyPr>
          <a:lstStyle/>
          <a:p>
            <a:r>
              <a:rPr lang="en-GB" sz="2700" dirty="0">
                <a:latin typeface="Arial" panose="020B0604020202020204" pitchFamily="34" charset="0"/>
              </a:rPr>
              <a:t>Questions</a:t>
            </a:r>
          </a:p>
        </p:txBody>
      </p:sp>
    </p:spTree>
    <p:extLst>
      <p:ext uri="{BB962C8B-B14F-4D97-AF65-F5344CB8AC3E}">
        <p14:creationId xmlns:p14="http://schemas.microsoft.com/office/powerpoint/2010/main" val="40436180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4"/>
          </p:nvPr>
        </p:nvSpPr>
        <p:spPr>
          <a:xfrm>
            <a:off x="8737600" y="6309321"/>
            <a:ext cx="2844800" cy="365125"/>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fld id="{95EB53F1-2B6B-4145-8690-A00B65B2E438}" type="slidenum">
              <a:rPr lang="en-GB" smtClean="0"/>
              <a:pPr/>
              <a:t>‹#›</a:t>
            </a:fld>
            <a:endParaRPr lang="en-GB" dirty="0"/>
          </a:p>
        </p:txBody>
      </p:sp>
    </p:spTree>
    <p:extLst>
      <p:ext uri="{BB962C8B-B14F-4D97-AF65-F5344CB8AC3E}">
        <p14:creationId xmlns:p14="http://schemas.microsoft.com/office/powerpoint/2010/main" val="282512926"/>
      </p:ext>
    </p:extLst>
  </p:cSld>
  <p:clrMap bg1="lt1" tx1="dk1" bg2="lt2" tx2="dk2" accent1="accent1" accent2="accent2" accent3="accent3" accent4="accent4" accent5="accent5" accent6="accent6" hlink="hlink" folHlink="folHlink"/>
  <p:sldLayoutIdLst>
    <p:sldLayoutId id="2147483672" r:id="rId1"/>
    <p:sldLayoutId id="2147483650" r:id="rId2"/>
    <p:sldLayoutId id="2147483673" r:id="rId3"/>
  </p:sldLayoutIdLst>
  <p:txStyles>
    <p:titleStyle>
      <a:lvl1pPr algn="ctr" defTabSz="685800" rtl="0" eaLnBrk="1" latinLnBrk="0" hangingPunct="1">
        <a:spcBef>
          <a:spcPct val="0"/>
        </a:spcBef>
        <a:buNone/>
        <a:defRPr sz="3300" kern="1200">
          <a:solidFill>
            <a:schemeClr val="tx1"/>
          </a:solidFill>
          <a:latin typeface="Arial" panose="020B0604020202020204"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publicdomainpictures.net/view-image.php?image=125765&amp;picture=rabbit-illustration" TargetMode="External"/><Relationship Id="rId3" Type="http://schemas.openxmlformats.org/officeDocument/2006/relationships/image" Target="../media/image11.png"/><Relationship Id="rId7"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goodfreephotos.com/vector-images/girl-elf-vector-clipart.png.php" TargetMode="External"/><Relationship Id="rId5" Type="http://schemas.openxmlformats.org/officeDocument/2006/relationships/image" Target="../media/image12.png"/><Relationship Id="rId4" Type="http://schemas.openxmlformats.org/officeDocument/2006/relationships/hyperlink" Target="https://openclipart.org/detail/218483/depressed-troll-avatar"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eb.stanford.edu/group/cslipublications/cslipublications/site/1575864487.shtml" TargetMode="External"/><Relationship Id="rId3" Type="http://schemas.openxmlformats.org/officeDocument/2006/relationships/hyperlink" Target="https://github.com/UKDataServiceOpen/text-mining/tree/master/code" TargetMode="External"/><Relationship Id="rId7" Type="http://schemas.openxmlformats.org/officeDocument/2006/relationships/hyperlink" Target="https://github.com/semanticvectors/semanticvectors/wiki"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nlpforhackers.io/complete-guide-to-spacy/" TargetMode="External"/><Relationship Id="rId5" Type="http://schemas.openxmlformats.org/officeDocument/2006/relationships/hyperlink" Target="http://www.nltk.org/howto/corpus.html" TargetMode="External"/><Relationship Id="rId4" Type="http://schemas.openxmlformats.org/officeDocument/2006/relationships/hyperlink" Target="https://www.nltk.org/book/ch01.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mailto:julia.kasmire@manchester.ac.uk" TargetMode="Externa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mailto:julia.kasmire@manchester.ac.uk" TargetMode="Externa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hyperlink" Target="https://www.ukdataservice.ac.uk/news-and-events/events/past-events.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youtube.com/user/UKDATASERVI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sembr.org/" TargetMode="External"/><Relationship Id="rId5" Type="http://schemas.openxmlformats.org/officeDocument/2006/relationships/image" Target="../media/image10.png"/><Relationship Id="rId4" Type="http://schemas.openxmlformats.org/officeDocument/2006/relationships/hyperlink" Target="https://commons.wikimedia.org/wiki/File:File_alt_font_awesome.sv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35360" y="1293134"/>
            <a:ext cx="9697077" cy="1440159"/>
          </a:xfrm>
        </p:spPr>
        <p:txBody>
          <a:bodyPr>
            <a:noAutofit/>
          </a:bodyPr>
          <a:lstStyle/>
          <a:p>
            <a:r>
              <a:rPr lang="en-GB" dirty="0">
                <a:latin typeface="Arial"/>
                <a:cs typeface="Arial"/>
              </a:rPr>
              <a:t>Text-Mining: Basic Processes</a:t>
            </a:r>
            <a:endParaRPr lang="en-GB" dirty="0"/>
          </a:p>
        </p:txBody>
      </p:sp>
      <p:sp>
        <p:nvSpPr>
          <p:cNvPr id="9" name="Content Placeholder 8"/>
          <p:cNvSpPr>
            <a:spLocks noGrp="1"/>
          </p:cNvSpPr>
          <p:nvPr>
            <p:ph sz="quarter" idx="10"/>
          </p:nvPr>
        </p:nvSpPr>
        <p:spPr>
          <a:xfrm>
            <a:off x="406401" y="2203555"/>
            <a:ext cx="8197953" cy="3386036"/>
          </a:xfrm>
        </p:spPr>
        <p:txBody>
          <a:bodyPr>
            <a:noAutofit/>
          </a:bodyPr>
          <a:lstStyle/>
          <a:p>
            <a:endParaRPr lang="en-GB" sz="2000" dirty="0">
              <a:latin typeface="+mn-lt"/>
              <a:cs typeface="Arial" pitchFamily="34" charset="0"/>
            </a:endParaRPr>
          </a:p>
          <a:p>
            <a:r>
              <a:rPr lang="en-GB" sz="2000" dirty="0">
                <a:solidFill>
                  <a:srgbClr val="00965E"/>
                </a:solidFill>
                <a:latin typeface="+mn-lt"/>
                <a:cs typeface="Arial" pitchFamily="34" charset="0"/>
              </a:rPr>
              <a:t>The webinar will begin at 1 pm</a:t>
            </a:r>
          </a:p>
          <a:p>
            <a:pPr algn="ctr"/>
            <a:endParaRPr lang="en-GB" sz="2000" dirty="0">
              <a:latin typeface="+mn-lt"/>
              <a:cs typeface="Arial" pitchFamily="34" charset="0"/>
            </a:endParaRPr>
          </a:p>
          <a:p>
            <a:pPr>
              <a:lnSpc>
                <a:spcPct val="114000"/>
              </a:lnSpc>
              <a:spcBef>
                <a:spcPts val="600"/>
              </a:spcBef>
            </a:pPr>
            <a:r>
              <a:rPr lang="en-GB" sz="2000" dirty="0">
                <a:latin typeface="+mn-lt"/>
                <a:cs typeface="Arial" pitchFamily="34" charset="0"/>
              </a:rPr>
              <a:t>You now have a menu in the top right corner of your screen.</a:t>
            </a:r>
          </a:p>
          <a:p>
            <a:pPr>
              <a:lnSpc>
                <a:spcPct val="114000"/>
              </a:lnSpc>
              <a:spcBef>
                <a:spcPts val="600"/>
              </a:spcBef>
            </a:pPr>
            <a:r>
              <a:rPr lang="en-GB" sz="2000" dirty="0">
                <a:latin typeface="+mn-lt"/>
                <a:cs typeface="Arial" pitchFamily="34" charset="0"/>
              </a:rPr>
              <a:t>The red button with a white arrow allows you to expand and contract the webinar menu, in which you can write questions/comments.</a:t>
            </a:r>
          </a:p>
          <a:p>
            <a:pPr>
              <a:lnSpc>
                <a:spcPct val="114000"/>
              </a:lnSpc>
              <a:spcBef>
                <a:spcPts val="600"/>
              </a:spcBef>
            </a:pPr>
            <a:r>
              <a:rPr lang="en-GB" sz="2000" dirty="0">
                <a:latin typeface="+mn-lt"/>
                <a:cs typeface="Arial" pitchFamily="34" charset="0"/>
              </a:rPr>
              <a:t>Feel free to type questions as we go, we will answer as many as we can at the end</a:t>
            </a:r>
          </a:p>
          <a:p>
            <a:pPr>
              <a:lnSpc>
                <a:spcPct val="114000"/>
              </a:lnSpc>
              <a:spcBef>
                <a:spcPts val="600"/>
              </a:spcBef>
            </a:pPr>
            <a:r>
              <a:rPr lang="en-GB" sz="2000" dirty="0">
                <a:latin typeface="+mn-lt"/>
                <a:cs typeface="Arial" pitchFamily="34" charset="0"/>
              </a:rPr>
              <a:t>We can’t hear you. </a:t>
            </a:r>
          </a:p>
        </p:txBody>
      </p:sp>
    </p:spTree>
    <p:extLst>
      <p:ext uri="{BB962C8B-B14F-4D97-AF65-F5344CB8AC3E}">
        <p14:creationId xmlns:p14="http://schemas.microsoft.com/office/powerpoint/2010/main" val="4289334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Processing – Standardising</a:t>
            </a:r>
            <a:endParaRPr lang="en-US" dirty="0"/>
          </a:p>
        </p:txBody>
      </p:sp>
      <p:sp>
        <p:nvSpPr>
          <p:cNvPr id="4" name="TextBox 3"/>
          <p:cNvSpPr txBox="1"/>
          <p:nvPr/>
        </p:nvSpPr>
        <p:spPr>
          <a:xfrm>
            <a:off x="424760" y="1121571"/>
            <a:ext cx="10812089" cy="4093428"/>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Goal is to replace multiple forms of ‘same’ token with a single form</a:t>
            </a:r>
          </a:p>
          <a:p>
            <a:endParaRPr lang="en-GB" sz="2000" dirty="0">
              <a:latin typeface="Arial" panose="020B0604020202020204" pitchFamily="34" charset="0"/>
              <a:ea typeface="+mn-lt"/>
              <a:cs typeface="Arial" panose="020B0604020202020204" pitchFamily="34" charset="0"/>
            </a:endParaRPr>
          </a:p>
          <a:p>
            <a:r>
              <a:rPr lang="en-GB" sz="2000" dirty="0" err="1">
                <a:latin typeface="Arial" panose="020B0604020202020204" pitchFamily="34" charset="0"/>
                <a:ea typeface="+mn-lt"/>
                <a:cs typeface="Arial" panose="020B0604020202020204" pitchFamily="34" charset="0"/>
              </a:rPr>
              <a:t>RegEx</a:t>
            </a:r>
            <a:r>
              <a:rPr lang="en-GB" sz="2000" dirty="0">
                <a:latin typeface="Arial" panose="020B0604020202020204" pitchFamily="34" charset="0"/>
                <a:ea typeface="+mn-lt"/>
                <a:cs typeface="Arial" panose="020B0604020202020204" pitchFamily="34" charset="0"/>
              </a:rPr>
              <a:t> is like find-and-replace  - useful for standardising on terminology/acronyms/etc.</a:t>
            </a: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Example:   	 “cats" --&gt; “</a:t>
            </a:r>
            <a:r>
              <a:rPr lang="en-GB" sz="2000" dirty="0" err="1">
                <a:latin typeface="Arial" panose="020B0604020202020204" pitchFamily="34" charset="0"/>
                <a:ea typeface="+mn-lt"/>
                <a:cs typeface="Arial" panose="020B0604020202020204" pitchFamily="34" charset="0"/>
              </a:rPr>
              <a:t>puddy</a:t>
            </a:r>
            <a:r>
              <a:rPr lang="en-GB" sz="2000" dirty="0">
                <a:latin typeface="Arial" panose="020B0604020202020204" pitchFamily="34" charset="0"/>
                <a:ea typeface="+mn-lt"/>
                <a:cs typeface="Arial" panose="020B0604020202020204" pitchFamily="34" charset="0"/>
              </a:rPr>
              <a:t>-tats"</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    ‘It's raining cats and dogs. It is also raining elephants, which is becoming a problem.’</a:t>
            </a: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‘It's raining </a:t>
            </a:r>
            <a:r>
              <a:rPr lang="en-GB" sz="2000" dirty="0" err="1">
                <a:latin typeface="Arial" panose="020B0604020202020204" pitchFamily="34" charset="0"/>
                <a:ea typeface="+mn-lt"/>
                <a:cs typeface="Arial" panose="020B0604020202020204" pitchFamily="34" charset="0"/>
              </a:rPr>
              <a:t>puddy</a:t>
            </a:r>
            <a:r>
              <a:rPr lang="en-GB" sz="2000" dirty="0">
                <a:latin typeface="Arial" panose="020B0604020202020204" pitchFamily="34" charset="0"/>
                <a:ea typeface="+mn-lt"/>
                <a:cs typeface="Arial" panose="020B0604020202020204" pitchFamily="34" charset="0"/>
              </a:rPr>
              <a:t>-tats and dogs. It is also raining elephants, which is becoming a problem.’</a:t>
            </a:r>
          </a:p>
          <a:p>
            <a:endParaRPr lang="en-GB" sz="2000" dirty="0">
              <a:latin typeface="Arial" panose="020B0604020202020204" pitchFamily="34" charset="0"/>
              <a:cs typeface="Arial" panose="020B0604020202020204" pitchFamily="34" charset="0"/>
            </a:endParaRPr>
          </a:p>
        </p:txBody>
      </p:sp>
      <p:sp>
        <p:nvSpPr>
          <p:cNvPr id="2" name="Arrow: Down 1">
            <a:extLst>
              <a:ext uri="{FF2B5EF4-FFF2-40B4-BE49-F238E27FC236}">
                <a16:creationId xmlns:a16="http://schemas.microsoft.com/office/drawing/2014/main" id="{9E10E374-2725-425C-9791-3EA1C59F96F8}"/>
              </a:ext>
            </a:extLst>
          </p:cNvPr>
          <p:cNvSpPr/>
          <p:nvPr/>
        </p:nvSpPr>
        <p:spPr>
          <a:xfrm>
            <a:off x="1991544" y="3284984"/>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324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Processing – Standardising</a:t>
            </a:r>
            <a:endParaRPr lang="en-US" dirty="0"/>
          </a:p>
        </p:txBody>
      </p:sp>
      <p:sp>
        <p:nvSpPr>
          <p:cNvPr id="4" name="TextBox 3"/>
          <p:cNvSpPr txBox="1"/>
          <p:nvPr/>
        </p:nvSpPr>
        <p:spPr>
          <a:xfrm>
            <a:off x="424760" y="1121571"/>
            <a:ext cx="10812089" cy="4708981"/>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Multiple replacements with a </a:t>
            </a:r>
            <a:r>
              <a:rPr lang="en-GB" sz="2000" dirty="0" err="1">
                <a:latin typeface="Arial" panose="020B0604020202020204" pitchFamily="34" charset="0"/>
                <a:ea typeface="+mn-lt"/>
                <a:cs typeface="Arial" panose="020B0604020202020204" pitchFamily="34" charset="0"/>
              </a:rPr>
              <a:t>RegEx</a:t>
            </a:r>
            <a:r>
              <a:rPr lang="en-GB" sz="2000" dirty="0">
                <a:latin typeface="Arial" panose="020B0604020202020204" pitchFamily="34" charset="0"/>
                <a:ea typeface="+mn-lt"/>
                <a:cs typeface="Arial" panose="020B0604020202020204" pitchFamily="34" charset="0"/>
              </a:rPr>
              <a:t> </a:t>
            </a:r>
            <a:r>
              <a:rPr lang="en-GB" sz="2000" dirty="0" err="1">
                <a:latin typeface="Arial" panose="020B0604020202020204" pitchFamily="34" charset="0"/>
                <a:ea typeface="+mn-lt"/>
                <a:cs typeface="Arial" panose="020B0604020202020204" pitchFamily="34" charset="0"/>
              </a:rPr>
              <a:t>dict</a:t>
            </a:r>
            <a:r>
              <a:rPr lang="en-GB" sz="2000" dirty="0">
                <a:latin typeface="Arial" panose="020B0604020202020204" pitchFamily="34" charset="0"/>
                <a:ea typeface="+mn-lt"/>
                <a:cs typeface="Arial" panose="020B0604020202020204" pitchFamily="34" charset="0"/>
              </a:rPr>
              <a:t> = {‘cats’ : ‘</a:t>
            </a:r>
            <a:r>
              <a:rPr lang="en-GB" sz="2000" dirty="0" err="1">
                <a:latin typeface="Arial" panose="020B0604020202020204" pitchFamily="34" charset="0"/>
                <a:ea typeface="+mn-lt"/>
                <a:cs typeface="Arial" panose="020B0604020202020204" pitchFamily="34" charset="0"/>
              </a:rPr>
              <a:t>puddy</a:t>
            </a:r>
            <a:r>
              <a:rPr lang="en-GB" sz="2000" dirty="0">
                <a:latin typeface="Arial" panose="020B0604020202020204" pitchFamily="34" charset="0"/>
                <a:ea typeface="+mn-lt"/>
                <a:cs typeface="Arial" panose="020B0604020202020204" pitchFamily="34" charset="0"/>
              </a:rPr>
              <a:t>-tats’,</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                                                                     ‘dogs’ : ‘</a:t>
            </a:r>
            <a:r>
              <a:rPr lang="en-GB" sz="2000" dirty="0" err="1">
                <a:latin typeface="Arial" panose="020B0604020202020204" pitchFamily="34" charset="0"/>
                <a:ea typeface="+mn-lt"/>
                <a:cs typeface="Arial" panose="020B0604020202020204" pitchFamily="34" charset="0"/>
              </a:rPr>
              <a:t>doggos</a:t>
            </a:r>
            <a:r>
              <a:rPr lang="en-GB" sz="2000" dirty="0">
                <a:latin typeface="Arial" panose="020B0604020202020204" pitchFamily="34" charset="0"/>
                <a:ea typeface="+mn-lt"/>
                <a:cs typeface="Arial" panose="020B0604020202020204" pitchFamily="34" charset="0"/>
              </a:rPr>
              <a:t>’,</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                                                                     ‘elephants’ : ‘rhinos’,</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                                                                     ‘problem’ : ‘kerfuffle’, }</a:t>
            </a: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   </a:t>
            </a:r>
          </a:p>
          <a:p>
            <a:r>
              <a:rPr lang="en-GB" sz="2000" dirty="0">
                <a:latin typeface="Arial" panose="020B0604020202020204" pitchFamily="34" charset="0"/>
                <a:ea typeface="+mn-lt"/>
                <a:cs typeface="Arial" panose="020B0604020202020204" pitchFamily="34" charset="0"/>
              </a:rPr>
              <a:t>         ‘It's raining cats and dogs. It is also raining elephants, which is becoming a problem.’</a:t>
            </a: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‘It's raining </a:t>
            </a:r>
            <a:r>
              <a:rPr lang="en-GB" sz="2000" dirty="0" err="1">
                <a:latin typeface="Arial" panose="020B0604020202020204" pitchFamily="34" charset="0"/>
                <a:ea typeface="+mn-lt"/>
                <a:cs typeface="Arial" panose="020B0604020202020204" pitchFamily="34" charset="0"/>
              </a:rPr>
              <a:t>puddy</a:t>
            </a:r>
            <a:r>
              <a:rPr lang="en-GB" sz="2000" dirty="0">
                <a:latin typeface="Arial" panose="020B0604020202020204" pitchFamily="34" charset="0"/>
                <a:ea typeface="+mn-lt"/>
                <a:cs typeface="Arial" panose="020B0604020202020204" pitchFamily="34" charset="0"/>
              </a:rPr>
              <a:t>-tats and </a:t>
            </a:r>
            <a:r>
              <a:rPr lang="en-GB" sz="2000" dirty="0" err="1">
                <a:latin typeface="Arial" panose="020B0604020202020204" pitchFamily="34" charset="0"/>
                <a:ea typeface="+mn-lt"/>
                <a:cs typeface="Arial" panose="020B0604020202020204" pitchFamily="34" charset="0"/>
              </a:rPr>
              <a:t>doggos</a:t>
            </a:r>
            <a:r>
              <a:rPr lang="en-GB" sz="2000" dirty="0">
                <a:latin typeface="Arial" panose="020B0604020202020204" pitchFamily="34" charset="0"/>
                <a:ea typeface="+mn-lt"/>
                <a:cs typeface="Arial" panose="020B0604020202020204" pitchFamily="34" charset="0"/>
              </a:rPr>
              <a:t>.  It is also raining rhinos, which is becoming a kerfuffle.’</a:t>
            </a: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Many standardisation tools with different targets</a:t>
            </a:r>
          </a:p>
        </p:txBody>
      </p:sp>
      <p:sp>
        <p:nvSpPr>
          <p:cNvPr id="5" name="Arrow: Down 4">
            <a:extLst>
              <a:ext uri="{FF2B5EF4-FFF2-40B4-BE49-F238E27FC236}">
                <a16:creationId xmlns:a16="http://schemas.microsoft.com/office/drawing/2014/main" id="{9D7B4D5F-A652-4175-A6DE-A57459BF1E17}"/>
              </a:ext>
            </a:extLst>
          </p:cNvPr>
          <p:cNvSpPr/>
          <p:nvPr/>
        </p:nvSpPr>
        <p:spPr>
          <a:xfrm>
            <a:off x="2207568" y="3366120"/>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Down 5">
            <a:extLst>
              <a:ext uri="{FF2B5EF4-FFF2-40B4-BE49-F238E27FC236}">
                <a16:creationId xmlns:a16="http://schemas.microsoft.com/office/drawing/2014/main" id="{F942D8FD-91A0-408C-BF23-E7CCFA1A779B}"/>
              </a:ext>
            </a:extLst>
          </p:cNvPr>
          <p:cNvSpPr/>
          <p:nvPr/>
        </p:nvSpPr>
        <p:spPr>
          <a:xfrm>
            <a:off x="3530880" y="3366120"/>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Down 6">
            <a:extLst>
              <a:ext uri="{FF2B5EF4-FFF2-40B4-BE49-F238E27FC236}">
                <a16:creationId xmlns:a16="http://schemas.microsoft.com/office/drawing/2014/main" id="{F052EA05-2BB6-4948-90E2-5CBB2FCE9F2C}"/>
              </a:ext>
            </a:extLst>
          </p:cNvPr>
          <p:cNvSpPr/>
          <p:nvPr/>
        </p:nvSpPr>
        <p:spPr>
          <a:xfrm>
            <a:off x="6366360" y="3366120"/>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Down 8">
            <a:extLst>
              <a:ext uri="{FF2B5EF4-FFF2-40B4-BE49-F238E27FC236}">
                <a16:creationId xmlns:a16="http://schemas.microsoft.com/office/drawing/2014/main" id="{F46C7ED2-3D25-4BF3-96F5-FEF935FBD455}"/>
              </a:ext>
            </a:extLst>
          </p:cNvPr>
          <p:cNvSpPr/>
          <p:nvPr/>
        </p:nvSpPr>
        <p:spPr>
          <a:xfrm>
            <a:off x="9571620" y="3366120"/>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798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Processing – Removing irrelevancies</a:t>
            </a:r>
            <a:endParaRPr lang="en-US" dirty="0"/>
          </a:p>
        </p:txBody>
      </p:sp>
      <p:sp>
        <p:nvSpPr>
          <p:cNvPr id="4" name="TextBox 3"/>
          <p:cNvSpPr txBox="1"/>
          <p:nvPr/>
        </p:nvSpPr>
        <p:spPr>
          <a:xfrm>
            <a:off x="424760" y="1121571"/>
            <a:ext cx="10812089" cy="2862322"/>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Punctuation</a:t>
            </a: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sp>
        <p:nvSpPr>
          <p:cNvPr id="25" name="Arrow: Down 24">
            <a:extLst>
              <a:ext uri="{FF2B5EF4-FFF2-40B4-BE49-F238E27FC236}">
                <a16:creationId xmlns:a16="http://schemas.microsoft.com/office/drawing/2014/main" id="{0C27BCB7-AF79-44A6-9C74-6EEF763B5E7C}"/>
              </a:ext>
            </a:extLst>
          </p:cNvPr>
          <p:cNvSpPr/>
          <p:nvPr/>
        </p:nvSpPr>
        <p:spPr>
          <a:xfrm>
            <a:off x="5364358" y="3417847"/>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8" name="Group 47">
            <a:extLst>
              <a:ext uri="{FF2B5EF4-FFF2-40B4-BE49-F238E27FC236}">
                <a16:creationId xmlns:a16="http://schemas.microsoft.com/office/drawing/2014/main" id="{C2DFD975-38A3-4B93-8E65-EB63473F8938}"/>
              </a:ext>
            </a:extLst>
          </p:cNvPr>
          <p:cNvGrpSpPr/>
          <p:nvPr/>
        </p:nvGrpSpPr>
        <p:grpSpPr>
          <a:xfrm>
            <a:off x="758204" y="1988840"/>
            <a:ext cx="9287112" cy="1215377"/>
            <a:chOff x="758204" y="3140968"/>
            <a:chExt cx="9287112" cy="1215377"/>
          </a:xfrm>
        </p:grpSpPr>
        <p:sp>
          <p:nvSpPr>
            <p:cNvPr id="49" name="Rectangle: Rounded Corners 48">
              <a:extLst>
                <a:ext uri="{FF2B5EF4-FFF2-40B4-BE49-F238E27FC236}">
                  <a16:creationId xmlns:a16="http://schemas.microsoft.com/office/drawing/2014/main" id="{0EAD27DB-2906-4850-8AB5-CE696F9443EF}"/>
                </a:ext>
              </a:extLst>
            </p:cNvPr>
            <p:cNvSpPr/>
            <p:nvPr/>
          </p:nvSpPr>
          <p:spPr>
            <a:xfrm>
              <a:off x="6066020" y="3140968"/>
              <a:ext cx="518273"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50" name="Rectangle: Rounded Corners 49">
              <a:extLst>
                <a:ext uri="{FF2B5EF4-FFF2-40B4-BE49-F238E27FC236}">
                  <a16:creationId xmlns:a16="http://schemas.microsoft.com/office/drawing/2014/main" id="{FF47BEFF-F333-4085-9BF3-286389FCEAFA}"/>
                </a:ext>
              </a:extLst>
            </p:cNvPr>
            <p:cNvSpPr/>
            <p:nvPr/>
          </p:nvSpPr>
          <p:spPr>
            <a:xfrm>
              <a:off x="6655604"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51" name="Rectangle: Rounded Corners 50">
              <a:extLst>
                <a:ext uri="{FF2B5EF4-FFF2-40B4-BE49-F238E27FC236}">
                  <a16:creationId xmlns:a16="http://schemas.microsoft.com/office/drawing/2014/main" id="{4E7D418C-FBF3-4B5A-AB87-5BDAC01A610B}"/>
                </a:ext>
              </a:extLst>
            </p:cNvPr>
            <p:cNvSpPr/>
            <p:nvPr/>
          </p:nvSpPr>
          <p:spPr>
            <a:xfrm>
              <a:off x="3338407" y="3861045"/>
              <a:ext cx="4699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52" name="Rectangle: Rounded Corners 51">
              <a:extLst>
                <a:ext uri="{FF2B5EF4-FFF2-40B4-BE49-F238E27FC236}">
                  <a16:creationId xmlns:a16="http://schemas.microsoft.com/office/drawing/2014/main" id="{D975EFE8-9912-4505-838E-2245F2804CDE}"/>
                </a:ext>
              </a:extLst>
            </p:cNvPr>
            <p:cNvSpPr/>
            <p:nvPr/>
          </p:nvSpPr>
          <p:spPr>
            <a:xfrm>
              <a:off x="1790906"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'elephants'</a:t>
              </a:r>
            </a:p>
          </p:txBody>
        </p:sp>
        <p:sp>
          <p:nvSpPr>
            <p:cNvPr id="53" name="Rectangle: Rounded Corners 52">
              <a:extLst>
                <a:ext uri="{FF2B5EF4-FFF2-40B4-BE49-F238E27FC236}">
                  <a16:creationId xmlns:a16="http://schemas.microsoft.com/office/drawing/2014/main" id="{821439ED-DC4F-4B3B-8FAF-0FFECE43CC4F}"/>
                </a:ext>
              </a:extLst>
            </p:cNvPr>
            <p:cNvSpPr/>
            <p:nvPr/>
          </p:nvSpPr>
          <p:spPr>
            <a:xfrm>
              <a:off x="8114172" y="3140968"/>
              <a:ext cx="752764"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'also</a:t>
              </a:r>
              <a:r>
                <a:rPr lang="en-GB" dirty="0">
                  <a:solidFill>
                    <a:srgbClr val="7030A0"/>
                  </a:solidFill>
                </a:rPr>
                <a:t>'</a:t>
              </a:r>
            </a:p>
          </p:txBody>
        </p:sp>
        <p:sp>
          <p:nvSpPr>
            <p:cNvPr id="54" name="Rectangle: Rounded Corners 53">
              <a:extLst>
                <a:ext uri="{FF2B5EF4-FFF2-40B4-BE49-F238E27FC236}">
                  <a16:creationId xmlns:a16="http://schemas.microsoft.com/office/drawing/2014/main" id="{02D64958-8A59-4122-9E11-9A7D58198202}"/>
                </a:ext>
              </a:extLst>
            </p:cNvPr>
            <p:cNvSpPr/>
            <p:nvPr/>
          </p:nvSpPr>
          <p:spPr>
            <a:xfrm>
              <a:off x="7384888"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'is'</a:t>
              </a:r>
            </a:p>
          </p:txBody>
        </p:sp>
        <p:sp>
          <p:nvSpPr>
            <p:cNvPr id="55" name="Rectangle: Rounded Corners 54">
              <a:extLst>
                <a:ext uri="{FF2B5EF4-FFF2-40B4-BE49-F238E27FC236}">
                  <a16:creationId xmlns:a16="http://schemas.microsoft.com/office/drawing/2014/main" id="{4C976EB3-A760-43AA-8214-1DC6531BA6BC}"/>
                </a:ext>
              </a:extLst>
            </p:cNvPr>
            <p:cNvSpPr/>
            <p:nvPr/>
          </p:nvSpPr>
          <p:spPr>
            <a:xfrm>
              <a:off x="5120836" y="3140968"/>
              <a:ext cx="889000"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'dogs'</a:t>
              </a:r>
            </a:p>
          </p:txBody>
        </p:sp>
        <p:sp>
          <p:nvSpPr>
            <p:cNvPr id="56" name="Rectangle: Rounded Corners 55">
              <a:extLst>
                <a:ext uri="{FF2B5EF4-FFF2-40B4-BE49-F238E27FC236}">
                  <a16:creationId xmlns:a16="http://schemas.microsoft.com/office/drawing/2014/main" id="{225E9088-2A84-409F-9D83-C619E618379F}"/>
                </a:ext>
              </a:extLst>
            </p:cNvPr>
            <p:cNvSpPr/>
            <p:nvPr/>
          </p:nvSpPr>
          <p:spPr>
            <a:xfrm>
              <a:off x="4251852" y="3140968"/>
              <a:ext cx="812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'and'</a:t>
              </a:r>
            </a:p>
          </p:txBody>
        </p:sp>
        <p:sp>
          <p:nvSpPr>
            <p:cNvPr id="57" name="Rectangle: Rounded Corners 56">
              <a:extLst>
                <a:ext uri="{FF2B5EF4-FFF2-40B4-BE49-F238E27FC236}">
                  <a16:creationId xmlns:a16="http://schemas.microsoft.com/office/drawing/2014/main" id="{7A508B82-E547-4CE9-AAF7-4D23A9ED6C11}"/>
                </a:ext>
              </a:extLst>
            </p:cNvPr>
            <p:cNvSpPr/>
            <p:nvPr/>
          </p:nvSpPr>
          <p:spPr>
            <a:xfrm>
              <a:off x="3420968" y="3140968"/>
              <a:ext cx="774700"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'cats'</a:t>
              </a:r>
            </a:p>
          </p:txBody>
        </p:sp>
        <p:sp>
          <p:nvSpPr>
            <p:cNvPr id="58" name="Rectangle: Rounded Corners 57">
              <a:extLst>
                <a:ext uri="{FF2B5EF4-FFF2-40B4-BE49-F238E27FC236}">
                  <a16:creationId xmlns:a16="http://schemas.microsoft.com/office/drawing/2014/main" id="{D6B89BFA-BE77-49EB-8054-05A6014D39A7}"/>
                </a:ext>
              </a:extLst>
            </p:cNvPr>
            <p:cNvSpPr/>
            <p:nvPr/>
          </p:nvSpPr>
          <p:spPr>
            <a:xfrm>
              <a:off x="2297984"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59" name="Rectangle: Rounded Corners 58">
              <a:extLst>
                <a:ext uri="{FF2B5EF4-FFF2-40B4-BE49-F238E27FC236}">
                  <a16:creationId xmlns:a16="http://schemas.microsoft.com/office/drawing/2014/main" id="{E3AB735A-01C6-4AD7-B315-35EC636A40AF}"/>
                </a:ext>
              </a:extLst>
            </p:cNvPr>
            <p:cNvSpPr/>
            <p:nvPr/>
          </p:nvSpPr>
          <p:spPr>
            <a:xfrm>
              <a:off x="1487488" y="3140968"/>
              <a:ext cx="754312"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a:t>
              </a:r>
            </a:p>
          </p:txBody>
        </p:sp>
        <p:sp>
          <p:nvSpPr>
            <p:cNvPr id="60" name="Rectangle: Rounded Corners 59">
              <a:extLst>
                <a:ext uri="{FF2B5EF4-FFF2-40B4-BE49-F238E27FC236}">
                  <a16:creationId xmlns:a16="http://schemas.microsoft.com/office/drawing/2014/main" id="{BA8D908D-2FAD-4927-A7AA-F7E33987722A}"/>
                </a:ext>
              </a:extLst>
            </p:cNvPr>
            <p:cNvSpPr/>
            <p:nvPr/>
          </p:nvSpPr>
          <p:spPr>
            <a:xfrm>
              <a:off x="758204" y="3140968"/>
              <a:ext cx="72928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61" name="Rectangle: Rounded Corners 60">
              <a:extLst>
                <a:ext uri="{FF2B5EF4-FFF2-40B4-BE49-F238E27FC236}">
                  <a16:creationId xmlns:a16="http://schemas.microsoft.com/office/drawing/2014/main" id="{19A06AAA-D675-4BDE-8E10-18452F310BC4}"/>
                </a:ext>
              </a:extLst>
            </p:cNvPr>
            <p:cNvSpPr/>
            <p:nvPr/>
          </p:nvSpPr>
          <p:spPr>
            <a:xfrm>
              <a:off x="8923116"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62" name="Rectangle: Rounded Corners 61">
              <a:extLst>
                <a:ext uri="{FF2B5EF4-FFF2-40B4-BE49-F238E27FC236}">
                  <a16:creationId xmlns:a16="http://schemas.microsoft.com/office/drawing/2014/main" id="{0BA6DEB4-EB23-4CD7-AD67-D48E49B68E18}"/>
                </a:ext>
              </a:extLst>
            </p:cNvPr>
            <p:cNvSpPr/>
            <p:nvPr/>
          </p:nvSpPr>
          <p:spPr>
            <a:xfrm>
              <a:off x="3857208" y="3869804"/>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'which'</a:t>
              </a:r>
            </a:p>
          </p:txBody>
        </p:sp>
        <p:sp>
          <p:nvSpPr>
            <p:cNvPr id="63" name="Rectangle: Rounded Corners 62">
              <a:extLst>
                <a:ext uri="{FF2B5EF4-FFF2-40B4-BE49-F238E27FC236}">
                  <a16:creationId xmlns:a16="http://schemas.microsoft.com/office/drawing/2014/main" id="{6FA743C4-D1D4-48E6-BE03-FF0C00747BCE}"/>
                </a:ext>
              </a:extLst>
            </p:cNvPr>
            <p:cNvSpPr/>
            <p:nvPr/>
          </p:nvSpPr>
          <p:spPr>
            <a:xfrm>
              <a:off x="4972909" y="3861045"/>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'is</a:t>
              </a:r>
              <a:r>
                <a:rPr lang="en-GB" dirty="0">
                  <a:solidFill>
                    <a:srgbClr val="7030A0"/>
                  </a:solidFill>
                </a:rPr>
                <a:t>'</a:t>
              </a:r>
            </a:p>
          </p:txBody>
        </p:sp>
        <p:sp>
          <p:nvSpPr>
            <p:cNvPr id="64" name="Rectangle: Rounded Corners 63">
              <a:extLst>
                <a:ext uri="{FF2B5EF4-FFF2-40B4-BE49-F238E27FC236}">
                  <a16:creationId xmlns:a16="http://schemas.microsoft.com/office/drawing/2014/main" id="{FAC1DC47-F163-4487-8696-C9BB10A7FA8B}"/>
                </a:ext>
              </a:extLst>
            </p:cNvPr>
            <p:cNvSpPr/>
            <p:nvPr/>
          </p:nvSpPr>
          <p:spPr>
            <a:xfrm>
              <a:off x="5694910"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'becoming'</a:t>
              </a:r>
            </a:p>
          </p:txBody>
        </p:sp>
        <p:sp>
          <p:nvSpPr>
            <p:cNvPr id="65" name="Rectangle: Rounded Corners 64">
              <a:extLst>
                <a:ext uri="{FF2B5EF4-FFF2-40B4-BE49-F238E27FC236}">
                  <a16:creationId xmlns:a16="http://schemas.microsoft.com/office/drawing/2014/main" id="{2C5607B2-743D-46F4-BAD3-4B7C678A0175}"/>
                </a:ext>
              </a:extLst>
            </p:cNvPr>
            <p:cNvSpPr/>
            <p:nvPr/>
          </p:nvSpPr>
          <p:spPr>
            <a:xfrm>
              <a:off x="7242411" y="3861045"/>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a:t>
              </a:r>
            </a:p>
          </p:txBody>
        </p:sp>
        <p:sp>
          <p:nvSpPr>
            <p:cNvPr id="66" name="Rectangle: Rounded Corners 65">
              <a:extLst>
                <a:ext uri="{FF2B5EF4-FFF2-40B4-BE49-F238E27FC236}">
                  <a16:creationId xmlns:a16="http://schemas.microsoft.com/office/drawing/2014/main" id="{F30B0CD7-3FF1-4138-92EB-83B778C61B72}"/>
                </a:ext>
              </a:extLst>
            </p:cNvPr>
            <p:cNvSpPr/>
            <p:nvPr/>
          </p:nvSpPr>
          <p:spPr>
            <a:xfrm>
              <a:off x="7964412"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'problem'</a:t>
              </a:r>
            </a:p>
          </p:txBody>
        </p:sp>
        <p:sp>
          <p:nvSpPr>
            <p:cNvPr id="67" name="Rectangle: Rounded Corners 66">
              <a:extLst>
                <a:ext uri="{FF2B5EF4-FFF2-40B4-BE49-F238E27FC236}">
                  <a16:creationId xmlns:a16="http://schemas.microsoft.com/office/drawing/2014/main" id="{94EEA982-FC34-4D41-8843-D7AE3DA16531}"/>
                </a:ext>
              </a:extLst>
            </p:cNvPr>
            <p:cNvSpPr/>
            <p:nvPr/>
          </p:nvSpPr>
          <p:spPr>
            <a:xfrm>
              <a:off x="9511916" y="3861045"/>
              <a:ext cx="533400"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grpSp>
      <p:grpSp>
        <p:nvGrpSpPr>
          <p:cNvPr id="68" name="Group 67">
            <a:extLst>
              <a:ext uri="{FF2B5EF4-FFF2-40B4-BE49-F238E27FC236}">
                <a16:creationId xmlns:a16="http://schemas.microsoft.com/office/drawing/2014/main" id="{2FCE9694-EE48-44AC-873D-0321959975C5}"/>
              </a:ext>
            </a:extLst>
          </p:cNvPr>
          <p:cNvGrpSpPr/>
          <p:nvPr/>
        </p:nvGrpSpPr>
        <p:grpSpPr>
          <a:xfrm>
            <a:off x="695400" y="4877919"/>
            <a:ext cx="9231712" cy="1198736"/>
            <a:chOff x="758204" y="3140968"/>
            <a:chExt cx="9231712" cy="1198736"/>
          </a:xfrm>
        </p:grpSpPr>
        <p:sp>
          <p:nvSpPr>
            <p:cNvPr id="70" name="Rectangle: Rounded Corners 69">
              <a:extLst>
                <a:ext uri="{FF2B5EF4-FFF2-40B4-BE49-F238E27FC236}">
                  <a16:creationId xmlns:a16="http://schemas.microsoft.com/office/drawing/2014/main" id="{2F5C2D50-D2A0-44B7-8BB0-CAC68BAD23C5}"/>
                </a:ext>
              </a:extLst>
            </p:cNvPr>
            <p:cNvSpPr/>
            <p:nvPr/>
          </p:nvSpPr>
          <p:spPr>
            <a:xfrm>
              <a:off x="6655604"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72" name="Rectangle: Rounded Corners 71">
              <a:extLst>
                <a:ext uri="{FF2B5EF4-FFF2-40B4-BE49-F238E27FC236}">
                  <a16:creationId xmlns:a16="http://schemas.microsoft.com/office/drawing/2014/main" id="{DA8E6407-5A19-411A-87AB-F9A94CA959C2}"/>
                </a:ext>
              </a:extLst>
            </p:cNvPr>
            <p:cNvSpPr/>
            <p:nvPr/>
          </p:nvSpPr>
          <p:spPr>
            <a:xfrm>
              <a:off x="1790906"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'elephants'</a:t>
              </a:r>
            </a:p>
          </p:txBody>
        </p:sp>
        <p:sp>
          <p:nvSpPr>
            <p:cNvPr id="73" name="Rectangle: Rounded Corners 72">
              <a:extLst>
                <a:ext uri="{FF2B5EF4-FFF2-40B4-BE49-F238E27FC236}">
                  <a16:creationId xmlns:a16="http://schemas.microsoft.com/office/drawing/2014/main" id="{EA04EB41-C5B2-4715-863A-6BAF47B52ABA}"/>
                </a:ext>
              </a:extLst>
            </p:cNvPr>
            <p:cNvSpPr/>
            <p:nvPr/>
          </p:nvSpPr>
          <p:spPr>
            <a:xfrm>
              <a:off x="8114172" y="3140968"/>
              <a:ext cx="752764"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'also</a:t>
              </a:r>
              <a:r>
                <a:rPr lang="en-GB" dirty="0">
                  <a:solidFill>
                    <a:srgbClr val="7030A0"/>
                  </a:solidFill>
                </a:rPr>
                <a:t>'</a:t>
              </a:r>
            </a:p>
          </p:txBody>
        </p:sp>
        <p:sp>
          <p:nvSpPr>
            <p:cNvPr id="74" name="Rectangle: Rounded Corners 73">
              <a:extLst>
                <a:ext uri="{FF2B5EF4-FFF2-40B4-BE49-F238E27FC236}">
                  <a16:creationId xmlns:a16="http://schemas.microsoft.com/office/drawing/2014/main" id="{6211703E-40A2-493B-8FED-72FCF181973A}"/>
                </a:ext>
              </a:extLst>
            </p:cNvPr>
            <p:cNvSpPr/>
            <p:nvPr/>
          </p:nvSpPr>
          <p:spPr>
            <a:xfrm>
              <a:off x="7384888"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'is'</a:t>
              </a:r>
            </a:p>
          </p:txBody>
        </p:sp>
        <p:sp>
          <p:nvSpPr>
            <p:cNvPr id="75" name="Rectangle: Rounded Corners 74">
              <a:extLst>
                <a:ext uri="{FF2B5EF4-FFF2-40B4-BE49-F238E27FC236}">
                  <a16:creationId xmlns:a16="http://schemas.microsoft.com/office/drawing/2014/main" id="{C9C8FE84-1E66-4F07-A1F3-0C27B9F9BF5C}"/>
                </a:ext>
              </a:extLst>
            </p:cNvPr>
            <p:cNvSpPr/>
            <p:nvPr/>
          </p:nvSpPr>
          <p:spPr>
            <a:xfrm>
              <a:off x="5120836" y="3140968"/>
              <a:ext cx="889000"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'dogs'</a:t>
              </a:r>
            </a:p>
          </p:txBody>
        </p:sp>
        <p:sp>
          <p:nvSpPr>
            <p:cNvPr id="76" name="Rectangle: Rounded Corners 75">
              <a:extLst>
                <a:ext uri="{FF2B5EF4-FFF2-40B4-BE49-F238E27FC236}">
                  <a16:creationId xmlns:a16="http://schemas.microsoft.com/office/drawing/2014/main" id="{B0AA8D99-CD29-48C3-8321-D90D3F931D77}"/>
                </a:ext>
              </a:extLst>
            </p:cNvPr>
            <p:cNvSpPr/>
            <p:nvPr/>
          </p:nvSpPr>
          <p:spPr>
            <a:xfrm>
              <a:off x="4251852" y="3140968"/>
              <a:ext cx="812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'and'</a:t>
              </a:r>
            </a:p>
          </p:txBody>
        </p:sp>
        <p:sp>
          <p:nvSpPr>
            <p:cNvPr id="77" name="Rectangle: Rounded Corners 76">
              <a:extLst>
                <a:ext uri="{FF2B5EF4-FFF2-40B4-BE49-F238E27FC236}">
                  <a16:creationId xmlns:a16="http://schemas.microsoft.com/office/drawing/2014/main" id="{02812258-07AD-4337-AED4-C752C4E3C47C}"/>
                </a:ext>
              </a:extLst>
            </p:cNvPr>
            <p:cNvSpPr/>
            <p:nvPr/>
          </p:nvSpPr>
          <p:spPr>
            <a:xfrm>
              <a:off x="3420968" y="3140968"/>
              <a:ext cx="774700"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'cats'</a:t>
              </a:r>
            </a:p>
          </p:txBody>
        </p:sp>
        <p:sp>
          <p:nvSpPr>
            <p:cNvPr id="78" name="Rectangle: Rounded Corners 77">
              <a:extLst>
                <a:ext uri="{FF2B5EF4-FFF2-40B4-BE49-F238E27FC236}">
                  <a16:creationId xmlns:a16="http://schemas.microsoft.com/office/drawing/2014/main" id="{5DBF6349-957B-4992-8C16-308DDC632527}"/>
                </a:ext>
              </a:extLst>
            </p:cNvPr>
            <p:cNvSpPr/>
            <p:nvPr/>
          </p:nvSpPr>
          <p:spPr>
            <a:xfrm>
              <a:off x="2297984"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79" name="Rectangle: Rounded Corners 78">
              <a:extLst>
                <a:ext uri="{FF2B5EF4-FFF2-40B4-BE49-F238E27FC236}">
                  <a16:creationId xmlns:a16="http://schemas.microsoft.com/office/drawing/2014/main" id="{50220A74-66A4-448B-A841-38FC9A702A12}"/>
                </a:ext>
              </a:extLst>
            </p:cNvPr>
            <p:cNvSpPr/>
            <p:nvPr/>
          </p:nvSpPr>
          <p:spPr>
            <a:xfrm>
              <a:off x="1487488" y="3140968"/>
              <a:ext cx="754312" cy="469900"/>
            </a:xfrm>
            <a:prstGeom prst="roundRect">
              <a:avLst/>
            </a:prstGeom>
            <a:solidFill>
              <a:schemeClr val="accent5">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a:t>
              </a:r>
            </a:p>
          </p:txBody>
        </p:sp>
        <p:sp>
          <p:nvSpPr>
            <p:cNvPr id="80" name="Rectangle: Rounded Corners 79">
              <a:extLst>
                <a:ext uri="{FF2B5EF4-FFF2-40B4-BE49-F238E27FC236}">
                  <a16:creationId xmlns:a16="http://schemas.microsoft.com/office/drawing/2014/main" id="{335A452F-A4AD-4D9D-B68B-562DC18EC675}"/>
                </a:ext>
              </a:extLst>
            </p:cNvPr>
            <p:cNvSpPr/>
            <p:nvPr/>
          </p:nvSpPr>
          <p:spPr>
            <a:xfrm>
              <a:off x="758204" y="3140968"/>
              <a:ext cx="72928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81" name="Rectangle: Rounded Corners 80">
              <a:extLst>
                <a:ext uri="{FF2B5EF4-FFF2-40B4-BE49-F238E27FC236}">
                  <a16:creationId xmlns:a16="http://schemas.microsoft.com/office/drawing/2014/main" id="{B1F065D7-6694-400E-B57D-A828794AE10E}"/>
                </a:ext>
              </a:extLst>
            </p:cNvPr>
            <p:cNvSpPr/>
            <p:nvPr/>
          </p:nvSpPr>
          <p:spPr>
            <a:xfrm>
              <a:off x="8923116"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82" name="Rectangle: Rounded Corners 81">
              <a:extLst>
                <a:ext uri="{FF2B5EF4-FFF2-40B4-BE49-F238E27FC236}">
                  <a16:creationId xmlns:a16="http://schemas.microsoft.com/office/drawing/2014/main" id="{DD9F9293-4907-46A8-9C87-CC823D07B747}"/>
                </a:ext>
              </a:extLst>
            </p:cNvPr>
            <p:cNvSpPr/>
            <p:nvPr/>
          </p:nvSpPr>
          <p:spPr>
            <a:xfrm>
              <a:off x="3857208" y="3869804"/>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'which'</a:t>
              </a:r>
            </a:p>
          </p:txBody>
        </p:sp>
        <p:sp>
          <p:nvSpPr>
            <p:cNvPr id="83" name="Rectangle: Rounded Corners 82">
              <a:extLst>
                <a:ext uri="{FF2B5EF4-FFF2-40B4-BE49-F238E27FC236}">
                  <a16:creationId xmlns:a16="http://schemas.microsoft.com/office/drawing/2014/main" id="{18EB6091-58E8-465C-9FDB-841F6CC5A4B6}"/>
                </a:ext>
              </a:extLst>
            </p:cNvPr>
            <p:cNvSpPr/>
            <p:nvPr/>
          </p:nvSpPr>
          <p:spPr>
            <a:xfrm>
              <a:off x="4972909" y="3861045"/>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'is</a:t>
              </a:r>
              <a:r>
                <a:rPr lang="en-GB" dirty="0">
                  <a:solidFill>
                    <a:srgbClr val="7030A0"/>
                  </a:solidFill>
                </a:rPr>
                <a:t>'</a:t>
              </a:r>
            </a:p>
          </p:txBody>
        </p:sp>
        <p:sp>
          <p:nvSpPr>
            <p:cNvPr id="84" name="Rectangle: Rounded Corners 83">
              <a:extLst>
                <a:ext uri="{FF2B5EF4-FFF2-40B4-BE49-F238E27FC236}">
                  <a16:creationId xmlns:a16="http://schemas.microsoft.com/office/drawing/2014/main" id="{494AC9C5-6585-4167-9367-394E907715C4}"/>
                </a:ext>
              </a:extLst>
            </p:cNvPr>
            <p:cNvSpPr/>
            <p:nvPr/>
          </p:nvSpPr>
          <p:spPr>
            <a:xfrm>
              <a:off x="5694910"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'becoming'</a:t>
              </a:r>
            </a:p>
          </p:txBody>
        </p:sp>
        <p:sp>
          <p:nvSpPr>
            <p:cNvPr id="85" name="Rectangle: Rounded Corners 84">
              <a:extLst>
                <a:ext uri="{FF2B5EF4-FFF2-40B4-BE49-F238E27FC236}">
                  <a16:creationId xmlns:a16="http://schemas.microsoft.com/office/drawing/2014/main" id="{999B4F8A-E8E6-4254-85A8-8FD1E9B26C05}"/>
                </a:ext>
              </a:extLst>
            </p:cNvPr>
            <p:cNvSpPr/>
            <p:nvPr/>
          </p:nvSpPr>
          <p:spPr>
            <a:xfrm>
              <a:off x="7242411" y="3861045"/>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a:t>
              </a:r>
            </a:p>
          </p:txBody>
        </p:sp>
        <p:sp>
          <p:nvSpPr>
            <p:cNvPr id="86" name="Rectangle: Rounded Corners 85">
              <a:extLst>
                <a:ext uri="{FF2B5EF4-FFF2-40B4-BE49-F238E27FC236}">
                  <a16:creationId xmlns:a16="http://schemas.microsoft.com/office/drawing/2014/main" id="{A6D75B04-3621-4989-BE66-33449E55FC57}"/>
                </a:ext>
              </a:extLst>
            </p:cNvPr>
            <p:cNvSpPr/>
            <p:nvPr/>
          </p:nvSpPr>
          <p:spPr>
            <a:xfrm>
              <a:off x="7964412"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'problem'</a:t>
              </a:r>
            </a:p>
          </p:txBody>
        </p:sp>
      </p:grpSp>
    </p:spTree>
    <p:extLst>
      <p:ext uri="{BB962C8B-B14F-4D97-AF65-F5344CB8AC3E}">
        <p14:creationId xmlns:p14="http://schemas.microsoft.com/office/powerpoint/2010/main" val="269573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Processing – Removing irrelevancies</a:t>
            </a:r>
            <a:endParaRPr lang="en-US" dirty="0"/>
          </a:p>
        </p:txBody>
      </p:sp>
      <p:sp>
        <p:nvSpPr>
          <p:cNvPr id="4" name="TextBox 3"/>
          <p:cNvSpPr txBox="1"/>
          <p:nvPr/>
        </p:nvSpPr>
        <p:spPr>
          <a:xfrm>
            <a:off x="424760" y="1121571"/>
            <a:ext cx="10812089" cy="3170099"/>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Stop words</a:t>
            </a: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sp>
        <p:nvSpPr>
          <p:cNvPr id="25" name="Arrow: Down 24">
            <a:extLst>
              <a:ext uri="{FF2B5EF4-FFF2-40B4-BE49-F238E27FC236}">
                <a16:creationId xmlns:a16="http://schemas.microsoft.com/office/drawing/2014/main" id="{0C27BCB7-AF79-44A6-9C74-6EEF763B5E7C}"/>
              </a:ext>
            </a:extLst>
          </p:cNvPr>
          <p:cNvSpPr/>
          <p:nvPr/>
        </p:nvSpPr>
        <p:spPr>
          <a:xfrm>
            <a:off x="5364358" y="3417847"/>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5" name="Group 64">
            <a:extLst>
              <a:ext uri="{FF2B5EF4-FFF2-40B4-BE49-F238E27FC236}">
                <a16:creationId xmlns:a16="http://schemas.microsoft.com/office/drawing/2014/main" id="{71114975-9855-4210-AA5E-170CF58D38D2}"/>
              </a:ext>
            </a:extLst>
          </p:cNvPr>
          <p:cNvGrpSpPr/>
          <p:nvPr/>
        </p:nvGrpSpPr>
        <p:grpSpPr>
          <a:xfrm>
            <a:off x="758204" y="1988840"/>
            <a:ext cx="9287112" cy="1215377"/>
            <a:chOff x="758204" y="3140968"/>
            <a:chExt cx="9287112" cy="1215377"/>
          </a:xfrm>
        </p:grpSpPr>
        <p:sp>
          <p:nvSpPr>
            <p:cNvPr id="66" name="Rectangle: Rounded Corners 65">
              <a:extLst>
                <a:ext uri="{FF2B5EF4-FFF2-40B4-BE49-F238E27FC236}">
                  <a16:creationId xmlns:a16="http://schemas.microsoft.com/office/drawing/2014/main" id="{C21A8C9E-ACDC-4BB0-8948-37EA46FC1F46}"/>
                </a:ext>
              </a:extLst>
            </p:cNvPr>
            <p:cNvSpPr/>
            <p:nvPr/>
          </p:nvSpPr>
          <p:spPr>
            <a:xfrm>
              <a:off x="6066020" y="3140968"/>
              <a:ext cx="518273"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67" name="Rectangle: Rounded Corners 66">
              <a:extLst>
                <a:ext uri="{FF2B5EF4-FFF2-40B4-BE49-F238E27FC236}">
                  <a16:creationId xmlns:a16="http://schemas.microsoft.com/office/drawing/2014/main" id="{28189A3F-D1B6-4943-9467-410810B8898D}"/>
                </a:ext>
              </a:extLst>
            </p:cNvPr>
            <p:cNvSpPr/>
            <p:nvPr/>
          </p:nvSpPr>
          <p:spPr>
            <a:xfrm>
              <a:off x="6655604"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68" name="Rectangle: Rounded Corners 67">
              <a:extLst>
                <a:ext uri="{FF2B5EF4-FFF2-40B4-BE49-F238E27FC236}">
                  <a16:creationId xmlns:a16="http://schemas.microsoft.com/office/drawing/2014/main" id="{8AF55F01-2830-4603-8C05-B38B29527914}"/>
                </a:ext>
              </a:extLst>
            </p:cNvPr>
            <p:cNvSpPr/>
            <p:nvPr/>
          </p:nvSpPr>
          <p:spPr>
            <a:xfrm>
              <a:off x="3338407" y="3861045"/>
              <a:ext cx="4699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69" name="Rectangle: Rounded Corners 68">
              <a:extLst>
                <a:ext uri="{FF2B5EF4-FFF2-40B4-BE49-F238E27FC236}">
                  <a16:creationId xmlns:a16="http://schemas.microsoft.com/office/drawing/2014/main" id="{6F113E98-7E5D-4F59-8A30-FD6FBF31FC97}"/>
                </a:ext>
              </a:extLst>
            </p:cNvPr>
            <p:cNvSpPr/>
            <p:nvPr/>
          </p:nvSpPr>
          <p:spPr>
            <a:xfrm>
              <a:off x="1790906"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'elephants'</a:t>
              </a:r>
            </a:p>
          </p:txBody>
        </p:sp>
        <p:sp>
          <p:nvSpPr>
            <p:cNvPr id="70" name="Rectangle: Rounded Corners 69">
              <a:extLst>
                <a:ext uri="{FF2B5EF4-FFF2-40B4-BE49-F238E27FC236}">
                  <a16:creationId xmlns:a16="http://schemas.microsoft.com/office/drawing/2014/main" id="{99387E2A-31B5-49B6-83DB-33666F7F2C54}"/>
                </a:ext>
              </a:extLst>
            </p:cNvPr>
            <p:cNvSpPr/>
            <p:nvPr/>
          </p:nvSpPr>
          <p:spPr>
            <a:xfrm>
              <a:off x="8114172" y="3140968"/>
              <a:ext cx="752764"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'also</a:t>
              </a:r>
              <a:r>
                <a:rPr lang="en-GB" dirty="0">
                  <a:solidFill>
                    <a:srgbClr val="7030A0"/>
                  </a:solidFill>
                </a:rPr>
                <a:t>'</a:t>
              </a:r>
            </a:p>
          </p:txBody>
        </p:sp>
        <p:sp>
          <p:nvSpPr>
            <p:cNvPr id="71" name="Rectangle: Rounded Corners 70">
              <a:extLst>
                <a:ext uri="{FF2B5EF4-FFF2-40B4-BE49-F238E27FC236}">
                  <a16:creationId xmlns:a16="http://schemas.microsoft.com/office/drawing/2014/main" id="{85DA8795-A0BC-450A-B676-FF5199658E86}"/>
                </a:ext>
              </a:extLst>
            </p:cNvPr>
            <p:cNvSpPr/>
            <p:nvPr/>
          </p:nvSpPr>
          <p:spPr>
            <a:xfrm>
              <a:off x="7384888"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'is'</a:t>
              </a:r>
            </a:p>
          </p:txBody>
        </p:sp>
        <p:sp>
          <p:nvSpPr>
            <p:cNvPr id="72" name="Rectangle: Rounded Corners 71">
              <a:extLst>
                <a:ext uri="{FF2B5EF4-FFF2-40B4-BE49-F238E27FC236}">
                  <a16:creationId xmlns:a16="http://schemas.microsoft.com/office/drawing/2014/main" id="{638FE0E0-9392-4E57-8B99-B007EFDBDE0C}"/>
                </a:ext>
              </a:extLst>
            </p:cNvPr>
            <p:cNvSpPr/>
            <p:nvPr/>
          </p:nvSpPr>
          <p:spPr>
            <a:xfrm>
              <a:off x="5120836" y="3140968"/>
              <a:ext cx="889000"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'dogs'</a:t>
              </a:r>
            </a:p>
          </p:txBody>
        </p:sp>
        <p:sp>
          <p:nvSpPr>
            <p:cNvPr id="73" name="Rectangle: Rounded Corners 72">
              <a:extLst>
                <a:ext uri="{FF2B5EF4-FFF2-40B4-BE49-F238E27FC236}">
                  <a16:creationId xmlns:a16="http://schemas.microsoft.com/office/drawing/2014/main" id="{89442825-76EA-433C-9026-E5CA8175EB83}"/>
                </a:ext>
              </a:extLst>
            </p:cNvPr>
            <p:cNvSpPr/>
            <p:nvPr/>
          </p:nvSpPr>
          <p:spPr>
            <a:xfrm>
              <a:off x="4251852" y="3140968"/>
              <a:ext cx="812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'and'</a:t>
              </a:r>
            </a:p>
          </p:txBody>
        </p:sp>
        <p:sp>
          <p:nvSpPr>
            <p:cNvPr id="74" name="Rectangle: Rounded Corners 73">
              <a:extLst>
                <a:ext uri="{FF2B5EF4-FFF2-40B4-BE49-F238E27FC236}">
                  <a16:creationId xmlns:a16="http://schemas.microsoft.com/office/drawing/2014/main" id="{0A996593-3155-458B-84F0-CB54E5DCE85E}"/>
                </a:ext>
              </a:extLst>
            </p:cNvPr>
            <p:cNvSpPr/>
            <p:nvPr/>
          </p:nvSpPr>
          <p:spPr>
            <a:xfrm>
              <a:off x="3420968" y="3140968"/>
              <a:ext cx="774700"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'cats'</a:t>
              </a:r>
            </a:p>
          </p:txBody>
        </p:sp>
        <p:sp>
          <p:nvSpPr>
            <p:cNvPr id="75" name="Rectangle: Rounded Corners 74">
              <a:extLst>
                <a:ext uri="{FF2B5EF4-FFF2-40B4-BE49-F238E27FC236}">
                  <a16:creationId xmlns:a16="http://schemas.microsoft.com/office/drawing/2014/main" id="{4C68550D-068C-49E1-BD35-AF7243391FF3}"/>
                </a:ext>
              </a:extLst>
            </p:cNvPr>
            <p:cNvSpPr/>
            <p:nvPr/>
          </p:nvSpPr>
          <p:spPr>
            <a:xfrm>
              <a:off x="2297984"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76" name="Rectangle: Rounded Corners 75">
              <a:extLst>
                <a:ext uri="{FF2B5EF4-FFF2-40B4-BE49-F238E27FC236}">
                  <a16:creationId xmlns:a16="http://schemas.microsoft.com/office/drawing/2014/main" id="{EB087460-E017-441F-A8D5-F4E14B308BDF}"/>
                </a:ext>
              </a:extLst>
            </p:cNvPr>
            <p:cNvSpPr/>
            <p:nvPr/>
          </p:nvSpPr>
          <p:spPr>
            <a:xfrm>
              <a:off x="1487488" y="3140968"/>
              <a:ext cx="754312"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a:t>
              </a:r>
            </a:p>
          </p:txBody>
        </p:sp>
        <p:sp>
          <p:nvSpPr>
            <p:cNvPr id="77" name="Rectangle: Rounded Corners 76">
              <a:extLst>
                <a:ext uri="{FF2B5EF4-FFF2-40B4-BE49-F238E27FC236}">
                  <a16:creationId xmlns:a16="http://schemas.microsoft.com/office/drawing/2014/main" id="{A4220E73-788D-4390-8B52-7D7597B88CB2}"/>
                </a:ext>
              </a:extLst>
            </p:cNvPr>
            <p:cNvSpPr/>
            <p:nvPr/>
          </p:nvSpPr>
          <p:spPr>
            <a:xfrm>
              <a:off x="758204" y="3140968"/>
              <a:ext cx="72928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78" name="Rectangle: Rounded Corners 77">
              <a:extLst>
                <a:ext uri="{FF2B5EF4-FFF2-40B4-BE49-F238E27FC236}">
                  <a16:creationId xmlns:a16="http://schemas.microsoft.com/office/drawing/2014/main" id="{09E15937-AD6F-4433-9849-694B91A9446A}"/>
                </a:ext>
              </a:extLst>
            </p:cNvPr>
            <p:cNvSpPr/>
            <p:nvPr/>
          </p:nvSpPr>
          <p:spPr>
            <a:xfrm>
              <a:off x="8923116"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79" name="Rectangle: Rounded Corners 78">
              <a:extLst>
                <a:ext uri="{FF2B5EF4-FFF2-40B4-BE49-F238E27FC236}">
                  <a16:creationId xmlns:a16="http://schemas.microsoft.com/office/drawing/2014/main" id="{EE880409-B264-4F47-89FA-3D8CA3615FE8}"/>
                </a:ext>
              </a:extLst>
            </p:cNvPr>
            <p:cNvSpPr/>
            <p:nvPr/>
          </p:nvSpPr>
          <p:spPr>
            <a:xfrm>
              <a:off x="3857208" y="3869804"/>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'which'</a:t>
              </a:r>
            </a:p>
          </p:txBody>
        </p:sp>
        <p:sp>
          <p:nvSpPr>
            <p:cNvPr id="80" name="Rectangle: Rounded Corners 79">
              <a:extLst>
                <a:ext uri="{FF2B5EF4-FFF2-40B4-BE49-F238E27FC236}">
                  <a16:creationId xmlns:a16="http://schemas.microsoft.com/office/drawing/2014/main" id="{B16744F5-C134-48CA-BC4C-40FA7AB8838B}"/>
                </a:ext>
              </a:extLst>
            </p:cNvPr>
            <p:cNvSpPr/>
            <p:nvPr/>
          </p:nvSpPr>
          <p:spPr>
            <a:xfrm>
              <a:off x="4972909" y="3861045"/>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'is</a:t>
              </a:r>
              <a:r>
                <a:rPr lang="en-GB" dirty="0">
                  <a:solidFill>
                    <a:srgbClr val="7030A0"/>
                  </a:solidFill>
                </a:rPr>
                <a:t>'</a:t>
              </a:r>
            </a:p>
          </p:txBody>
        </p:sp>
        <p:sp>
          <p:nvSpPr>
            <p:cNvPr id="81" name="Rectangle: Rounded Corners 80">
              <a:extLst>
                <a:ext uri="{FF2B5EF4-FFF2-40B4-BE49-F238E27FC236}">
                  <a16:creationId xmlns:a16="http://schemas.microsoft.com/office/drawing/2014/main" id="{4D7572F9-5D69-4746-BB3C-7954346D872F}"/>
                </a:ext>
              </a:extLst>
            </p:cNvPr>
            <p:cNvSpPr/>
            <p:nvPr/>
          </p:nvSpPr>
          <p:spPr>
            <a:xfrm>
              <a:off x="5694910"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'becoming'</a:t>
              </a:r>
            </a:p>
          </p:txBody>
        </p:sp>
        <p:sp>
          <p:nvSpPr>
            <p:cNvPr id="82" name="Rectangle: Rounded Corners 81">
              <a:extLst>
                <a:ext uri="{FF2B5EF4-FFF2-40B4-BE49-F238E27FC236}">
                  <a16:creationId xmlns:a16="http://schemas.microsoft.com/office/drawing/2014/main" id="{FE974C21-01F0-49A1-876E-8F44C5364038}"/>
                </a:ext>
              </a:extLst>
            </p:cNvPr>
            <p:cNvSpPr/>
            <p:nvPr/>
          </p:nvSpPr>
          <p:spPr>
            <a:xfrm>
              <a:off x="7242411" y="3861045"/>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a:t>
              </a:r>
            </a:p>
          </p:txBody>
        </p:sp>
        <p:sp>
          <p:nvSpPr>
            <p:cNvPr id="83" name="Rectangle: Rounded Corners 82">
              <a:extLst>
                <a:ext uri="{FF2B5EF4-FFF2-40B4-BE49-F238E27FC236}">
                  <a16:creationId xmlns:a16="http://schemas.microsoft.com/office/drawing/2014/main" id="{63F27505-C6AA-4A84-A2F5-FAC58BBBBD1D}"/>
                </a:ext>
              </a:extLst>
            </p:cNvPr>
            <p:cNvSpPr/>
            <p:nvPr/>
          </p:nvSpPr>
          <p:spPr>
            <a:xfrm>
              <a:off x="7964412"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'problem'</a:t>
              </a:r>
            </a:p>
          </p:txBody>
        </p:sp>
        <p:sp>
          <p:nvSpPr>
            <p:cNvPr id="84" name="Rectangle: Rounded Corners 83">
              <a:extLst>
                <a:ext uri="{FF2B5EF4-FFF2-40B4-BE49-F238E27FC236}">
                  <a16:creationId xmlns:a16="http://schemas.microsoft.com/office/drawing/2014/main" id="{4A6D9ED9-4791-4BD1-9BE6-1F849D34036D}"/>
                </a:ext>
              </a:extLst>
            </p:cNvPr>
            <p:cNvSpPr/>
            <p:nvPr/>
          </p:nvSpPr>
          <p:spPr>
            <a:xfrm>
              <a:off x="9511916" y="3861045"/>
              <a:ext cx="533400"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grpSp>
      <p:grpSp>
        <p:nvGrpSpPr>
          <p:cNvPr id="85" name="Group 84">
            <a:extLst>
              <a:ext uri="{FF2B5EF4-FFF2-40B4-BE49-F238E27FC236}">
                <a16:creationId xmlns:a16="http://schemas.microsoft.com/office/drawing/2014/main" id="{9EF6631C-847F-49C7-9332-6B3B624C531E}"/>
              </a:ext>
            </a:extLst>
          </p:cNvPr>
          <p:cNvGrpSpPr/>
          <p:nvPr/>
        </p:nvGrpSpPr>
        <p:grpSpPr>
          <a:xfrm>
            <a:off x="623392" y="4869160"/>
            <a:ext cx="9287112" cy="1215377"/>
            <a:chOff x="758204" y="3140968"/>
            <a:chExt cx="9287112" cy="1215377"/>
          </a:xfrm>
        </p:grpSpPr>
        <p:sp>
          <p:nvSpPr>
            <p:cNvPr id="86" name="Rectangle: Rounded Corners 85">
              <a:extLst>
                <a:ext uri="{FF2B5EF4-FFF2-40B4-BE49-F238E27FC236}">
                  <a16:creationId xmlns:a16="http://schemas.microsoft.com/office/drawing/2014/main" id="{941D56C6-5E5B-472F-98EE-4063DF4F2320}"/>
                </a:ext>
              </a:extLst>
            </p:cNvPr>
            <p:cNvSpPr/>
            <p:nvPr/>
          </p:nvSpPr>
          <p:spPr>
            <a:xfrm>
              <a:off x="6066020" y="3140968"/>
              <a:ext cx="518273"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87" name="Rectangle: Rounded Corners 86">
              <a:extLst>
                <a:ext uri="{FF2B5EF4-FFF2-40B4-BE49-F238E27FC236}">
                  <a16:creationId xmlns:a16="http://schemas.microsoft.com/office/drawing/2014/main" id="{D54CFB79-0506-415A-B260-9E63E3C4EFAB}"/>
                </a:ext>
              </a:extLst>
            </p:cNvPr>
            <p:cNvSpPr/>
            <p:nvPr/>
          </p:nvSpPr>
          <p:spPr>
            <a:xfrm>
              <a:off x="6655604"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88" name="Rectangle: Rounded Corners 87">
              <a:extLst>
                <a:ext uri="{FF2B5EF4-FFF2-40B4-BE49-F238E27FC236}">
                  <a16:creationId xmlns:a16="http://schemas.microsoft.com/office/drawing/2014/main" id="{E0C03FE7-D602-4322-96C8-DB55874125F2}"/>
                </a:ext>
              </a:extLst>
            </p:cNvPr>
            <p:cNvSpPr/>
            <p:nvPr/>
          </p:nvSpPr>
          <p:spPr>
            <a:xfrm>
              <a:off x="3338407" y="3861045"/>
              <a:ext cx="4699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89" name="Rectangle: Rounded Corners 88">
              <a:extLst>
                <a:ext uri="{FF2B5EF4-FFF2-40B4-BE49-F238E27FC236}">
                  <a16:creationId xmlns:a16="http://schemas.microsoft.com/office/drawing/2014/main" id="{4197C575-03CF-4C5C-9FB2-3E3610DC4313}"/>
                </a:ext>
              </a:extLst>
            </p:cNvPr>
            <p:cNvSpPr/>
            <p:nvPr/>
          </p:nvSpPr>
          <p:spPr>
            <a:xfrm>
              <a:off x="1790906"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'elephants'</a:t>
              </a:r>
            </a:p>
          </p:txBody>
        </p:sp>
        <p:sp>
          <p:nvSpPr>
            <p:cNvPr id="90" name="Rectangle: Rounded Corners 89">
              <a:extLst>
                <a:ext uri="{FF2B5EF4-FFF2-40B4-BE49-F238E27FC236}">
                  <a16:creationId xmlns:a16="http://schemas.microsoft.com/office/drawing/2014/main" id="{71775462-3B0A-4ACF-AA89-B3B5C4B8C810}"/>
                </a:ext>
              </a:extLst>
            </p:cNvPr>
            <p:cNvSpPr/>
            <p:nvPr/>
          </p:nvSpPr>
          <p:spPr>
            <a:xfrm>
              <a:off x="8114172" y="3140968"/>
              <a:ext cx="752764"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'also</a:t>
              </a:r>
              <a:r>
                <a:rPr lang="en-GB" dirty="0">
                  <a:solidFill>
                    <a:srgbClr val="7030A0"/>
                  </a:solidFill>
                </a:rPr>
                <a:t>'</a:t>
              </a:r>
            </a:p>
          </p:txBody>
        </p:sp>
        <p:sp>
          <p:nvSpPr>
            <p:cNvPr id="92" name="Rectangle: Rounded Corners 91">
              <a:extLst>
                <a:ext uri="{FF2B5EF4-FFF2-40B4-BE49-F238E27FC236}">
                  <a16:creationId xmlns:a16="http://schemas.microsoft.com/office/drawing/2014/main" id="{3E5763F8-A0C3-4385-94B6-5CF59A19C26D}"/>
                </a:ext>
              </a:extLst>
            </p:cNvPr>
            <p:cNvSpPr/>
            <p:nvPr/>
          </p:nvSpPr>
          <p:spPr>
            <a:xfrm>
              <a:off x="5120836" y="3140968"/>
              <a:ext cx="889000"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'dogs'</a:t>
              </a:r>
            </a:p>
          </p:txBody>
        </p:sp>
        <p:sp>
          <p:nvSpPr>
            <p:cNvPr id="94" name="Rectangle: Rounded Corners 93">
              <a:extLst>
                <a:ext uri="{FF2B5EF4-FFF2-40B4-BE49-F238E27FC236}">
                  <a16:creationId xmlns:a16="http://schemas.microsoft.com/office/drawing/2014/main" id="{7F28F07A-303E-4B71-A860-2EA67508FB59}"/>
                </a:ext>
              </a:extLst>
            </p:cNvPr>
            <p:cNvSpPr/>
            <p:nvPr/>
          </p:nvSpPr>
          <p:spPr>
            <a:xfrm>
              <a:off x="3420968" y="3140968"/>
              <a:ext cx="774700"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'cats'</a:t>
              </a:r>
            </a:p>
          </p:txBody>
        </p:sp>
        <p:sp>
          <p:nvSpPr>
            <p:cNvPr id="95" name="Rectangle: Rounded Corners 94">
              <a:extLst>
                <a:ext uri="{FF2B5EF4-FFF2-40B4-BE49-F238E27FC236}">
                  <a16:creationId xmlns:a16="http://schemas.microsoft.com/office/drawing/2014/main" id="{FC409E96-F614-4C42-9A82-F5DB7FA83E0B}"/>
                </a:ext>
              </a:extLst>
            </p:cNvPr>
            <p:cNvSpPr/>
            <p:nvPr/>
          </p:nvSpPr>
          <p:spPr>
            <a:xfrm>
              <a:off x="2297984"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97" name="Rectangle: Rounded Corners 96">
              <a:extLst>
                <a:ext uri="{FF2B5EF4-FFF2-40B4-BE49-F238E27FC236}">
                  <a16:creationId xmlns:a16="http://schemas.microsoft.com/office/drawing/2014/main" id="{5041277B-4634-4492-AF1C-73E580B4318F}"/>
                </a:ext>
              </a:extLst>
            </p:cNvPr>
            <p:cNvSpPr/>
            <p:nvPr/>
          </p:nvSpPr>
          <p:spPr>
            <a:xfrm>
              <a:off x="758204" y="3140968"/>
              <a:ext cx="72928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98" name="Rectangle: Rounded Corners 97">
              <a:extLst>
                <a:ext uri="{FF2B5EF4-FFF2-40B4-BE49-F238E27FC236}">
                  <a16:creationId xmlns:a16="http://schemas.microsoft.com/office/drawing/2014/main" id="{24627D4B-C540-4A2E-9F01-99998893F903}"/>
                </a:ext>
              </a:extLst>
            </p:cNvPr>
            <p:cNvSpPr/>
            <p:nvPr/>
          </p:nvSpPr>
          <p:spPr>
            <a:xfrm>
              <a:off x="8923116"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101" name="Rectangle: Rounded Corners 100">
              <a:extLst>
                <a:ext uri="{FF2B5EF4-FFF2-40B4-BE49-F238E27FC236}">
                  <a16:creationId xmlns:a16="http://schemas.microsoft.com/office/drawing/2014/main" id="{999A1D38-00D0-43E9-BA12-698C1E2E18B7}"/>
                </a:ext>
              </a:extLst>
            </p:cNvPr>
            <p:cNvSpPr/>
            <p:nvPr/>
          </p:nvSpPr>
          <p:spPr>
            <a:xfrm>
              <a:off x="5694910"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'becoming'</a:t>
              </a:r>
            </a:p>
          </p:txBody>
        </p:sp>
        <p:sp>
          <p:nvSpPr>
            <p:cNvPr id="103" name="Rectangle: Rounded Corners 102">
              <a:extLst>
                <a:ext uri="{FF2B5EF4-FFF2-40B4-BE49-F238E27FC236}">
                  <a16:creationId xmlns:a16="http://schemas.microsoft.com/office/drawing/2014/main" id="{0F5506EB-762E-412D-80FB-396306CB6524}"/>
                </a:ext>
              </a:extLst>
            </p:cNvPr>
            <p:cNvSpPr/>
            <p:nvPr/>
          </p:nvSpPr>
          <p:spPr>
            <a:xfrm>
              <a:off x="7964412"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'problem'</a:t>
              </a:r>
            </a:p>
          </p:txBody>
        </p:sp>
        <p:sp>
          <p:nvSpPr>
            <p:cNvPr id="104" name="Rectangle: Rounded Corners 103">
              <a:extLst>
                <a:ext uri="{FF2B5EF4-FFF2-40B4-BE49-F238E27FC236}">
                  <a16:creationId xmlns:a16="http://schemas.microsoft.com/office/drawing/2014/main" id="{13E43AD9-A00C-4C28-9DDA-2414E1029E24}"/>
                </a:ext>
              </a:extLst>
            </p:cNvPr>
            <p:cNvSpPr/>
            <p:nvPr/>
          </p:nvSpPr>
          <p:spPr>
            <a:xfrm>
              <a:off x="9511916" y="3861045"/>
              <a:ext cx="533400"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grpSp>
    </p:spTree>
    <p:extLst>
      <p:ext uri="{BB962C8B-B14F-4D97-AF65-F5344CB8AC3E}">
        <p14:creationId xmlns:p14="http://schemas.microsoft.com/office/powerpoint/2010/main" val="4364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Processing – Consolidation</a:t>
            </a:r>
            <a:endParaRPr lang="en-US" dirty="0"/>
          </a:p>
        </p:txBody>
      </p:sp>
      <p:sp>
        <p:nvSpPr>
          <p:cNvPr id="4" name="TextBox 3"/>
          <p:cNvSpPr txBox="1"/>
          <p:nvPr/>
        </p:nvSpPr>
        <p:spPr>
          <a:xfrm>
            <a:off x="424760" y="1121571"/>
            <a:ext cx="10812089" cy="5016758"/>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Removing different word forms so they count as ‘the same word’</a:t>
            </a:r>
          </a:p>
          <a:p>
            <a:r>
              <a:rPr lang="en-GB" sz="2000" dirty="0">
                <a:latin typeface="Arial" panose="020B0604020202020204" pitchFamily="34" charset="0"/>
                <a:ea typeface="+mn-lt"/>
                <a:cs typeface="Arial" panose="020B0604020202020204" pitchFamily="34" charset="0"/>
              </a:rPr>
              <a:t>Stemming</a:t>
            </a: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sp>
        <p:nvSpPr>
          <p:cNvPr id="27" name="Arrow: Down 26">
            <a:extLst>
              <a:ext uri="{FF2B5EF4-FFF2-40B4-BE49-F238E27FC236}">
                <a16:creationId xmlns:a16="http://schemas.microsoft.com/office/drawing/2014/main" id="{51D61242-C415-49BE-B29E-7E073DF0C5F7}"/>
              </a:ext>
            </a:extLst>
          </p:cNvPr>
          <p:cNvSpPr/>
          <p:nvPr/>
        </p:nvSpPr>
        <p:spPr>
          <a:xfrm>
            <a:off x="5364358" y="3417847"/>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9" name="Group 148">
            <a:extLst>
              <a:ext uri="{FF2B5EF4-FFF2-40B4-BE49-F238E27FC236}">
                <a16:creationId xmlns:a16="http://schemas.microsoft.com/office/drawing/2014/main" id="{5F535843-D431-4A81-98F4-F95EE4B3E0C0}"/>
              </a:ext>
            </a:extLst>
          </p:cNvPr>
          <p:cNvGrpSpPr/>
          <p:nvPr/>
        </p:nvGrpSpPr>
        <p:grpSpPr>
          <a:xfrm>
            <a:off x="769328" y="1988840"/>
            <a:ext cx="9287112" cy="1215377"/>
            <a:chOff x="758204" y="3140968"/>
            <a:chExt cx="9287112" cy="1215377"/>
          </a:xfrm>
        </p:grpSpPr>
        <p:sp>
          <p:nvSpPr>
            <p:cNvPr id="150" name="Rectangle: Rounded Corners 149">
              <a:extLst>
                <a:ext uri="{FF2B5EF4-FFF2-40B4-BE49-F238E27FC236}">
                  <a16:creationId xmlns:a16="http://schemas.microsoft.com/office/drawing/2014/main" id="{3D034C53-78E5-4CCE-ADF1-9652A000B57D}"/>
                </a:ext>
              </a:extLst>
            </p:cNvPr>
            <p:cNvSpPr/>
            <p:nvPr/>
          </p:nvSpPr>
          <p:spPr>
            <a:xfrm>
              <a:off x="6066020" y="3140968"/>
              <a:ext cx="518273"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151" name="Rectangle: Rounded Corners 150">
              <a:extLst>
                <a:ext uri="{FF2B5EF4-FFF2-40B4-BE49-F238E27FC236}">
                  <a16:creationId xmlns:a16="http://schemas.microsoft.com/office/drawing/2014/main" id="{0F3663E6-66B4-4036-9075-046D83A1A7FC}"/>
                </a:ext>
              </a:extLst>
            </p:cNvPr>
            <p:cNvSpPr/>
            <p:nvPr/>
          </p:nvSpPr>
          <p:spPr>
            <a:xfrm>
              <a:off x="6655604"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152" name="Rectangle: Rounded Corners 151">
              <a:extLst>
                <a:ext uri="{FF2B5EF4-FFF2-40B4-BE49-F238E27FC236}">
                  <a16:creationId xmlns:a16="http://schemas.microsoft.com/office/drawing/2014/main" id="{58D2CDA0-9D12-4A4D-80FF-6C52A93843B5}"/>
                </a:ext>
              </a:extLst>
            </p:cNvPr>
            <p:cNvSpPr/>
            <p:nvPr/>
          </p:nvSpPr>
          <p:spPr>
            <a:xfrm>
              <a:off x="3338407" y="3861045"/>
              <a:ext cx="4699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153" name="Rectangle: Rounded Corners 152">
              <a:extLst>
                <a:ext uri="{FF2B5EF4-FFF2-40B4-BE49-F238E27FC236}">
                  <a16:creationId xmlns:a16="http://schemas.microsoft.com/office/drawing/2014/main" id="{F78C1E8D-3AA2-4F83-88E1-84A51BAD696C}"/>
                </a:ext>
              </a:extLst>
            </p:cNvPr>
            <p:cNvSpPr/>
            <p:nvPr/>
          </p:nvSpPr>
          <p:spPr>
            <a:xfrm>
              <a:off x="1790906"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'elephants'</a:t>
              </a:r>
            </a:p>
          </p:txBody>
        </p:sp>
        <p:sp>
          <p:nvSpPr>
            <p:cNvPr id="154" name="Rectangle: Rounded Corners 153">
              <a:extLst>
                <a:ext uri="{FF2B5EF4-FFF2-40B4-BE49-F238E27FC236}">
                  <a16:creationId xmlns:a16="http://schemas.microsoft.com/office/drawing/2014/main" id="{8A117CAD-AFE3-4DE3-A064-8CF746B308E9}"/>
                </a:ext>
              </a:extLst>
            </p:cNvPr>
            <p:cNvSpPr/>
            <p:nvPr/>
          </p:nvSpPr>
          <p:spPr>
            <a:xfrm>
              <a:off x="8114172" y="3140968"/>
              <a:ext cx="752764"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'also</a:t>
              </a:r>
              <a:r>
                <a:rPr lang="en-GB" dirty="0">
                  <a:solidFill>
                    <a:srgbClr val="7030A0"/>
                  </a:solidFill>
                </a:rPr>
                <a:t>'</a:t>
              </a:r>
            </a:p>
          </p:txBody>
        </p:sp>
        <p:sp>
          <p:nvSpPr>
            <p:cNvPr id="155" name="Rectangle: Rounded Corners 154">
              <a:extLst>
                <a:ext uri="{FF2B5EF4-FFF2-40B4-BE49-F238E27FC236}">
                  <a16:creationId xmlns:a16="http://schemas.microsoft.com/office/drawing/2014/main" id="{DACC603F-B08C-4C7D-B0DB-E6996F7B240C}"/>
                </a:ext>
              </a:extLst>
            </p:cNvPr>
            <p:cNvSpPr/>
            <p:nvPr/>
          </p:nvSpPr>
          <p:spPr>
            <a:xfrm>
              <a:off x="5120836" y="3140968"/>
              <a:ext cx="889000"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'dogs'</a:t>
              </a:r>
            </a:p>
          </p:txBody>
        </p:sp>
        <p:sp>
          <p:nvSpPr>
            <p:cNvPr id="156" name="Rectangle: Rounded Corners 155">
              <a:extLst>
                <a:ext uri="{FF2B5EF4-FFF2-40B4-BE49-F238E27FC236}">
                  <a16:creationId xmlns:a16="http://schemas.microsoft.com/office/drawing/2014/main" id="{043BB560-2E2F-4158-8011-6D4B9E479A8A}"/>
                </a:ext>
              </a:extLst>
            </p:cNvPr>
            <p:cNvSpPr/>
            <p:nvPr/>
          </p:nvSpPr>
          <p:spPr>
            <a:xfrm>
              <a:off x="3420968" y="3140968"/>
              <a:ext cx="774700"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'cats'</a:t>
              </a:r>
            </a:p>
          </p:txBody>
        </p:sp>
        <p:sp>
          <p:nvSpPr>
            <p:cNvPr id="157" name="Rectangle: Rounded Corners 156">
              <a:extLst>
                <a:ext uri="{FF2B5EF4-FFF2-40B4-BE49-F238E27FC236}">
                  <a16:creationId xmlns:a16="http://schemas.microsoft.com/office/drawing/2014/main" id="{87F35B49-B674-4FC1-A687-95FDF09F98D9}"/>
                </a:ext>
              </a:extLst>
            </p:cNvPr>
            <p:cNvSpPr/>
            <p:nvPr/>
          </p:nvSpPr>
          <p:spPr>
            <a:xfrm>
              <a:off x="2297984"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158" name="Rectangle: Rounded Corners 157">
              <a:extLst>
                <a:ext uri="{FF2B5EF4-FFF2-40B4-BE49-F238E27FC236}">
                  <a16:creationId xmlns:a16="http://schemas.microsoft.com/office/drawing/2014/main" id="{B9558502-4120-4214-BF05-D6AFC1D411B9}"/>
                </a:ext>
              </a:extLst>
            </p:cNvPr>
            <p:cNvSpPr/>
            <p:nvPr/>
          </p:nvSpPr>
          <p:spPr>
            <a:xfrm>
              <a:off x="758204" y="3140968"/>
              <a:ext cx="72928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159" name="Rectangle: Rounded Corners 158">
              <a:extLst>
                <a:ext uri="{FF2B5EF4-FFF2-40B4-BE49-F238E27FC236}">
                  <a16:creationId xmlns:a16="http://schemas.microsoft.com/office/drawing/2014/main" id="{73FE3A59-2500-4984-813A-70627F013070}"/>
                </a:ext>
              </a:extLst>
            </p:cNvPr>
            <p:cNvSpPr/>
            <p:nvPr/>
          </p:nvSpPr>
          <p:spPr>
            <a:xfrm>
              <a:off x="8923116"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160" name="Rectangle: Rounded Corners 159">
              <a:extLst>
                <a:ext uri="{FF2B5EF4-FFF2-40B4-BE49-F238E27FC236}">
                  <a16:creationId xmlns:a16="http://schemas.microsoft.com/office/drawing/2014/main" id="{8232825D-9CCC-4094-A304-D8552A8E537E}"/>
                </a:ext>
              </a:extLst>
            </p:cNvPr>
            <p:cNvSpPr/>
            <p:nvPr/>
          </p:nvSpPr>
          <p:spPr>
            <a:xfrm>
              <a:off x="5694910"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'becoming'</a:t>
              </a:r>
            </a:p>
          </p:txBody>
        </p:sp>
        <p:sp>
          <p:nvSpPr>
            <p:cNvPr id="161" name="Rectangle: Rounded Corners 160">
              <a:extLst>
                <a:ext uri="{FF2B5EF4-FFF2-40B4-BE49-F238E27FC236}">
                  <a16:creationId xmlns:a16="http://schemas.microsoft.com/office/drawing/2014/main" id="{C9397FB7-97D0-4CF7-B411-986CCACBF43F}"/>
                </a:ext>
              </a:extLst>
            </p:cNvPr>
            <p:cNvSpPr/>
            <p:nvPr/>
          </p:nvSpPr>
          <p:spPr>
            <a:xfrm>
              <a:off x="7964412"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'problem'</a:t>
              </a:r>
            </a:p>
          </p:txBody>
        </p:sp>
        <p:sp>
          <p:nvSpPr>
            <p:cNvPr id="162" name="Rectangle: Rounded Corners 161">
              <a:extLst>
                <a:ext uri="{FF2B5EF4-FFF2-40B4-BE49-F238E27FC236}">
                  <a16:creationId xmlns:a16="http://schemas.microsoft.com/office/drawing/2014/main" id="{CB70ED8B-3DC8-4CB7-A2BA-00DC38A9832C}"/>
                </a:ext>
              </a:extLst>
            </p:cNvPr>
            <p:cNvSpPr/>
            <p:nvPr/>
          </p:nvSpPr>
          <p:spPr>
            <a:xfrm>
              <a:off x="9511916" y="3861045"/>
              <a:ext cx="533400"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grpSp>
      <p:grpSp>
        <p:nvGrpSpPr>
          <p:cNvPr id="163" name="Group 162">
            <a:extLst>
              <a:ext uri="{FF2B5EF4-FFF2-40B4-BE49-F238E27FC236}">
                <a16:creationId xmlns:a16="http://schemas.microsoft.com/office/drawing/2014/main" id="{890CFA6C-6D06-4AAD-AB56-4AE2BDA95198}"/>
              </a:ext>
            </a:extLst>
          </p:cNvPr>
          <p:cNvGrpSpPr/>
          <p:nvPr/>
        </p:nvGrpSpPr>
        <p:grpSpPr>
          <a:xfrm>
            <a:off x="697320" y="4797152"/>
            <a:ext cx="9287112" cy="1215377"/>
            <a:chOff x="758204" y="3140968"/>
            <a:chExt cx="9287112" cy="1215377"/>
          </a:xfrm>
        </p:grpSpPr>
        <p:sp>
          <p:nvSpPr>
            <p:cNvPr id="164" name="Rectangle: Rounded Corners 163">
              <a:extLst>
                <a:ext uri="{FF2B5EF4-FFF2-40B4-BE49-F238E27FC236}">
                  <a16:creationId xmlns:a16="http://schemas.microsoft.com/office/drawing/2014/main" id="{FE0FF3F7-A776-46BA-A5F3-CFB54C99EDAC}"/>
                </a:ext>
              </a:extLst>
            </p:cNvPr>
            <p:cNvSpPr/>
            <p:nvPr/>
          </p:nvSpPr>
          <p:spPr>
            <a:xfrm>
              <a:off x="6066020" y="3140968"/>
              <a:ext cx="518273"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165" name="Rectangle: Rounded Corners 164">
              <a:extLst>
                <a:ext uri="{FF2B5EF4-FFF2-40B4-BE49-F238E27FC236}">
                  <a16:creationId xmlns:a16="http://schemas.microsoft.com/office/drawing/2014/main" id="{C4D2ED13-5050-43AF-89AD-6CA99209951C}"/>
                </a:ext>
              </a:extLst>
            </p:cNvPr>
            <p:cNvSpPr/>
            <p:nvPr/>
          </p:nvSpPr>
          <p:spPr>
            <a:xfrm>
              <a:off x="6655604"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166" name="Rectangle: Rounded Corners 165">
              <a:extLst>
                <a:ext uri="{FF2B5EF4-FFF2-40B4-BE49-F238E27FC236}">
                  <a16:creationId xmlns:a16="http://schemas.microsoft.com/office/drawing/2014/main" id="{D9E60042-573B-43F6-B8AD-1DCB9AB28B50}"/>
                </a:ext>
              </a:extLst>
            </p:cNvPr>
            <p:cNvSpPr/>
            <p:nvPr/>
          </p:nvSpPr>
          <p:spPr>
            <a:xfrm>
              <a:off x="3338407" y="3861045"/>
              <a:ext cx="4699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167" name="Rectangle: Rounded Corners 166">
              <a:extLst>
                <a:ext uri="{FF2B5EF4-FFF2-40B4-BE49-F238E27FC236}">
                  <a16:creationId xmlns:a16="http://schemas.microsoft.com/office/drawing/2014/main" id="{BD04CB96-7391-4439-AADF-A26993346850}"/>
                </a:ext>
              </a:extLst>
            </p:cNvPr>
            <p:cNvSpPr/>
            <p:nvPr/>
          </p:nvSpPr>
          <p:spPr>
            <a:xfrm>
              <a:off x="1790906"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r>
                <a:rPr lang="en-GB" sz="2000" dirty="0" err="1">
                  <a:solidFill>
                    <a:srgbClr val="7030A0"/>
                  </a:solidFill>
                </a:rPr>
                <a:t>eleph</a:t>
              </a:r>
              <a:r>
                <a:rPr lang="en-GB" sz="2000" dirty="0">
                  <a:solidFill>
                    <a:srgbClr val="7030A0"/>
                  </a:solidFill>
                </a:rPr>
                <a:t>'</a:t>
              </a:r>
            </a:p>
          </p:txBody>
        </p:sp>
        <p:sp>
          <p:nvSpPr>
            <p:cNvPr id="168" name="Rectangle: Rounded Corners 167">
              <a:extLst>
                <a:ext uri="{FF2B5EF4-FFF2-40B4-BE49-F238E27FC236}">
                  <a16:creationId xmlns:a16="http://schemas.microsoft.com/office/drawing/2014/main" id="{FEF3D6D6-B268-48CD-A41F-D06B439E1FD7}"/>
                </a:ext>
              </a:extLst>
            </p:cNvPr>
            <p:cNvSpPr/>
            <p:nvPr/>
          </p:nvSpPr>
          <p:spPr>
            <a:xfrm>
              <a:off x="8114172" y="3140968"/>
              <a:ext cx="752764"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'also</a:t>
              </a:r>
              <a:r>
                <a:rPr lang="en-GB" dirty="0">
                  <a:solidFill>
                    <a:srgbClr val="7030A0"/>
                  </a:solidFill>
                </a:rPr>
                <a:t>'</a:t>
              </a:r>
            </a:p>
          </p:txBody>
        </p:sp>
        <p:sp>
          <p:nvSpPr>
            <p:cNvPr id="169" name="Rectangle: Rounded Corners 168">
              <a:extLst>
                <a:ext uri="{FF2B5EF4-FFF2-40B4-BE49-F238E27FC236}">
                  <a16:creationId xmlns:a16="http://schemas.microsoft.com/office/drawing/2014/main" id="{4671843E-456C-403F-89DB-1CABDB063547}"/>
                </a:ext>
              </a:extLst>
            </p:cNvPr>
            <p:cNvSpPr/>
            <p:nvPr/>
          </p:nvSpPr>
          <p:spPr>
            <a:xfrm>
              <a:off x="5120836" y="3140968"/>
              <a:ext cx="889000"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'dog'</a:t>
              </a:r>
            </a:p>
          </p:txBody>
        </p:sp>
        <p:sp>
          <p:nvSpPr>
            <p:cNvPr id="170" name="Rectangle: Rounded Corners 169">
              <a:extLst>
                <a:ext uri="{FF2B5EF4-FFF2-40B4-BE49-F238E27FC236}">
                  <a16:creationId xmlns:a16="http://schemas.microsoft.com/office/drawing/2014/main" id="{C81E0BBC-77F0-4427-8A15-6EDF910336CC}"/>
                </a:ext>
              </a:extLst>
            </p:cNvPr>
            <p:cNvSpPr/>
            <p:nvPr/>
          </p:nvSpPr>
          <p:spPr>
            <a:xfrm>
              <a:off x="3420968" y="3140968"/>
              <a:ext cx="774700"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'cat'</a:t>
              </a:r>
            </a:p>
          </p:txBody>
        </p:sp>
        <p:sp>
          <p:nvSpPr>
            <p:cNvPr id="171" name="Rectangle: Rounded Corners 170">
              <a:extLst>
                <a:ext uri="{FF2B5EF4-FFF2-40B4-BE49-F238E27FC236}">
                  <a16:creationId xmlns:a16="http://schemas.microsoft.com/office/drawing/2014/main" id="{88967EDA-4A3F-4E7A-AF7F-002ABEF06719}"/>
                </a:ext>
              </a:extLst>
            </p:cNvPr>
            <p:cNvSpPr/>
            <p:nvPr/>
          </p:nvSpPr>
          <p:spPr>
            <a:xfrm>
              <a:off x="2297984"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a:t>
              </a:r>
            </a:p>
          </p:txBody>
        </p:sp>
        <p:sp>
          <p:nvSpPr>
            <p:cNvPr id="172" name="Rectangle: Rounded Corners 171">
              <a:extLst>
                <a:ext uri="{FF2B5EF4-FFF2-40B4-BE49-F238E27FC236}">
                  <a16:creationId xmlns:a16="http://schemas.microsoft.com/office/drawing/2014/main" id="{F5CBA94E-79A6-4215-B000-EEFE4BA4E6D1}"/>
                </a:ext>
              </a:extLst>
            </p:cNvPr>
            <p:cNvSpPr/>
            <p:nvPr/>
          </p:nvSpPr>
          <p:spPr>
            <a:xfrm>
              <a:off x="758204" y="3140968"/>
              <a:ext cx="72928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173" name="Rectangle: Rounded Corners 172">
              <a:extLst>
                <a:ext uri="{FF2B5EF4-FFF2-40B4-BE49-F238E27FC236}">
                  <a16:creationId xmlns:a16="http://schemas.microsoft.com/office/drawing/2014/main" id="{59C27438-D854-4CDB-B16E-8BE4AE01497A}"/>
                </a:ext>
              </a:extLst>
            </p:cNvPr>
            <p:cNvSpPr/>
            <p:nvPr/>
          </p:nvSpPr>
          <p:spPr>
            <a:xfrm>
              <a:off x="8923116"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a:t>
              </a:r>
            </a:p>
          </p:txBody>
        </p:sp>
        <p:sp>
          <p:nvSpPr>
            <p:cNvPr id="174" name="Rectangle: Rounded Corners 173">
              <a:extLst>
                <a:ext uri="{FF2B5EF4-FFF2-40B4-BE49-F238E27FC236}">
                  <a16:creationId xmlns:a16="http://schemas.microsoft.com/office/drawing/2014/main" id="{1E44A046-C45F-4611-9586-3BB1ADEBE136}"/>
                </a:ext>
              </a:extLst>
            </p:cNvPr>
            <p:cNvSpPr/>
            <p:nvPr/>
          </p:nvSpPr>
          <p:spPr>
            <a:xfrm>
              <a:off x="5694910"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r>
                <a:rPr lang="en-GB" sz="2000" dirty="0" err="1">
                  <a:solidFill>
                    <a:srgbClr val="7030A0"/>
                  </a:solidFill>
                </a:rPr>
                <a:t>becom</a:t>
              </a:r>
              <a:r>
                <a:rPr lang="en-GB" sz="2000" dirty="0">
                  <a:solidFill>
                    <a:srgbClr val="7030A0"/>
                  </a:solidFill>
                </a:rPr>
                <a:t>'</a:t>
              </a:r>
            </a:p>
          </p:txBody>
        </p:sp>
        <p:sp>
          <p:nvSpPr>
            <p:cNvPr id="175" name="Rectangle: Rounded Corners 174">
              <a:extLst>
                <a:ext uri="{FF2B5EF4-FFF2-40B4-BE49-F238E27FC236}">
                  <a16:creationId xmlns:a16="http://schemas.microsoft.com/office/drawing/2014/main" id="{86165115-0CA3-4279-AB72-95A2A15A897A}"/>
                </a:ext>
              </a:extLst>
            </p:cNvPr>
            <p:cNvSpPr/>
            <p:nvPr/>
          </p:nvSpPr>
          <p:spPr>
            <a:xfrm>
              <a:off x="7964412"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'problem'</a:t>
              </a:r>
            </a:p>
          </p:txBody>
        </p:sp>
        <p:sp>
          <p:nvSpPr>
            <p:cNvPr id="176" name="Rectangle: Rounded Corners 175">
              <a:extLst>
                <a:ext uri="{FF2B5EF4-FFF2-40B4-BE49-F238E27FC236}">
                  <a16:creationId xmlns:a16="http://schemas.microsoft.com/office/drawing/2014/main" id="{99A226D5-1F73-42E5-A96B-709F44493A9B}"/>
                </a:ext>
              </a:extLst>
            </p:cNvPr>
            <p:cNvSpPr/>
            <p:nvPr/>
          </p:nvSpPr>
          <p:spPr>
            <a:xfrm>
              <a:off x="9511916" y="3861045"/>
              <a:ext cx="533400"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grpSp>
    </p:spTree>
    <p:extLst>
      <p:ext uri="{BB962C8B-B14F-4D97-AF65-F5344CB8AC3E}">
        <p14:creationId xmlns:p14="http://schemas.microsoft.com/office/powerpoint/2010/main" val="384312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Processing – Consolidation</a:t>
            </a:r>
            <a:endParaRPr lang="en-US" dirty="0"/>
          </a:p>
        </p:txBody>
      </p:sp>
      <p:sp>
        <p:nvSpPr>
          <p:cNvPr id="4" name="TextBox 3"/>
          <p:cNvSpPr txBox="1"/>
          <p:nvPr/>
        </p:nvSpPr>
        <p:spPr>
          <a:xfrm>
            <a:off x="424760" y="1121571"/>
            <a:ext cx="10812089" cy="4401205"/>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Lemmatising</a:t>
            </a: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sp>
        <p:nvSpPr>
          <p:cNvPr id="27" name="Arrow: Down 26">
            <a:extLst>
              <a:ext uri="{FF2B5EF4-FFF2-40B4-BE49-F238E27FC236}">
                <a16:creationId xmlns:a16="http://schemas.microsoft.com/office/drawing/2014/main" id="{51D61242-C415-49BE-B29E-7E073DF0C5F7}"/>
              </a:ext>
            </a:extLst>
          </p:cNvPr>
          <p:cNvSpPr/>
          <p:nvPr/>
        </p:nvSpPr>
        <p:spPr>
          <a:xfrm>
            <a:off x="5364358" y="3417847"/>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8" name="Group 27">
            <a:extLst>
              <a:ext uri="{FF2B5EF4-FFF2-40B4-BE49-F238E27FC236}">
                <a16:creationId xmlns:a16="http://schemas.microsoft.com/office/drawing/2014/main" id="{5F2BE5DE-583A-4B5B-AAB3-3D4DB96C0938}"/>
              </a:ext>
            </a:extLst>
          </p:cNvPr>
          <p:cNvGrpSpPr/>
          <p:nvPr/>
        </p:nvGrpSpPr>
        <p:grpSpPr>
          <a:xfrm>
            <a:off x="905940" y="4725144"/>
            <a:ext cx="9150500" cy="1189977"/>
            <a:chOff x="767408" y="1988840"/>
            <a:chExt cx="9150500" cy="1189977"/>
          </a:xfrm>
        </p:grpSpPr>
        <p:sp>
          <p:nvSpPr>
            <p:cNvPr id="30" name="Rectangle: Rounded Corners 29">
              <a:extLst>
                <a:ext uri="{FF2B5EF4-FFF2-40B4-BE49-F238E27FC236}">
                  <a16:creationId xmlns:a16="http://schemas.microsoft.com/office/drawing/2014/main" id="{53C376FF-1D79-4E7C-B611-D4022F3ACB26}"/>
                </a:ext>
              </a:extLst>
            </p:cNvPr>
            <p:cNvSpPr/>
            <p:nvPr/>
          </p:nvSpPr>
          <p:spPr>
            <a:xfrm>
              <a:off x="6583596" y="1988840"/>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'It'</a:t>
              </a:r>
            </a:p>
          </p:txBody>
        </p:sp>
        <p:sp>
          <p:nvSpPr>
            <p:cNvPr id="32" name="Rectangle: Rounded Corners 31">
              <a:extLst>
                <a:ext uri="{FF2B5EF4-FFF2-40B4-BE49-F238E27FC236}">
                  <a16:creationId xmlns:a16="http://schemas.microsoft.com/office/drawing/2014/main" id="{763C149A-DED5-47D1-A822-EFC0715E15EA}"/>
                </a:ext>
              </a:extLst>
            </p:cNvPr>
            <p:cNvSpPr/>
            <p:nvPr/>
          </p:nvSpPr>
          <p:spPr>
            <a:xfrm>
              <a:off x="1718898" y="2708917"/>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'elephant'</a:t>
              </a:r>
            </a:p>
          </p:txBody>
        </p:sp>
        <p:sp>
          <p:nvSpPr>
            <p:cNvPr id="33" name="Rectangle: Rounded Corners 32">
              <a:extLst>
                <a:ext uri="{FF2B5EF4-FFF2-40B4-BE49-F238E27FC236}">
                  <a16:creationId xmlns:a16="http://schemas.microsoft.com/office/drawing/2014/main" id="{4DA54F9C-6CE4-4326-83BC-AB76FDEF04D8}"/>
                </a:ext>
              </a:extLst>
            </p:cNvPr>
            <p:cNvSpPr/>
            <p:nvPr/>
          </p:nvSpPr>
          <p:spPr>
            <a:xfrm>
              <a:off x="8042164" y="1988840"/>
              <a:ext cx="752764"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'also'</a:t>
              </a:r>
            </a:p>
          </p:txBody>
        </p:sp>
        <p:sp>
          <p:nvSpPr>
            <p:cNvPr id="35" name="Rectangle: Rounded Corners 34">
              <a:extLst>
                <a:ext uri="{FF2B5EF4-FFF2-40B4-BE49-F238E27FC236}">
                  <a16:creationId xmlns:a16="http://schemas.microsoft.com/office/drawing/2014/main" id="{A2DC4831-4B94-4E6A-A00F-A019B21EC326}"/>
                </a:ext>
              </a:extLst>
            </p:cNvPr>
            <p:cNvSpPr/>
            <p:nvPr/>
          </p:nvSpPr>
          <p:spPr>
            <a:xfrm>
              <a:off x="5048828" y="1988840"/>
              <a:ext cx="889000"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'dog'</a:t>
              </a:r>
            </a:p>
          </p:txBody>
        </p:sp>
        <p:sp>
          <p:nvSpPr>
            <p:cNvPr id="37" name="Rectangle: Rounded Corners 36">
              <a:extLst>
                <a:ext uri="{FF2B5EF4-FFF2-40B4-BE49-F238E27FC236}">
                  <a16:creationId xmlns:a16="http://schemas.microsoft.com/office/drawing/2014/main" id="{D01F8A45-DCD9-4482-A7A3-8496964015CF}"/>
                </a:ext>
              </a:extLst>
            </p:cNvPr>
            <p:cNvSpPr/>
            <p:nvPr/>
          </p:nvSpPr>
          <p:spPr>
            <a:xfrm>
              <a:off x="3348960" y="1988840"/>
              <a:ext cx="774700"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'cat'</a:t>
              </a:r>
            </a:p>
          </p:txBody>
        </p:sp>
        <p:grpSp>
          <p:nvGrpSpPr>
            <p:cNvPr id="38" name="Group 37">
              <a:extLst>
                <a:ext uri="{FF2B5EF4-FFF2-40B4-BE49-F238E27FC236}">
                  <a16:creationId xmlns:a16="http://schemas.microsoft.com/office/drawing/2014/main" id="{C8C8EE11-3578-414C-A485-E3B6DA48CB93}"/>
                </a:ext>
              </a:extLst>
            </p:cNvPr>
            <p:cNvGrpSpPr/>
            <p:nvPr/>
          </p:nvGrpSpPr>
          <p:grpSpPr>
            <a:xfrm>
              <a:off x="767408" y="1988840"/>
              <a:ext cx="2525368" cy="469900"/>
              <a:chOff x="767408" y="1988840"/>
              <a:chExt cx="2525368" cy="469900"/>
            </a:xfrm>
          </p:grpSpPr>
          <p:sp>
            <p:nvSpPr>
              <p:cNvPr id="46" name="Rectangle: Rounded Corners 45">
                <a:extLst>
                  <a:ext uri="{FF2B5EF4-FFF2-40B4-BE49-F238E27FC236}">
                    <a16:creationId xmlns:a16="http://schemas.microsoft.com/office/drawing/2014/main" id="{F7A816CE-2472-49F0-916A-433A0CB0CCD6}"/>
                  </a:ext>
                </a:extLst>
              </p:cNvPr>
              <p:cNvSpPr/>
              <p:nvPr/>
            </p:nvSpPr>
            <p:spPr>
              <a:xfrm>
                <a:off x="2225976" y="1988840"/>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'raining'</a:t>
                </a:r>
              </a:p>
            </p:txBody>
          </p:sp>
          <p:sp>
            <p:nvSpPr>
              <p:cNvPr id="48" name="Rectangle: Rounded Corners 47">
                <a:extLst>
                  <a:ext uri="{FF2B5EF4-FFF2-40B4-BE49-F238E27FC236}">
                    <a16:creationId xmlns:a16="http://schemas.microsoft.com/office/drawing/2014/main" id="{22AE59C8-69D7-4C0C-8BA2-B410B44DDE02}"/>
                  </a:ext>
                </a:extLst>
              </p:cNvPr>
              <p:cNvSpPr/>
              <p:nvPr/>
            </p:nvSpPr>
            <p:spPr>
              <a:xfrm>
                <a:off x="767408" y="1988840"/>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'It'</a:t>
                </a:r>
              </a:p>
            </p:txBody>
          </p:sp>
        </p:grpSp>
        <p:sp>
          <p:nvSpPr>
            <p:cNvPr id="39" name="Rectangle: Rounded Corners 38">
              <a:extLst>
                <a:ext uri="{FF2B5EF4-FFF2-40B4-BE49-F238E27FC236}">
                  <a16:creationId xmlns:a16="http://schemas.microsoft.com/office/drawing/2014/main" id="{7787B372-6687-42EF-A5D0-DD1E77734755}"/>
                </a:ext>
              </a:extLst>
            </p:cNvPr>
            <p:cNvSpPr/>
            <p:nvPr/>
          </p:nvSpPr>
          <p:spPr>
            <a:xfrm>
              <a:off x="8851108" y="1988840"/>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'raining'</a:t>
              </a:r>
            </a:p>
          </p:txBody>
        </p:sp>
        <p:sp>
          <p:nvSpPr>
            <p:cNvPr id="42" name="Rectangle: Rounded Corners 41">
              <a:extLst>
                <a:ext uri="{FF2B5EF4-FFF2-40B4-BE49-F238E27FC236}">
                  <a16:creationId xmlns:a16="http://schemas.microsoft.com/office/drawing/2014/main" id="{4BD0F549-83B8-48CB-AE2D-AD0A71CB1DBD}"/>
                </a:ext>
              </a:extLst>
            </p:cNvPr>
            <p:cNvSpPr/>
            <p:nvPr/>
          </p:nvSpPr>
          <p:spPr>
            <a:xfrm>
              <a:off x="5622902" y="2708917"/>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'becoming'</a:t>
              </a:r>
            </a:p>
          </p:txBody>
        </p:sp>
        <p:sp>
          <p:nvSpPr>
            <p:cNvPr id="44" name="Rectangle: Rounded Corners 43">
              <a:extLst>
                <a:ext uri="{FF2B5EF4-FFF2-40B4-BE49-F238E27FC236}">
                  <a16:creationId xmlns:a16="http://schemas.microsoft.com/office/drawing/2014/main" id="{38E24E40-7079-417F-811F-A4605104A90D}"/>
                </a:ext>
              </a:extLst>
            </p:cNvPr>
            <p:cNvSpPr/>
            <p:nvPr/>
          </p:nvSpPr>
          <p:spPr>
            <a:xfrm>
              <a:off x="7892404" y="2708917"/>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'problem'</a:t>
              </a:r>
            </a:p>
          </p:txBody>
        </p:sp>
      </p:grpSp>
      <p:grpSp>
        <p:nvGrpSpPr>
          <p:cNvPr id="58" name="Group 57">
            <a:extLst>
              <a:ext uri="{FF2B5EF4-FFF2-40B4-BE49-F238E27FC236}">
                <a16:creationId xmlns:a16="http://schemas.microsoft.com/office/drawing/2014/main" id="{D464D04E-A82E-43BD-B1B2-5B6E2C387A15}"/>
              </a:ext>
            </a:extLst>
          </p:cNvPr>
          <p:cNvGrpSpPr/>
          <p:nvPr/>
        </p:nvGrpSpPr>
        <p:grpSpPr>
          <a:xfrm>
            <a:off x="913344" y="1844824"/>
            <a:ext cx="9287112" cy="1215377"/>
            <a:chOff x="758204" y="3140968"/>
            <a:chExt cx="9287112" cy="1215377"/>
          </a:xfrm>
        </p:grpSpPr>
        <p:sp>
          <p:nvSpPr>
            <p:cNvPr id="59" name="Rectangle: Rounded Corners 58">
              <a:extLst>
                <a:ext uri="{FF2B5EF4-FFF2-40B4-BE49-F238E27FC236}">
                  <a16:creationId xmlns:a16="http://schemas.microsoft.com/office/drawing/2014/main" id="{583A5C8C-474B-457F-AB49-1DA5E913B691}"/>
                </a:ext>
              </a:extLst>
            </p:cNvPr>
            <p:cNvSpPr/>
            <p:nvPr/>
          </p:nvSpPr>
          <p:spPr>
            <a:xfrm>
              <a:off x="6066020" y="3140968"/>
              <a:ext cx="518273"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60" name="Rectangle: Rounded Corners 59">
              <a:extLst>
                <a:ext uri="{FF2B5EF4-FFF2-40B4-BE49-F238E27FC236}">
                  <a16:creationId xmlns:a16="http://schemas.microsoft.com/office/drawing/2014/main" id="{01DF9C4A-E9A2-488E-BCE1-1442A5563D5C}"/>
                </a:ext>
              </a:extLst>
            </p:cNvPr>
            <p:cNvSpPr/>
            <p:nvPr/>
          </p:nvSpPr>
          <p:spPr>
            <a:xfrm>
              <a:off x="6655604"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61" name="Rectangle: Rounded Corners 60">
              <a:extLst>
                <a:ext uri="{FF2B5EF4-FFF2-40B4-BE49-F238E27FC236}">
                  <a16:creationId xmlns:a16="http://schemas.microsoft.com/office/drawing/2014/main" id="{9CCA5139-4982-4A74-845B-7BDDE9B978D2}"/>
                </a:ext>
              </a:extLst>
            </p:cNvPr>
            <p:cNvSpPr/>
            <p:nvPr/>
          </p:nvSpPr>
          <p:spPr>
            <a:xfrm>
              <a:off x="3338407" y="3861045"/>
              <a:ext cx="4699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62" name="Rectangle: Rounded Corners 61">
              <a:extLst>
                <a:ext uri="{FF2B5EF4-FFF2-40B4-BE49-F238E27FC236}">
                  <a16:creationId xmlns:a16="http://schemas.microsoft.com/office/drawing/2014/main" id="{90DB7FAB-73D8-48BE-AAAC-82E2542A4216}"/>
                </a:ext>
              </a:extLst>
            </p:cNvPr>
            <p:cNvSpPr/>
            <p:nvPr/>
          </p:nvSpPr>
          <p:spPr>
            <a:xfrm>
              <a:off x="1790906"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'elephants'</a:t>
              </a:r>
            </a:p>
          </p:txBody>
        </p:sp>
        <p:sp>
          <p:nvSpPr>
            <p:cNvPr id="63" name="Rectangle: Rounded Corners 62">
              <a:extLst>
                <a:ext uri="{FF2B5EF4-FFF2-40B4-BE49-F238E27FC236}">
                  <a16:creationId xmlns:a16="http://schemas.microsoft.com/office/drawing/2014/main" id="{41C3B850-00CA-46E2-B034-4349C3A7C418}"/>
                </a:ext>
              </a:extLst>
            </p:cNvPr>
            <p:cNvSpPr/>
            <p:nvPr/>
          </p:nvSpPr>
          <p:spPr>
            <a:xfrm>
              <a:off x="8114172" y="3140968"/>
              <a:ext cx="752764"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'also</a:t>
              </a:r>
              <a:r>
                <a:rPr lang="en-GB" dirty="0">
                  <a:solidFill>
                    <a:srgbClr val="7030A0"/>
                  </a:solidFill>
                </a:rPr>
                <a:t>'</a:t>
              </a:r>
            </a:p>
          </p:txBody>
        </p:sp>
        <p:sp>
          <p:nvSpPr>
            <p:cNvPr id="64" name="Rectangle: Rounded Corners 63">
              <a:extLst>
                <a:ext uri="{FF2B5EF4-FFF2-40B4-BE49-F238E27FC236}">
                  <a16:creationId xmlns:a16="http://schemas.microsoft.com/office/drawing/2014/main" id="{915EA09C-3114-4035-89BD-8B01FC4FBDC3}"/>
                </a:ext>
              </a:extLst>
            </p:cNvPr>
            <p:cNvSpPr/>
            <p:nvPr/>
          </p:nvSpPr>
          <p:spPr>
            <a:xfrm>
              <a:off x="5120836" y="3140968"/>
              <a:ext cx="889000"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'dogs'</a:t>
              </a:r>
            </a:p>
          </p:txBody>
        </p:sp>
        <p:sp>
          <p:nvSpPr>
            <p:cNvPr id="65" name="Rectangle: Rounded Corners 64">
              <a:extLst>
                <a:ext uri="{FF2B5EF4-FFF2-40B4-BE49-F238E27FC236}">
                  <a16:creationId xmlns:a16="http://schemas.microsoft.com/office/drawing/2014/main" id="{39FFD837-8D4C-4FEF-BD38-4801DEA3E041}"/>
                </a:ext>
              </a:extLst>
            </p:cNvPr>
            <p:cNvSpPr/>
            <p:nvPr/>
          </p:nvSpPr>
          <p:spPr>
            <a:xfrm>
              <a:off x="3420968" y="3140968"/>
              <a:ext cx="774700"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'cats'</a:t>
              </a:r>
            </a:p>
          </p:txBody>
        </p:sp>
        <p:sp>
          <p:nvSpPr>
            <p:cNvPr id="66" name="Rectangle: Rounded Corners 65">
              <a:extLst>
                <a:ext uri="{FF2B5EF4-FFF2-40B4-BE49-F238E27FC236}">
                  <a16:creationId xmlns:a16="http://schemas.microsoft.com/office/drawing/2014/main" id="{08065B4D-6AB1-411D-B5B0-B366C307DB01}"/>
                </a:ext>
              </a:extLst>
            </p:cNvPr>
            <p:cNvSpPr/>
            <p:nvPr/>
          </p:nvSpPr>
          <p:spPr>
            <a:xfrm>
              <a:off x="2297984"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67" name="Rectangle: Rounded Corners 66">
              <a:extLst>
                <a:ext uri="{FF2B5EF4-FFF2-40B4-BE49-F238E27FC236}">
                  <a16:creationId xmlns:a16="http://schemas.microsoft.com/office/drawing/2014/main" id="{ED0A6E2D-2933-4C10-87F9-2EC91D6834CA}"/>
                </a:ext>
              </a:extLst>
            </p:cNvPr>
            <p:cNvSpPr/>
            <p:nvPr/>
          </p:nvSpPr>
          <p:spPr>
            <a:xfrm>
              <a:off x="758204" y="3140968"/>
              <a:ext cx="72928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68" name="Rectangle: Rounded Corners 67">
              <a:extLst>
                <a:ext uri="{FF2B5EF4-FFF2-40B4-BE49-F238E27FC236}">
                  <a16:creationId xmlns:a16="http://schemas.microsoft.com/office/drawing/2014/main" id="{BB0F0234-421E-4D6B-953E-9B6F583D14D3}"/>
                </a:ext>
              </a:extLst>
            </p:cNvPr>
            <p:cNvSpPr/>
            <p:nvPr/>
          </p:nvSpPr>
          <p:spPr>
            <a:xfrm>
              <a:off x="8923116"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69" name="Rectangle: Rounded Corners 68">
              <a:extLst>
                <a:ext uri="{FF2B5EF4-FFF2-40B4-BE49-F238E27FC236}">
                  <a16:creationId xmlns:a16="http://schemas.microsoft.com/office/drawing/2014/main" id="{BD3084EE-C0D3-447A-A5CA-993EC7ED997B}"/>
                </a:ext>
              </a:extLst>
            </p:cNvPr>
            <p:cNvSpPr/>
            <p:nvPr/>
          </p:nvSpPr>
          <p:spPr>
            <a:xfrm>
              <a:off x="5694910"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'becoming'</a:t>
              </a:r>
            </a:p>
          </p:txBody>
        </p:sp>
        <p:sp>
          <p:nvSpPr>
            <p:cNvPr id="70" name="Rectangle: Rounded Corners 69">
              <a:extLst>
                <a:ext uri="{FF2B5EF4-FFF2-40B4-BE49-F238E27FC236}">
                  <a16:creationId xmlns:a16="http://schemas.microsoft.com/office/drawing/2014/main" id="{48FB2559-DB45-4F3D-8D2F-6B156AE91D1A}"/>
                </a:ext>
              </a:extLst>
            </p:cNvPr>
            <p:cNvSpPr/>
            <p:nvPr/>
          </p:nvSpPr>
          <p:spPr>
            <a:xfrm>
              <a:off x="7964412"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'problem'</a:t>
              </a:r>
            </a:p>
          </p:txBody>
        </p:sp>
        <p:sp>
          <p:nvSpPr>
            <p:cNvPr id="71" name="Rectangle: Rounded Corners 70">
              <a:extLst>
                <a:ext uri="{FF2B5EF4-FFF2-40B4-BE49-F238E27FC236}">
                  <a16:creationId xmlns:a16="http://schemas.microsoft.com/office/drawing/2014/main" id="{AF3857D4-449C-4A87-ADC6-05E0A5A8B877}"/>
                </a:ext>
              </a:extLst>
            </p:cNvPr>
            <p:cNvSpPr/>
            <p:nvPr/>
          </p:nvSpPr>
          <p:spPr>
            <a:xfrm>
              <a:off x="9511916" y="3861045"/>
              <a:ext cx="533400"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grpSp>
    </p:spTree>
    <p:extLst>
      <p:ext uri="{BB962C8B-B14F-4D97-AF65-F5344CB8AC3E}">
        <p14:creationId xmlns:p14="http://schemas.microsoft.com/office/powerpoint/2010/main" val="190953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Basic NLP – Part of Speech tagging</a:t>
            </a:r>
            <a:endParaRPr lang="en-US" dirty="0"/>
          </a:p>
        </p:txBody>
      </p:sp>
      <p:sp>
        <p:nvSpPr>
          <p:cNvPr id="4" name="TextBox 3"/>
          <p:cNvSpPr txBox="1"/>
          <p:nvPr/>
        </p:nvSpPr>
        <p:spPr>
          <a:xfrm>
            <a:off x="424760" y="1121571"/>
            <a:ext cx="10812089" cy="3785652"/>
          </a:xfrm>
          <a:prstGeom prst="rect">
            <a:avLst/>
          </a:prstGeom>
          <a:noFill/>
        </p:spPr>
        <p:txBody>
          <a:bodyPr wrap="square" rtlCol="0" anchor="t">
            <a:spAutoFit/>
          </a:bodyPr>
          <a:lstStyle/>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sp>
        <p:nvSpPr>
          <p:cNvPr id="27" name="Arrow: Down 26">
            <a:extLst>
              <a:ext uri="{FF2B5EF4-FFF2-40B4-BE49-F238E27FC236}">
                <a16:creationId xmlns:a16="http://schemas.microsoft.com/office/drawing/2014/main" id="{51D61242-C415-49BE-B29E-7E073DF0C5F7}"/>
              </a:ext>
            </a:extLst>
          </p:cNvPr>
          <p:cNvSpPr/>
          <p:nvPr/>
        </p:nvSpPr>
        <p:spPr>
          <a:xfrm>
            <a:off x="4871864" y="2564904"/>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94D4643B-A53B-43C8-978D-510F36C292F4}"/>
              </a:ext>
            </a:extLst>
          </p:cNvPr>
          <p:cNvGrpSpPr/>
          <p:nvPr/>
        </p:nvGrpSpPr>
        <p:grpSpPr>
          <a:xfrm>
            <a:off x="407368" y="4149080"/>
            <a:ext cx="10195336" cy="1202680"/>
            <a:chOff x="407368" y="4149080"/>
            <a:chExt cx="10195336" cy="1202680"/>
          </a:xfrm>
        </p:grpSpPr>
        <p:grpSp>
          <p:nvGrpSpPr>
            <p:cNvPr id="28" name="Group 27">
              <a:extLst>
                <a:ext uri="{FF2B5EF4-FFF2-40B4-BE49-F238E27FC236}">
                  <a16:creationId xmlns:a16="http://schemas.microsoft.com/office/drawing/2014/main" id="{5F2BE5DE-583A-4B5B-AAB3-3D4DB96C0938}"/>
                </a:ext>
              </a:extLst>
            </p:cNvPr>
            <p:cNvGrpSpPr/>
            <p:nvPr/>
          </p:nvGrpSpPr>
          <p:grpSpPr>
            <a:xfrm>
              <a:off x="407368" y="4149080"/>
              <a:ext cx="5070950" cy="482600"/>
              <a:chOff x="220503" y="1988840"/>
              <a:chExt cx="5070950" cy="482600"/>
            </a:xfrm>
          </p:grpSpPr>
          <p:sp>
            <p:nvSpPr>
              <p:cNvPr id="37" name="Rectangle: Rounded Corners 36">
                <a:extLst>
                  <a:ext uri="{FF2B5EF4-FFF2-40B4-BE49-F238E27FC236}">
                    <a16:creationId xmlns:a16="http://schemas.microsoft.com/office/drawing/2014/main" id="{D01F8A45-DCD9-4482-A7A3-8496964015CF}"/>
                  </a:ext>
                </a:extLst>
              </p:cNvPr>
              <p:cNvSpPr/>
              <p:nvPr/>
            </p:nvSpPr>
            <p:spPr>
              <a:xfrm>
                <a:off x="3688863" y="1988840"/>
                <a:ext cx="1602590"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(‘cats', ‘NNS’)</a:t>
                </a:r>
              </a:p>
            </p:txBody>
          </p:sp>
          <p:grpSp>
            <p:nvGrpSpPr>
              <p:cNvPr id="38" name="Group 37">
                <a:extLst>
                  <a:ext uri="{FF2B5EF4-FFF2-40B4-BE49-F238E27FC236}">
                    <a16:creationId xmlns:a16="http://schemas.microsoft.com/office/drawing/2014/main" id="{C8C8EE11-3578-414C-A485-E3B6DA48CB93}"/>
                  </a:ext>
                </a:extLst>
              </p:cNvPr>
              <p:cNvGrpSpPr/>
              <p:nvPr/>
            </p:nvGrpSpPr>
            <p:grpSpPr>
              <a:xfrm>
                <a:off x="220503" y="1988840"/>
                <a:ext cx="3378959" cy="469900"/>
                <a:chOff x="220503" y="1988840"/>
                <a:chExt cx="3378959" cy="469900"/>
              </a:xfrm>
            </p:grpSpPr>
            <p:sp>
              <p:nvSpPr>
                <p:cNvPr id="46" name="Rectangle: Rounded Corners 45">
                  <a:extLst>
                    <a:ext uri="{FF2B5EF4-FFF2-40B4-BE49-F238E27FC236}">
                      <a16:creationId xmlns:a16="http://schemas.microsoft.com/office/drawing/2014/main" id="{F7A816CE-2472-49F0-916A-433A0CB0CCD6}"/>
                    </a:ext>
                  </a:extLst>
                </p:cNvPr>
                <p:cNvSpPr/>
                <p:nvPr/>
              </p:nvSpPr>
              <p:spPr>
                <a:xfrm>
                  <a:off x="1660663" y="1988840"/>
                  <a:ext cx="1938799"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 ‘VBG’)</a:t>
                  </a:r>
                </a:p>
              </p:txBody>
            </p:sp>
            <p:sp>
              <p:nvSpPr>
                <p:cNvPr id="48" name="Rectangle: Rounded Corners 47">
                  <a:extLst>
                    <a:ext uri="{FF2B5EF4-FFF2-40B4-BE49-F238E27FC236}">
                      <a16:creationId xmlns:a16="http://schemas.microsoft.com/office/drawing/2014/main" id="{22AE59C8-69D7-4C0C-8BA2-B410B44DDE02}"/>
                    </a:ext>
                  </a:extLst>
                </p:cNvPr>
                <p:cNvSpPr/>
                <p:nvPr/>
              </p:nvSpPr>
              <p:spPr>
                <a:xfrm>
                  <a:off x="220503" y="1988840"/>
                  <a:ext cx="1396722" cy="469900"/>
                </a:xfrm>
                <a:prstGeom prst="roundRect">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('It', 'PRN’)</a:t>
                  </a:r>
                </a:p>
              </p:txBody>
            </p:sp>
          </p:grpSp>
        </p:grpSp>
        <p:sp>
          <p:nvSpPr>
            <p:cNvPr id="43" name="Rectangle: Rounded Corners 42">
              <a:extLst>
                <a:ext uri="{FF2B5EF4-FFF2-40B4-BE49-F238E27FC236}">
                  <a16:creationId xmlns:a16="http://schemas.microsoft.com/office/drawing/2014/main" id="{CD0C9C09-7762-4BED-A66A-DAC17F6FCFFF}"/>
                </a:ext>
              </a:extLst>
            </p:cNvPr>
            <p:cNvSpPr/>
            <p:nvPr/>
          </p:nvSpPr>
          <p:spPr>
            <a:xfrm>
              <a:off x="5591944" y="4149080"/>
              <a:ext cx="1698392"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(‘dogs', ‘NNS’)</a:t>
              </a:r>
            </a:p>
          </p:txBody>
        </p:sp>
        <p:sp>
          <p:nvSpPr>
            <p:cNvPr id="45" name="Rectangle: Rounded Corners 44">
              <a:extLst>
                <a:ext uri="{FF2B5EF4-FFF2-40B4-BE49-F238E27FC236}">
                  <a16:creationId xmlns:a16="http://schemas.microsoft.com/office/drawing/2014/main" id="{01A1FF66-55AE-4CEF-AC1A-55532F7CC59F}"/>
                </a:ext>
              </a:extLst>
            </p:cNvPr>
            <p:cNvSpPr/>
            <p:nvPr/>
          </p:nvSpPr>
          <p:spPr>
            <a:xfrm>
              <a:off x="7392144" y="4149080"/>
              <a:ext cx="1370600" cy="469900"/>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('It', 'PRN’)</a:t>
              </a:r>
            </a:p>
          </p:txBody>
        </p:sp>
        <p:grpSp>
          <p:nvGrpSpPr>
            <p:cNvPr id="2" name="Group 1">
              <a:extLst>
                <a:ext uri="{FF2B5EF4-FFF2-40B4-BE49-F238E27FC236}">
                  <a16:creationId xmlns:a16="http://schemas.microsoft.com/office/drawing/2014/main" id="{9295C4EA-0744-45DF-AC07-F91BEDEADA19}"/>
                </a:ext>
              </a:extLst>
            </p:cNvPr>
            <p:cNvGrpSpPr/>
            <p:nvPr/>
          </p:nvGrpSpPr>
          <p:grpSpPr>
            <a:xfrm>
              <a:off x="617279" y="4869160"/>
              <a:ext cx="9295145" cy="482600"/>
              <a:chOff x="617279" y="4869160"/>
              <a:chExt cx="9295145" cy="482600"/>
            </a:xfrm>
          </p:grpSpPr>
          <p:sp>
            <p:nvSpPr>
              <p:cNvPr id="40" name="Rectangle: Rounded Corners 39">
                <a:extLst>
                  <a:ext uri="{FF2B5EF4-FFF2-40B4-BE49-F238E27FC236}">
                    <a16:creationId xmlns:a16="http://schemas.microsoft.com/office/drawing/2014/main" id="{C0AA7D65-1CCC-4BDB-AF6F-5DB21B423411}"/>
                  </a:ext>
                </a:extLst>
              </p:cNvPr>
              <p:cNvSpPr/>
              <p:nvPr/>
            </p:nvSpPr>
            <p:spPr>
              <a:xfrm>
                <a:off x="617279" y="4869160"/>
                <a:ext cx="1938799"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 ‘VBG’)</a:t>
                </a:r>
              </a:p>
            </p:txBody>
          </p:sp>
          <p:sp>
            <p:nvSpPr>
              <p:cNvPr id="41" name="Rectangle: Rounded Corners 40">
                <a:extLst>
                  <a:ext uri="{FF2B5EF4-FFF2-40B4-BE49-F238E27FC236}">
                    <a16:creationId xmlns:a16="http://schemas.microsoft.com/office/drawing/2014/main" id="{6EBB367D-1C8A-4780-9A96-D080140050AE}"/>
                  </a:ext>
                </a:extLst>
              </p:cNvPr>
              <p:cNvSpPr/>
              <p:nvPr/>
            </p:nvSpPr>
            <p:spPr>
              <a:xfrm>
                <a:off x="5275976" y="4869160"/>
                <a:ext cx="2355695"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 becoming', ‘VBG’)</a:t>
                </a:r>
              </a:p>
            </p:txBody>
          </p:sp>
          <p:sp>
            <p:nvSpPr>
              <p:cNvPr id="47" name="Rectangle: Rounded Corners 46">
                <a:extLst>
                  <a:ext uri="{FF2B5EF4-FFF2-40B4-BE49-F238E27FC236}">
                    <a16:creationId xmlns:a16="http://schemas.microsoft.com/office/drawing/2014/main" id="{014D391B-0FAC-4850-83CD-894F7D92741A}"/>
                  </a:ext>
                </a:extLst>
              </p:cNvPr>
              <p:cNvSpPr/>
              <p:nvPr/>
            </p:nvSpPr>
            <p:spPr>
              <a:xfrm>
                <a:off x="2748598" y="4869160"/>
                <a:ext cx="2259596"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(‘elephants', ‘NNS’)</a:t>
                </a:r>
              </a:p>
            </p:txBody>
          </p:sp>
          <p:sp>
            <p:nvSpPr>
              <p:cNvPr id="49" name="Rectangle: Rounded Corners 48">
                <a:extLst>
                  <a:ext uri="{FF2B5EF4-FFF2-40B4-BE49-F238E27FC236}">
                    <a16:creationId xmlns:a16="http://schemas.microsoft.com/office/drawing/2014/main" id="{377CB5EE-64CA-441F-94B3-C1499E2203CB}"/>
                  </a:ext>
                </a:extLst>
              </p:cNvPr>
              <p:cNvSpPr/>
              <p:nvPr/>
            </p:nvSpPr>
            <p:spPr>
              <a:xfrm>
                <a:off x="7824193" y="4869160"/>
                <a:ext cx="2088231"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(‘problem', ‘NN’)</a:t>
                </a:r>
              </a:p>
            </p:txBody>
          </p:sp>
        </p:grpSp>
        <p:sp>
          <p:nvSpPr>
            <p:cNvPr id="50" name="Rectangle: Rounded Corners 49">
              <a:extLst>
                <a:ext uri="{FF2B5EF4-FFF2-40B4-BE49-F238E27FC236}">
                  <a16:creationId xmlns:a16="http://schemas.microsoft.com/office/drawing/2014/main" id="{22E236E5-63E5-4071-9BDE-A23E354C2562}"/>
                </a:ext>
              </a:extLst>
            </p:cNvPr>
            <p:cNvSpPr/>
            <p:nvPr/>
          </p:nvSpPr>
          <p:spPr>
            <a:xfrm>
              <a:off x="8904312" y="4149080"/>
              <a:ext cx="1698392"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(‘also', ‘RB’)</a:t>
              </a:r>
            </a:p>
          </p:txBody>
        </p:sp>
      </p:grpSp>
      <p:grpSp>
        <p:nvGrpSpPr>
          <p:cNvPr id="85" name="Group 84">
            <a:extLst>
              <a:ext uri="{FF2B5EF4-FFF2-40B4-BE49-F238E27FC236}">
                <a16:creationId xmlns:a16="http://schemas.microsoft.com/office/drawing/2014/main" id="{31B95930-F9B5-438C-BF24-3C878E1A9FF5}"/>
              </a:ext>
            </a:extLst>
          </p:cNvPr>
          <p:cNvGrpSpPr/>
          <p:nvPr/>
        </p:nvGrpSpPr>
        <p:grpSpPr>
          <a:xfrm>
            <a:off x="913344" y="1196752"/>
            <a:ext cx="9231712" cy="1189977"/>
            <a:chOff x="758204" y="3140968"/>
            <a:chExt cx="9231712" cy="1189977"/>
          </a:xfrm>
        </p:grpSpPr>
        <p:sp>
          <p:nvSpPr>
            <p:cNvPr id="87" name="Rectangle: Rounded Corners 86">
              <a:extLst>
                <a:ext uri="{FF2B5EF4-FFF2-40B4-BE49-F238E27FC236}">
                  <a16:creationId xmlns:a16="http://schemas.microsoft.com/office/drawing/2014/main" id="{1BF6EF86-632A-4EEC-A86C-469D072FC8F3}"/>
                </a:ext>
              </a:extLst>
            </p:cNvPr>
            <p:cNvSpPr/>
            <p:nvPr/>
          </p:nvSpPr>
          <p:spPr>
            <a:xfrm>
              <a:off x="6655604"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89" name="Rectangle: Rounded Corners 88">
              <a:extLst>
                <a:ext uri="{FF2B5EF4-FFF2-40B4-BE49-F238E27FC236}">
                  <a16:creationId xmlns:a16="http://schemas.microsoft.com/office/drawing/2014/main" id="{FE3D6E72-8FE6-41B8-A8EB-B2EAEF8AAC67}"/>
                </a:ext>
              </a:extLst>
            </p:cNvPr>
            <p:cNvSpPr/>
            <p:nvPr/>
          </p:nvSpPr>
          <p:spPr>
            <a:xfrm>
              <a:off x="1790906"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'elephants'</a:t>
              </a:r>
            </a:p>
          </p:txBody>
        </p:sp>
        <p:sp>
          <p:nvSpPr>
            <p:cNvPr id="90" name="Rectangle: Rounded Corners 89">
              <a:extLst>
                <a:ext uri="{FF2B5EF4-FFF2-40B4-BE49-F238E27FC236}">
                  <a16:creationId xmlns:a16="http://schemas.microsoft.com/office/drawing/2014/main" id="{B2D953AE-6BCE-4998-A5F2-30C9FAF5DE0D}"/>
                </a:ext>
              </a:extLst>
            </p:cNvPr>
            <p:cNvSpPr/>
            <p:nvPr/>
          </p:nvSpPr>
          <p:spPr>
            <a:xfrm>
              <a:off x="8114172" y="3140968"/>
              <a:ext cx="752764"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'also</a:t>
              </a:r>
              <a:r>
                <a:rPr lang="en-GB" dirty="0">
                  <a:solidFill>
                    <a:srgbClr val="7030A0"/>
                  </a:solidFill>
                </a:rPr>
                <a:t>'</a:t>
              </a:r>
            </a:p>
          </p:txBody>
        </p:sp>
        <p:sp>
          <p:nvSpPr>
            <p:cNvPr id="91" name="Rectangle: Rounded Corners 90">
              <a:extLst>
                <a:ext uri="{FF2B5EF4-FFF2-40B4-BE49-F238E27FC236}">
                  <a16:creationId xmlns:a16="http://schemas.microsoft.com/office/drawing/2014/main" id="{0466731F-127F-4313-AE2D-DB5DBF7CFD90}"/>
                </a:ext>
              </a:extLst>
            </p:cNvPr>
            <p:cNvSpPr/>
            <p:nvPr/>
          </p:nvSpPr>
          <p:spPr>
            <a:xfrm>
              <a:off x="5120836" y="3140968"/>
              <a:ext cx="889000"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'dogs'</a:t>
              </a:r>
            </a:p>
          </p:txBody>
        </p:sp>
        <p:sp>
          <p:nvSpPr>
            <p:cNvPr id="92" name="Rectangle: Rounded Corners 91">
              <a:extLst>
                <a:ext uri="{FF2B5EF4-FFF2-40B4-BE49-F238E27FC236}">
                  <a16:creationId xmlns:a16="http://schemas.microsoft.com/office/drawing/2014/main" id="{4FEA42AA-606F-48B4-9EF5-EDFFBC4CC42D}"/>
                </a:ext>
              </a:extLst>
            </p:cNvPr>
            <p:cNvSpPr/>
            <p:nvPr/>
          </p:nvSpPr>
          <p:spPr>
            <a:xfrm>
              <a:off x="3420968" y="3140968"/>
              <a:ext cx="774700"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'cats'</a:t>
              </a:r>
            </a:p>
          </p:txBody>
        </p:sp>
        <p:sp>
          <p:nvSpPr>
            <p:cNvPr id="93" name="Rectangle: Rounded Corners 92">
              <a:extLst>
                <a:ext uri="{FF2B5EF4-FFF2-40B4-BE49-F238E27FC236}">
                  <a16:creationId xmlns:a16="http://schemas.microsoft.com/office/drawing/2014/main" id="{70AADC23-0267-4F11-9618-B03A1EF0FB8D}"/>
                </a:ext>
              </a:extLst>
            </p:cNvPr>
            <p:cNvSpPr/>
            <p:nvPr/>
          </p:nvSpPr>
          <p:spPr>
            <a:xfrm>
              <a:off x="2297984"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94" name="Rectangle: Rounded Corners 93">
              <a:extLst>
                <a:ext uri="{FF2B5EF4-FFF2-40B4-BE49-F238E27FC236}">
                  <a16:creationId xmlns:a16="http://schemas.microsoft.com/office/drawing/2014/main" id="{BCC865EE-B282-40F3-9A48-5D5BDFA8E4F8}"/>
                </a:ext>
              </a:extLst>
            </p:cNvPr>
            <p:cNvSpPr/>
            <p:nvPr/>
          </p:nvSpPr>
          <p:spPr>
            <a:xfrm>
              <a:off x="758204" y="3140968"/>
              <a:ext cx="72928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95" name="Rectangle: Rounded Corners 94">
              <a:extLst>
                <a:ext uri="{FF2B5EF4-FFF2-40B4-BE49-F238E27FC236}">
                  <a16:creationId xmlns:a16="http://schemas.microsoft.com/office/drawing/2014/main" id="{7EF3D402-ACC0-4242-83D8-574B565C423A}"/>
                </a:ext>
              </a:extLst>
            </p:cNvPr>
            <p:cNvSpPr/>
            <p:nvPr/>
          </p:nvSpPr>
          <p:spPr>
            <a:xfrm>
              <a:off x="8923116"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96" name="Rectangle: Rounded Corners 95">
              <a:extLst>
                <a:ext uri="{FF2B5EF4-FFF2-40B4-BE49-F238E27FC236}">
                  <a16:creationId xmlns:a16="http://schemas.microsoft.com/office/drawing/2014/main" id="{5592AE27-B3A9-4CA7-BCF1-5A500DC6375C}"/>
                </a:ext>
              </a:extLst>
            </p:cNvPr>
            <p:cNvSpPr/>
            <p:nvPr/>
          </p:nvSpPr>
          <p:spPr>
            <a:xfrm>
              <a:off x="5694910"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'becoming'</a:t>
              </a:r>
            </a:p>
          </p:txBody>
        </p:sp>
        <p:sp>
          <p:nvSpPr>
            <p:cNvPr id="97" name="Rectangle: Rounded Corners 96">
              <a:extLst>
                <a:ext uri="{FF2B5EF4-FFF2-40B4-BE49-F238E27FC236}">
                  <a16:creationId xmlns:a16="http://schemas.microsoft.com/office/drawing/2014/main" id="{94B60849-DB69-48A9-95AD-3405EDF56E0C}"/>
                </a:ext>
              </a:extLst>
            </p:cNvPr>
            <p:cNvSpPr/>
            <p:nvPr/>
          </p:nvSpPr>
          <p:spPr>
            <a:xfrm>
              <a:off x="7964412"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'problem'</a:t>
              </a:r>
            </a:p>
          </p:txBody>
        </p:sp>
      </p:grpSp>
    </p:spTree>
    <p:extLst>
      <p:ext uri="{BB962C8B-B14F-4D97-AF65-F5344CB8AC3E}">
        <p14:creationId xmlns:p14="http://schemas.microsoft.com/office/powerpoint/2010/main" val="10447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Basic NLP – Post POS-tagging Lemmatisation</a:t>
            </a:r>
            <a:endParaRPr lang="en-US" dirty="0"/>
          </a:p>
        </p:txBody>
      </p:sp>
      <p:sp>
        <p:nvSpPr>
          <p:cNvPr id="4" name="TextBox 3"/>
          <p:cNvSpPr txBox="1"/>
          <p:nvPr/>
        </p:nvSpPr>
        <p:spPr>
          <a:xfrm>
            <a:off x="424760" y="1121571"/>
            <a:ext cx="10812089" cy="3785652"/>
          </a:xfrm>
          <a:prstGeom prst="rect">
            <a:avLst/>
          </a:prstGeom>
          <a:noFill/>
        </p:spPr>
        <p:txBody>
          <a:bodyPr wrap="square" rtlCol="0" anchor="t">
            <a:spAutoFit/>
          </a:bodyPr>
          <a:lstStyle/>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sp>
        <p:nvSpPr>
          <p:cNvPr id="27" name="Arrow: Down 26">
            <a:extLst>
              <a:ext uri="{FF2B5EF4-FFF2-40B4-BE49-F238E27FC236}">
                <a16:creationId xmlns:a16="http://schemas.microsoft.com/office/drawing/2014/main" id="{51D61242-C415-49BE-B29E-7E073DF0C5F7}"/>
              </a:ext>
            </a:extLst>
          </p:cNvPr>
          <p:cNvSpPr/>
          <p:nvPr/>
        </p:nvSpPr>
        <p:spPr>
          <a:xfrm>
            <a:off x="4871864" y="2646040"/>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5" name="Group 104">
            <a:extLst>
              <a:ext uri="{FF2B5EF4-FFF2-40B4-BE49-F238E27FC236}">
                <a16:creationId xmlns:a16="http://schemas.microsoft.com/office/drawing/2014/main" id="{DF3C2C39-5239-40AE-8BC0-F98393A27623}"/>
              </a:ext>
            </a:extLst>
          </p:cNvPr>
          <p:cNvGrpSpPr/>
          <p:nvPr/>
        </p:nvGrpSpPr>
        <p:grpSpPr>
          <a:xfrm>
            <a:off x="839416" y="1196752"/>
            <a:ext cx="10195336" cy="1202680"/>
            <a:chOff x="407368" y="4149080"/>
            <a:chExt cx="10195336" cy="1202680"/>
          </a:xfrm>
        </p:grpSpPr>
        <p:grpSp>
          <p:nvGrpSpPr>
            <p:cNvPr id="106" name="Group 105">
              <a:extLst>
                <a:ext uri="{FF2B5EF4-FFF2-40B4-BE49-F238E27FC236}">
                  <a16:creationId xmlns:a16="http://schemas.microsoft.com/office/drawing/2014/main" id="{DE0A526C-1790-4AE3-9E05-45E594BD12AF}"/>
                </a:ext>
              </a:extLst>
            </p:cNvPr>
            <p:cNvGrpSpPr/>
            <p:nvPr/>
          </p:nvGrpSpPr>
          <p:grpSpPr>
            <a:xfrm>
              <a:off x="407368" y="4149080"/>
              <a:ext cx="5070950" cy="482600"/>
              <a:chOff x="220503" y="1988840"/>
              <a:chExt cx="5070950" cy="482600"/>
            </a:xfrm>
          </p:grpSpPr>
          <p:sp>
            <p:nvSpPr>
              <p:cNvPr id="115" name="Rectangle: Rounded Corners 114">
                <a:extLst>
                  <a:ext uri="{FF2B5EF4-FFF2-40B4-BE49-F238E27FC236}">
                    <a16:creationId xmlns:a16="http://schemas.microsoft.com/office/drawing/2014/main" id="{09EB27DF-6F00-421D-9146-1471162AFA41}"/>
                  </a:ext>
                </a:extLst>
              </p:cNvPr>
              <p:cNvSpPr/>
              <p:nvPr/>
            </p:nvSpPr>
            <p:spPr>
              <a:xfrm>
                <a:off x="3688863" y="1988840"/>
                <a:ext cx="1602590"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(‘cats', ‘NNS’)</a:t>
                </a:r>
              </a:p>
            </p:txBody>
          </p:sp>
          <p:grpSp>
            <p:nvGrpSpPr>
              <p:cNvPr id="116" name="Group 115">
                <a:extLst>
                  <a:ext uri="{FF2B5EF4-FFF2-40B4-BE49-F238E27FC236}">
                    <a16:creationId xmlns:a16="http://schemas.microsoft.com/office/drawing/2014/main" id="{1359E1D0-ACD6-494C-93B2-E3CCD319E955}"/>
                  </a:ext>
                </a:extLst>
              </p:cNvPr>
              <p:cNvGrpSpPr/>
              <p:nvPr/>
            </p:nvGrpSpPr>
            <p:grpSpPr>
              <a:xfrm>
                <a:off x="220503" y="1988840"/>
                <a:ext cx="3378959" cy="469900"/>
                <a:chOff x="220503" y="1988840"/>
                <a:chExt cx="3378959" cy="469900"/>
              </a:xfrm>
            </p:grpSpPr>
            <p:sp>
              <p:nvSpPr>
                <p:cNvPr id="117" name="Rectangle: Rounded Corners 116">
                  <a:extLst>
                    <a:ext uri="{FF2B5EF4-FFF2-40B4-BE49-F238E27FC236}">
                      <a16:creationId xmlns:a16="http://schemas.microsoft.com/office/drawing/2014/main" id="{83005333-6FBC-4736-9AAF-48B479A78835}"/>
                    </a:ext>
                  </a:extLst>
                </p:cNvPr>
                <p:cNvSpPr/>
                <p:nvPr/>
              </p:nvSpPr>
              <p:spPr>
                <a:xfrm>
                  <a:off x="1660663" y="1988840"/>
                  <a:ext cx="1938799"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 ‘VBG’)</a:t>
                  </a:r>
                </a:p>
              </p:txBody>
            </p:sp>
            <p:sp>
              <p:nvSpPr>
                <p:cNvPr id="118" name="Rectangle: Rounded Corners 117">
                  <a:extLst>
                    <a:ext uri="{FF2B5EF4-FFF2-40B4-BE49-F238E27FC236}">
                      <a16:creationId xmlns:a16="http://schemas.microsoft.com/office/drawing/2014/main" id="{186C4C20-2628-4BDF-9FA6-8EE933AF4EBC}"/>
                    </a:ext>
                  </a:extLst>
                </p:cNvPr>
                <p:cNvSpPr/>
                <p:nvPr/>
              </p:nvSpPr>
              <p:spPr>
                <a:xfrm>
                  <a:off x="220503" y="1988840"/>
                  <a:ext cx="1396722" cy="469900"/>
                </a:xfrm>
                <a:prstGeom prst="roundRect">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('It', 'PRN’)</a:t>
                  </a:r>
                </a:p>
              </p:txBody>
            </p:sp>
          </p:grpSp>
        </p:grpSp>
        <p:sp>
          <p:nvSpPr>
            <p:cNvPr id="107" name="Rectangle: Rounded Corners 106">
              <a:extLst>
                <a:ext uri="{FF2B5EF4-FFF2-40B4-BE49-F238E27FC236}">
                  <a16:creationId xmlns:a16="http://schemas.microsoft.com/office/drawing/2014/main" id="{63C5125D-56F8-4A22-91DA-0FF151834B10}"/>
                </a:ext>
              </a:extLst>
            </p:cNvPr>
            <p:cNvSpPr/>
            <p:nvPr/>
          </p:nvSpPr>
          <p:spPr>
            <a:xfrm>
              <a:off x="5591944" y="4149080"/>
              <a:ext cx="1698392"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(‘dogs', ‘NNS’)</a:t>
              </a:r>
            </a:p>
          </p:txBody>
        </p:sp>
        <p:sp>
          <p:nvSpPr>
            <p:cNvPr id="108" name="Rectangle: Rounded Corners 107">
              <a:extLst>
                <a:ext uri="{FF2B5EF4-FFF2-40B4-BE49-F238E27FC236}">
                  <a16:creationId xmlns:a16="http://schemas.microsoft.com/office/drawing/2014/main" id="{3F9F2FFF-454C-4EB2-9EB7-FDA3C7716487}"/>
                </a:ext>
              </a:extLst>
            </p:cNvPr>
            <p:cNvSpPr/>
            <p:nvPr/>
          </p:nvSpPr>
          <p:spPr>
            <a:xfrm>
              <a:off x="7392144" y="4149080"/>
              <a:ext cx="1370600" cy="469900"/>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('It', 'PRN’)</a:t>
              </a:r>
            </a:p>
          </p:txBody>
        </p:sp>
        <p:grpSp>
          <p:nvGrpSpPr>
            <p:cNvPr id="109" name="Group 108">
              <a:extLst>
                <a:ext uri="{FF2B5EF4-FFF2-40B4-BE49-F238E27FC236}">
                  <a16:creationId xmlns:a16="http://schemas.microsoft.com/office/drawing/2014/main" id="{94C881E1-7C35-45DA-8885-5B588192B542}"/>
                </a:ext>
              </a:extLst>
            </p:cNvPr>
            <p:cNvGrpSpPr/>
            <p:nvPr/>
          </p:nvGrpSpPr>
          <p:grpSpPr>
            <a:xfrm>
              <a:off x="617279" y="4869160"/>
              <a:ext cx="9295145" cy="482600"/>
              <a:chOff x="617279" y="4869160"/>
              <a:chExt cx="9295145" cy="482600"/>
            </a:xfrm>
          </p:grpSpPr>
          <p:sp>
            <p:nvSpPr>
              <p:cNvPr id="111" name="Rectangle: Rounded Corners 110">
                <a:extLst>
                  <a:ext uri="{FF2B5EF4-FFF2-40B4-BE49-F238E27FC236}">
                    <a16:creationId xmlns:a16="http://schemas.microsoft.com/office/drawing/2014/main" id="{BFA555A8-91E4-481D-8E91-6C37417487A5}"/>
                  </a:ext>
                </a:extLst>
              </p:cNvPr>
              <p:cNvSpPr/>
              <p:nvPr/>
            </p:nvSpPr>
            <p:spPr>
              <a:xfrm>
                <a:off x="617279" y="4869160"/>
                <a:ext cx="1938799"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 ‘VBG’)</a:t>
                </a:r>
              </a:p>
            </p:txBody>
          </p:sp>
          <p:sp>
            <p:nvSpPr>
              <p:cNvPr id="112" name="Rectangle: Rounded Corners 111">
                <a:extLst>
                  <a:ext uri="{FF2B5EF4-FFF2-40B4-BE49-F238E27FC236}">
                    <a16:creationId xmlns:a16="http://schemas.microsoft.com/office/drawing/2014/main" id="{6EC9BC10-0A65-4DC8-A113-9057B3054A65}"/>
                  </a:ext>
                </a:extLst>
              </p:cNvPr>
              <p:cNvSpPr/>
              <p:nvPr/>
            </p:nvSpPr>
            <p:spPr>
              <a:xfrm>
                <a:off x="5311964" y="4869160"/>
                <a:ext cx="2319707"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 becoming', ‘VBG’)</a:t>
                </a:r>
              </a:p>
            </p:txBody>
          </p:sp>
          <p:sp>
            <p:nvSpPr>
              <p:cNvPr id="113" name="Rectangle: Rounded Corners 112">
                <a:extLst>
                  <a:ext uri="{FF2B5EF4-FFF2-40B4-BE49-F238E27FC236}">
                    <a16:creationId xmlns:a16="http://schemas.microsoft.com/office/drawing/2014/main" id="{2006498A-3EF3-4CCF-AC6D-D349E7C1C116}"/>
                  </a:ext>
                </a:extLst>
              </p:cNvPr>
              <p:cNvSpPr/>
              <p:nvPr/>
            </p:nvSpPr>
            <p:spPr>
              <a:xfrm>
                <a:off x="2748598" y="4869160"/>
                <a:ext cx="2259596"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(‘elephants', ‘NNS’)</a:t>
                </a:r>
              </a:p>
            </p:txBody>
          </p:sp>
          <p:sp>
            <p:nvSpPr>
              <p:cNvPr id="114" name="Rectangle: Rounded Corners 113">
                <a:extLst>
                  <a:ext uri="{FF2B5EF4-FFF2-40B4-BE49-F238E27FC236}">
                    <a16:creationId xmlns:a16="http://schemas.microsoft.com/office/drawing/2014/main" id="{7A5AD671-184C-47CB-9B01-2AF378A2BB8A}"/>
                  </a:ext>
                </a:extLst>
              </p:cNvPr>
              <p:cNvSpPr/>
              <p:nvPr/>
            </p:nvSpPr>
            <p:spPr>
              <a:xfrm>
                <a:off x="7824193" y="4869160"/>
                <a:ext cx="2088231"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(‘problem', ‘NN’)</a:t>
                </a:r>
              </a:p>
            </p:txBody>
          </p:sp>
        </p:grpSp>
        <p:sp>
          <p:nvSpPr>
            <p:cNvPr id="110" name="Rectangle: Rounded Corners 109">
              <a:extLst>
                <a:ext uri="{FF2B5EF4-FFF2-40B4-BE49-F238E27FC236}">
                  <a16:creationId xmlns:a16="http://schemas.microsoft.com/office/drawing/2014/main" id="{E32F07D3-6F0B-4672-A6E9-F4E5583034AD}"/>
                </a:ext>
              </a:extLst>
            </p:cNvPr>
            <p:cNvSpPr/>
            <p:nvPr/>
          </p:nvSpPr>
          <p:spPr>
            <a:xfrm>
              <a:off x="8904312" y="4149080"/>
              <a:ext cx="1698392"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(‘also', ‘RB’)</a:t>
              </a:r>
            </a:p>
          </p:txBody>
        </p:sp>
      </p:grpSp>
      <p:grpSp>
        <p:nvGrpSpPr>
          <p:cNvPr id="119" name="Group 118">
            <a:extLst>
              <a:ext uri="{FF2B5EF4-FFF2-40B4-BE49-F238E27FC236}">
                <a16:creationId xmlns:a16="http://schemas.microsoft.com/office/drawing/2014/main" id="{FFC871A5-40AA-409C-962D-ED714CCFB148}"/>
              </a:ext>
            </a:extLst>
          </p:cNvPr>
          <p:cNvGrpSpPr/>
          <p:nvPr/>
        </p:nvGrpSpPr>
        <p:grpSpPr>
          <a:xfrm>
            <a:off x="797208" y="4314552"/>
            <a:ext cx="10195336" cy="1202680"/>
            <a:chOff x="407368" y="4149080"/>
            <a:chExt cx="10195336" cy="1202680"/>
          </a:xfrm>
        </p:grpSpPr>
        <p:grpSp>
          <p:nvGrpSpPr>
            <p:cNvPr id="120" name="Group 119">
              <a:extLst>
                <a:ext uri="{FF2B5EF4-FFF2-40B4-BE49-F238E27FC236}">
                  <a16:creationId xmlns:a16="http://schemas.microsoft.com/office/drawing/2014/main" id="{A4A3DB92-1743-4508-AD66-51E432C0CEDD}"/>
                </a:ext>
              </a:extLst>
            </p:cNvPr>
            <p:cNvGrpSpPr/>
            <p:nvPr/>
          </p:nvGrpSpPr>
          <p:grpSpPr>
            <a:xfrm>
              <a:off x="407368" y="4149080"/>
              <a:ext cx="5070950" cy="482600"/>
              <a:chOff x="220503" y="1988840"/>
              <a:chExt cx="5070950" cy="482600"/>
            </a:xfrm>
          </p:grpSpPr>
          <p:sp>
            <p:nvSpPr>
              <p:cNvPr id="129" name="Rectangle: Rounded Corners 128">
                <a:extLst>
                  <a:ext uri="{FF2B5EF4-FFF2-40B4-BE49-F238E27FC236}">
                    <a16:creationId xmlns:a16="http://schemas.microsoft.com/office/drawing/2014/main" id="{E4762EBE-B965-49C7-ABB4-869D424FFD9A}"/>
                  </a:ext>
                </a:extLst>
              </p:cNvPr>
              <p:cNvSpPr/>
              <p:nvPr/>
            </p:nvSpPr>
            <p:spPr>
              <a:xfrm>
                <a:off x="3688863" y="1988840"/>
                <a:ext cx="1602590"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(‘cat', ‘NNS’)</a:t>
                </a:r>
              </a:p>
            </p:txBody>
          </p:sp>
          <p:grpSp>
            <p:nvGrpSpPr>
              <p:cNvPr id="130" name="Group 129">
                <a:extLst>
                  <a:ext uri="{FF2B5EF4-FFF2-40B4-BE49-F238E27FC236}">
                    <a16:creationId xmlns:a16="http://schemas.microsoft.com/office/drawing/2014/main" id="{D198C0DE-39C6-4756-AC2A-C9C2198B7994}"/>
                  </a:ext>
                </a:extLst>
              </p:cNvPr>
              <p:cNvGrpSpPr/>
              <p:nvPr/>
            </p:nvGrpSpPr>
            <p:grpSpPr>
              <a:xfrm>
                <a:off x="220503" y="1988840"/>
                <a:ext cx="3378959" cy="469900"/>
                <a:chOff x="220503" y="1988840"/>
                <a:chExt cx="3378959" cy="469900"/>
              </a:xfrm>
            </p:grpSpPr>
            <p:sp>
              <p:nvSpPr>
                <p:cNvPr id="131" name="Rectangle: Rounded Corners 130">
                  <a:extLst>
                    <a:ext uri="{FF2B5EF4-FFF2-40B4-BE49-F238E27FC236}">
                      <a16:creationId xmlns:a16="http://schemas.microsoft.com/office/drawing/2014/main" id="{D52564B7-2102-4F01-BFCD-870994440CE4}"/>
                    </a:ext>
                  </a:extLst>
                </p:cNvPr>
                <p:cNvSpPr/>
                <p:nvPr/>
              </p:nvSpPr>
              <p:spPr>
                <a:xfrm>
                  <a:off x="1660663" y="1988840"/>
                  <a:ext cx="1938799"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 ‘VBG’)</a:t>
                  </a:r>
                </a:p>
              </p:txBody>
            </p:sp>
            <p:sp>
              <p:nvSpPr>
                <p:cNvPr id="132" name="Rectangle: Rounded Corners 131">
                  <a:extLst>
                    <a:ext uri="{FF2B5EF4-FFF2-40B4-BE49-F238E27FC236}">
                      <a16:creationId xmlns:a16="http://schemas.microsoft.com/office/drawing/2014/main" id="{01D86B5E-C1A5-48C4-A75F-F7E0251823A1}"/>
                    </a:ext>
                  </a:extLst>
                </p:cNvPr>
                <p:cNvSpPr/>
                <p:nvPr/>
              </p:nvSpPr>
              <p:spPr>
                <a:xfrm>
                  <a:off x="220503" y="1988840"/>
                  <a:ext cx="1396722" cy="469900"/>
                </a:xfrm>
                <a:prstGeom prst="roundRect">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('It', 'PRN’)</a:t>
                  </a:r>
                </a:p>
              </p:txBody>
            </p:sp>
          </p:grpSp>
        </p:grpSp>
        <p:sp>
          <p:nvSpPr>
            <p:cNvPr id="121" name="Rectangle: Rounded Corners 120">
              <a:extLst>
                <a:ext uri="{FF2B5EF4-FFF2-40B4-BE49-F238E27FC236}">
                  <a16:creationId xmlns:a16="http://schemas.microsoft.com/office/drawing/2014/main" id="{3BC13CB7-AA9E-4F83-8A62-39FB2F09C5B3}"/>
                </a:ext>
              </a:extLst>
            </p:cNvPr>
            <p:cNvSpPr/>
            <p:nvPr/>
          </p:nvSpPr>
          <p:spPr>
            <a:xfrm>
              <a:off x="5591944" y="4149080"/>
              <a:ext cx="1698392"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(‘dog', ‘NNS’)</a:t>
              </a:r>
            </a:p>
          </p:txBody>
        </p:sp>
        <p:sp>
          <p:nvSpPr>
            <p:cNvPr id="122" name="Rectangle: Rounded Corners 121">
              <a:extLst>
                <a:ext uri="{FF2B5EF4-FFF2-40B4-BE49-F238E27FC236}">
                  <a16:creationId xmlns:a16="http://schemas.microsoft.com/office/drawing/2014/main" id="{49FAD9D8-19A0-4B0F-A0E1-F6D7988A2E8C}"/>
                </a:ext>
              </a:extLst>
            </p:cNvPr>
            <p:cNvSpPr/>
            <p:nvPr/>
          </p:nvSpPr>
          <p:spPr>
            <a:xfrm>
              <a:off x="7392144" y="4149080"/>
              <a:ext cx="1370600" cy="469900"/>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('It', 'PRN’)</a:t>
              </a:r>
            </a:p>
          </p:txBody>
        </p:sp>
        <p:grpSp>
          <p:nvGrpSpPr>
            <p:cNvPr id="123" name="Group 122">
              <a:extLst>
                <a:ext uri="{FF2B5EF4-FFF2-40B4-BE49-F238E27FC236}">
                  <a16:creationId xmlns:a16="http://schemas.microsoft.com/office/drawing/2014/main" id="{9C489646-501B-426B-94B5-46B1FACD1BA9}"/>
                </a:ext>
              </a:extLst>
            </p:cNvPr>
            <p:cNvGrpSpPr/>
            <p:nvPr/>
          </p:nvGrpSpPr>
          <p:grpSpPr>
            <a:xfrm>
              <a:off x="617279" y="4869160"/>
              <a:ext cx="9295145" cy="482600"/>
              <a:chOff x="617279" y="4869160"/>
              <a:chExt cx="9295145" cy="482600"/>
            </a:xfrm>
          </p:grpSpPr>
          <p:sp>
            <p:nvSpPr>
              <p:cNvPr id="125" name="Rectangle: Rounded Corners 124">
                <a:extLst>
                  <a:ext uri="{FF2B5EF4-FFF2-40B4-BE49-F238E27FC236}">
                    <a16:creationId xmlns:a16="http://schemas.microsoft.com/office/drawing/2014/main" id="{9D4C3389-34F7-49D4-BD11-D60C3E54A5D1}"/>
                  </a:ext>
                </a:extLst>
              </p:cNvPr>
              <p:cNvSpPr/>
              <p:nvPr/>
            </p:nvSpPr>
            <p:spPr>
              <a:xfrm>
                <a:off x="617279" y="4869160"/>
                <a:ext cx="1938799"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 ‘VBG’)</a:t>
                </a:r>
              </a:p>
            </p:txBody>
          </p:sp>
          <p:sp>
            <p:nvSpPr>
              <p:cNvPr id="126" name="Rectangle: Rounded Corners 125">
                <a:extLst>
                  <a:ext uri="{FF2B5EF4-FFF2-40B4-BE49-F238E27FC236}">
                    <a16:creationId xmlns:a16="http://schemas.microsoft.com/office/drawing/2014/main" id="{D54B6B99-58E8-48BA-8A83-5467DAA92EF8}"/>
                  </a:ext>
                </a:extLst>
              </p:cNvPr>
              <p:cNvSpPr/>
              <p:nvPr/>
            </p:nvSpPr>
            <p:spPr>
              <a:xfrm>
                <a:off x="5372076" y="4869160"/>
                <a:ext cx="2259595"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('become', ‘VBG’)</a:t>
                </a:r>
              </a:p>
            </p:txBody>
          </p:sp>
          <p:sp>
            <p:nvSpPr>
              <p:cNvPr id="127" name="Rectangle: Rounded Corners 126">
                <a:extLst>
                  <a:ext uri="{FF2B5EF4-FFF2-40B4-BE49-F238E27FC236}">
                    <a16:creationId xmlns:a16="http://schemas.microsoft.com/office/drawing/2014/main" id="{B982BC1E-26A5-4480-B94C-9BA266514C01}"/>
                  </a:ext>
                </a:extLst>
              </p:cNvPr>
              <p:cNvSpPr/>
              <p:nvPr/>
            </p:nvSpPr>
            <p:spPr>
              <a:xfrm>
                <a:off x="2748598" y="4869160"/>
                <a:ext cx="2259596"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(‘elephant', ‘NNS’)</a:t>
                </a:r>
              </a:p>
            </p:txBody>
          </p:sp>
          <p:sp>
            <p:nvSpPr>
              <p:cNvPr id="128" name="Rectangle: Rounded Corners 127">
                <a:extLst>
                  <a:ext uri="{FF2B5EF4-FFF2-40B4-BE49-F238E27FC236}">
                    <a16:creationId xmlns:a16="http://schemas.microsoft.com/office/drawing/2014/main" id="{73847926-2BD6-43E4-B680-79BA66D51705}"/>
                  </a:ext>
                </a:extLst>
              </p:cNvPr>
              <p:cNvSpPr/>
              <p:nvPr/>
            </p:nvSpPr>
            <p:spPr>
              <a:xfrm>
                <a:off x="7824193" y="4869160"/>
                <a:ext cx="2088231"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(‘problem', ‘NN’)</a:t>
                </a:r>
              </a:p>
            </p:txBody>
          </p:sp>
        </p:grpSp>
        <p:sp>
          <p:nvSpPr>
            <p:cNvPr id="124" name="Rectangle: Rounded Corners 123">
              <a:extLst>
                <a:ext uri="{FF2B5EF4-FFF2-40B4-BE49-F238E27FC236}">
                  <a16:creationId xmlns:a16="http://schemas.microsoft.com/office/drawing/2014/main" id="{89C37E17-7A52-4B77-931F-19EE6EC69319}"/>
                </a:ext>
              </a:extLst>
            </p:cNvPr>
            <p:cNvSpPr/>
            <p:nvPr/>
          </p:nvSpPr>
          <p:spPr>
            <a:xfrm>
              <a:off x="8904312" y="4149080"/>
              <a:ext cx="1698392"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(‘also', ‘RB’)</a:t>
              </a:r>
            </a:p>
          </p:txBody>
        </p:sp>
      </p:grpSp>
      <p:grpSp>
        <p:nvGrpSpPr>
          <p:cNvPr id="133" name="Group 132">
            <a:extLst>
              <a:ext uri="{FF2B5EF4-FFF2-40B4-BE49-F238E27FC236}">
                <a16:creationId xmlns:a16="http://schemas.microsoft.com/office/drawing/2014/main" id="{C37DD995-BB92-49E9-88C0-23653F927D1E}"/>
              </a:ext>
            </a:extLst>
          </p:cNvPr>
          <p:cNvGrpSpPr/>
          <p:nvPr/>
        </p:nvGrpSpPr>
        <p:grpSpPr>
          <a:xfrm>
            <a:off x="797208" y="4314552"/>
            <a:ext cx="10195336" cy="1202680"/>
            <a:chOff x="407368" y="4149080"/>
            <a:chExt cx="10195336" cy="1202680"/>
          </a:xfrm>
        </p:grpSpPr>
        <p:grpSp>
          <p:nvGrpSpPr>
            <p:cNvPr id="134" name="Group 133">
              <a:extLst>
                <a:ext uri="{FF2B5EF4-FFF2-40B4-BE49-F238E27FC236}">
                  <a16:creationId xmlns:a16="http://schemas.microsoft.com/office/drawing/2014/main" id="{CF0ADE32-D9F2-43E0-A7F1-9842A94978EF}"/>
                </a:ext>
              </a:extLst>
            </p:cNvPr>
            <p:cNvGrpSpPr/>
            <p:nvPr/>
          </p:nvGrpSpPr>
          <p:grpSpPr>
            <a:xfrm>
              <a:off x="407368" y="4149080"/>
              <a:ext cx="5070950" cy="482600"/>
              <a:chOff x="220503" y="1988840"/>
              <a:chExt cx="5070950" cy="482600"/>
            </a:xfrm>
          </p:grpSpPr>
          <p:sp>
            <p:nvSpPr>
              <p:cNvPr id="143" name="Rectangle: Rounded Corners 142">
                <a:extLst>
                  <a:ext uri="{FF2B5EF4-FFF2-40B4-BE49-F238E27FC236}">
                    <a16:creationId xmlns:a16="http://schemas.microsoft.com/office/drawing/2014/main" id="{28706BF5-F88B-4396-BE2B-93EF1D7125F3}"/>
                  </a:ext>
                </a:extLst>
              </p:cNvPr>
              <p:cNvSpPr/>
              <p:nvPr/>
            </p:nvSpPr>
            <p:spPr>
              <a:xfrm>
                <a:off x="3688863" y="1988840"/>
                <a:ext cx="1602590"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‘cat'</a:t>
                </a:r>
              </a:p>
            </p:txBody>
          </p:sp>
          <p:grpSp>
            <p:nvGrpSpPr>
              <p:cNvPr id="144" name="Group 143">
                <a:extLst>
                  <a:ext uri="{FF2B5EF4-FFF2-40B4-BE49-F238E27FC236}">
                    <a16:creationId xmlns:a16="http://schemas.microsoft.com/office/drawing/2014/main" id="{BAFFE20D-FB2D-44A4-9D0E-8482A23BD4A1}"/>
                  </a:ext>
                </a:extLst>
              </p:cNvPr>
              <p:cNvGrpSpPr/>
              <p:nvPr/>
            </p:nvGrpSpPr>
            <p:grpSpPr>
              <a:xfrm>
                <a:off x="220503" y="1988840"/>
                <a:ext cx="3378959" cy="469900"/>
                <a:chOff x="220503" y="1988840"/>
                <a:chExt cx="3378959" cy="469900"/>
              </a:xfrm>
            </p:grpSpPr>
            <p:sp>
              <p:nvSpPr>
                <p:cNvPr id="145" name="Rectangle: Rounded Corners 144">
                  <a:extLst>
                    <a:ext uri="{FF2B5EF4-FFF2-40B4-BE49-F238E27FC236}">
                      <a16:creationId xmlns:a16="http://schemas.microsoft.com/office/drawing/2014/main" id="{D9ACC009-8759-4329-A650-413994CE6DF9}"/>
                    </a:ext>
                  </a:extLst>
                </p:cNvPr>
                <p:cNvSpPr/>
                <p:nvPr/>
              </p:nvSpPr>
              <p:spPr>
                <a:xfrm>
                  <a:off x="1660663" y="1988840"/>
                  <a:ext cx="1938799"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a:t>
                  </a:r>
                </a:p>
              </p:txBody>
            </p:sp>
            <p:sp>
              <p:nvSpPr>
                <p:cNvPr id="146" name="Rectangle: Rounded Corners 145">
                  <a:extLst>
                    <a:ext uri="{FF2B5EF4-FFF2-40B4-BE49-F238E27FC236}">
                      <a16:creationId xmlns:a16="http://schemas.microsoft.com/office/drawing/2014/main" id="{458ABF73-0127-48F9-A168-D1165E34CDFF}"/>
                    </a:ext>
                  </a:extLst>
                </p:cNvPr>
                <p:cNvSpPr/>
                <p:nvPr/>
              </p:nvSpPr>
              <p:spPr>
                <a:xfrm>
                  <a:off x="220503" y="1988840"/>
                  <a:ext cx="1396722" cy="469900"/>
                </a:xfrm>
                <a:prstGeom prst="roundRect">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'It'</a:t>
                  </a:r>
                </a:p>
              </p:txBody>
            </p:sp>
          </p:grpSp>
        </p:grpSp>
        <p:sp>
          <p:nvSpPr>
            <p:cNvPr id="135" name="Rectangle: Rounded Corners 134">
              <a:extLst>
                <a:ext uri="{FF2B5EF4-FFF2-40B4-BE49-F238E27FC236}">
                  <a16:creationId xmlns:a16="http://schemas.microsoft.com/office/drawing/2014/main" id="{E0234B43-2F8B-48C0-B802-C87F88BE9252}"/>
                </a:ext>
              </a:extLst>
            </p:cNvPr>
            <p:cNvSpPr/>
            <p:nvPr/>
          </p:nvSpPr>
          <p:spPr>
            <a:xfrm>
              <a:off x="5591944" y="4149080"/>
              <a:ext cx="1698392"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‘dog'</a:t>
              </a:r>
            </a:p>
          </p:txBody>
        </p:sp>
        <p:sp>
          <p:nvSpPr>
            <p:cNvPr id="136" name="Rectangle: Rounded Corners 135">
              <a:extLst>
                <a:ext uri="{FF2B5EF4-FFF2-40B4-BE49-F238E27FC236}">
                  <a16:creationId xmlns:a16="http://schemas.microsoft.com/office/drawing/2014/main" id="{2F0797C3-DE69-4ACA-8D19-68566E0B2A2D}"/>
                </a:ext>
              </a:extLst>
            </p:cNvPr>
            <p:cNvSpPr/>
            <p:nvPr/>
          </p:nvSpPr>
          <p:spPr>
            <a:xfrm>
              <a:off x="7392144" y="4149080"/>
              <a:ext cx="1370600" cy="469900"/>
            </a:xfrm>
            <a:prstGeom prst="roundRect">
              <a:avLst/>
            </a:prstGeom>
            <a:solidFill>
              <a:schemeClr val="accent2">
                <a:lumMod val="20000"/>
                <a:lumOff val="8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'It'</a:t>
              </a:r>
            </a:p>
          </p:txBody>
        </p:sp>
        <p:grpSp>
          <p:nvGrpSpPr>
            <p:cNvPr id="137" name="Group 136">
              <a:extLst>
                <a:ext uri="{FF2B5EF4-FFF2-40B4-BE49-F238E27FC236}">
                  <a16:creationId xmlns:a16="http://schemas.microsoft.com/office/drawing/2014/main" id="{DB1BAFD5-3389-49F6-9C23-512932B9D028}"/>
                </a:ext>
              </a:extLst>
            </p:cNvPr>
            <p:cNvGrpSpPr/>
            <p:nvPr/>
          </p:nvGrpSpPr>
          <p:grpSpPr>
            <a:xfrm>
              <a:off x="617279" y="4869160"/>
              <a:ext cx="9295145" cy="482600"/>
              <a:chOff x="617279" y="4869160"/>
              <a:chExt cx="9295145" cy="482600"/>
            </a:xfrm>
          </p:grpSpPr>
          <p:sp>
            <p:nvSpPr>
              <p:cNvPr id="139" name="Rectangle: Rounded Corners 138">
                <a:extLst>
                  <a:ext uri="{FF2B5EF4-FFF2-40B4-BE49-F238E27FC236}">
                    <a16:creationId xmlns:a16="http://schemas.microsoft.com/office/drawing/2014/main" id="{7538931D-D10B-489E-856E-FDCCC2995080}"/>
                  </a:ext>
                </a:extLst>
              </p:cNvPr>
              <p:cNvSpPr/>
              <p:nvPr/>
            </p:nvSpPr>
            <p:spPr>
              <a:xfrm>
                <a:off x="617279" y="4869160"/>
                <a:ext cx="1938799"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a:t>
                </a:r>
              </a:p>
            </p:txBody>
          </p:sp>
          <p:sp>
            <p:nvSpPr>
              <p:cNvPr id="140" name="Rectangle: Rounded Corners 139">
                <a:extLst>
                  <a:ext uri="{FF2B5EF4-FFF2-40B4-BE49-F238E27FC236}">
                    <a16:creationId xmlns:a16="http://schemas.microsoft.com/office/drawing/2014/main" id="{1EF01BE9-60A5-4BDE-A9DF-EC1189512C1D}"/>
                  </a:ext>
                </a:extLst>
              </p:cNvPr>
              <p:cNvSpPr/>
              <p:nvPr/>
            </p:nvSpPr>
            <p:spPr>
              <a:xfrm>
                <a:off x="5372076" y="4869160"/>
                <a:ext cx="2259595"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'become'</a:t>
                </a:r>
              </a:p>
            </p:txBody>
          </p:sp>
          <p:sp>
            <p:nvSpPr>
              <p:cNvPr id="141" name="Rectangle: Rounded Corners 140">
                <a:extLst>
                  <a:ext uri="{FF2B5EF4-FFF2-40B4-BE49-F238E27FC236}">
                    <a16:creationId xmlns:a16="http://schemas.microsoft.com/office/drawing/2014/main" id="{C7DF101B-ACF5-4D3A-A82F-933DDB42C48A}"/>
                  </a:ext>
                </a:extLst>
              </p:cNvPr>
              <p:cNvSpPr/>
              <p:nvPr/>
            </p:nvSpPr>
            <p:spPr>
              <a:xfrm>
                <a:off x="2748598" y="4869160"/>
                <a:ext cx="2259596"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‘elephant'</a:t>
                </a:r>
              </a:p>
            </p:txBody>
          </p:sp>
          <p:sp>
            <p:nvSpPr>
              <p:cNvPr id="142" name="Rectangle: Rounded Corners 141">
                <a:extLst>
                  <a:ext uri="{FF2B5EF4-FFF2-40B4-BE49-F238E27FC236}">
                    <a16:creationId xmlns:a16="http://schemas.microsoft.com/office/drawing/2014/main" id="{43BD835E-BAEC-4123-AA07-0F69A9A9C281}"/>
                  </a:ext>
                </a:extLst>
              </p:cNvPr>
              <p:cNvSpPr/>
              <p:nvPr/>
            </p:nvSpPr>
            <p:spPr>
              <a:xfrm>
                <a:off x="7824193" y="4869160"/>
                <a:ext cx="2088231"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‘problem'</a:t>
                </a:r>
              </a:p>
            </p:txBody>
          </p:sp>
        </p:grpSp>
        <p:sp>
          <p:nvSpPr>
            <p:cNvPr id="138" name="Rectangle: Rounded Corners 137">
              <a:extLst>
                <a:ext uri="{FF2B5EF4-FFF2-40B4-BE49-F238E27FC236}">
                  <a16:creationId xmlns:a16="http://schemas.microsoft.com/office/drawing/2014/main" id="{9E1CA710-F6FF-4FB3-9CC0-DB074F2070E5}"/>
                </a:ext>
              </a:extLst>
            </p:cNvPr>
            <p:cNvSpPr/>
            <p:nvPr/>
          </p:nvSpPr>
          <p:spPr>
            <a:xfrm>
              <a:off x="8904312" y="4149080"/>
              <a:ext cx="1698392"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‘also'</a:t>
              </a:r>
            </a:p>
          </p:txBody>
        </p:sp>
      </p:grpSp>
    </p:spTree>
    <p:extLst>
      <p:ext uri="{BB962C8B-B14F-4D97-AF65-F5344CB8AC3E}">
        <p14:creationId xmlns:p14="http://schemas.microsoft.com/office/powerpoint/2010/main" val="404110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Basic NLP – Chunking</a:t>
            </a:r>
            <a:endParaRPr lang="en-US" dirty="0"/>
          </a:p>
        </p:txBody>
      </p:sp>
      <p:sp>
        <p:nvSpPr>
          <p:cNvPr id="4" name="TextBox 3"/>
          <p:cNvSpPr txBox="1"/>
          <p:nvPr/>
        </p:nvSpPr>
        <p:spPr>
          <a:xfrm>
            <a:off x="424760" y="1121571"/>
            <a:ext cx="10812089" cy="3785652"/>
          </a:xfrm>
          <a:prstGeom prst="rect">
            <a:avLst/>
          </a:prstGeom>
          <a:noFill/>
        </p:spPr>
        <p:txBody>
          <a:bodyPr wrap="square" rtlCol="0" anchor="t">
            <a:spAutoFit/>
          </a:bodyPr>
          <a:lstStyle/>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sp>
        <p:nvSpPr>
          <p:cNvPr id="27" name="Arrow: Down 26">
            <a:extLst>
              <a:ext uri="{FF2B5EF4-FFF2-40B4-BE49-F238E27FC236}">
                <a16:creationId xmlns:a16="http://schemas.microsoft.com/office/drawing/2014/main" id="{51D61242-C415-49BE-B29E-7E073DF0C5F7}"/>
              </a:ext>
            </a:extLst>
          </p:cNvPr>
          <p:cNvSpPr/>
          <p:nvPr/>
        </p:nvSpPr>
        <p:spPr>
          <a:xfrm>
            <a:off x="5807968" y="1988840"/>
            <a:ext cx="648072" cy="1215008"/>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ADA9ECED-5769-474B-9CEC-FE3E0F0534DC}"/>
              </a:ext>
            </a:extLst>
          </p:cNvPr>
          <p:cNvGrpSpPr/>
          <p:nvPr/>
        </p:nvGrpSpPr>
        <p:grpSpPr>
          <a:xfrm>
            <a:off x="263352" y="1218208"/>
            <a:ext cx="11278224" cy="482600"/>
            <a:chOff x="335360" y="1218208"/>
            <a:chExt cx="11278224" cy="482600"/>
          </a:xfrm>
        </p:grpSpPr>
        <p:sp>
          <p:nvSpPr>
            <p:cNvPr id="117" name="Rectangle: Rounded Corners 116">
              <a:extLst>
                <a:ext uri="{FF2B5EF4-FFF2-40B4-BE49-F238E27FC236}">
                  <a16:creationId xmlns:a16="http://schemas.microsoft.com/office/drawing/2014/main" id="{C78123B4-E0FF-4EBA-B922-44F41B0FF3C8}"/>
                </a:ext>
              </a:extLst>
            </p:cNvPr>
            <p:cNvSpPr/>
            <p:nvPr/>
          </p:nvSpPr>
          <p:spPr>
            <a:xfrm>
              <a:off x="1824360" y="1230908"/>
              <a:ext cx="1319312"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 ‘VBZ’)</a:t>
              </a:r>
            </a:p>
          </p:txBody>
        </p:sp>
        <p:sp>
          <p:nvSpPr>
            <p:cNvPr id="118" name="Rectangle: Rounded Corners 117">
              <a:extLst>
                <a:ext uri="{FF2B5EF4-FFF2-40B4-BE49-F238E27FC236}">
                  <a16:creationId xmlns:a16="http://schemas.microsoft.com/office/drawing/2014/main" id="{79A3A157-5C8B-43C4-AF10-744A6DED4DA6}"/>
                </a:ext>
              </a:extLst>
            </p:cNvPr>
            <p:cNvSpPr/>
            <p:nvPr/>
          </p:nvSpPr>
          <p:spPr>
            <a:xfrm>
              <a:off x="6960096" y="1230908"/>
              <a:ext cx="1498600"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(‘and’, ‘CC’)</a:t>
              </a:r>
            </a:p>
          </p:txBody>
        </p:sp>
        <p:grpSp>
          <p:nvGrpSpPr>
            <p:cNvPr id="2" name="Group 1">
              <a:extLst>
                <a:ext uri="{FF2B5EF4-FFF2-40B4-BE49-F238E27FC236}">
                  <a16:creationId xmlns:a16="http://schemas.microsoft.com/office/drawing/2014/main" id="{4E355A06-7EC8-4F3B-BF79-93C524934568}"/>
                </a:ext>
              </a:extLst>
            </p:cNvPr>
            <p:cNvGrpSpPr/>
            <p:nvPr/>
          </p:nvGrpSpPr>
          <p:grpSpPr>
            <a:xfrm>
              <a:off x="335360" y="1218208"/>
              <a:ext cx="11278224" cy="482600"/>
              <a:chOff x="335360" y="1218208"/>
              <a:chExt cx="11278224" cy="482600"/>
            </a:xfrm>
          </p:grpSpPr>
          <p:grpSp>
            <p:nvGrpSpPr>
              <p:cNvPr id="61" name="Group 60">
                <a:extLst>
                  <a:ext uri="{FF2B5EF4-FFF2-40B4-BE49-F238E27FC236}">
                    <a16:creationId xmlns:a16="http://schemas.microsoft.com/office/drawing/2014/main" id="{6AC9AB99-FB4B-4B91-9193-92E7F78FB350}"/>
                  </a:ext>
                </a:extLst>
              </p:cNvPr>
              <p:cNvGrpSpPr/>
              <p:nvPr/>
            </p:nvGrpSpPr>
            <p:grpSpPr>
              <a:xfrm>
                <a:off x="335360" y="1218208"/>
                <a:ext cx="9937104" cy="482600"/>
                <a:chOff x="436020" y="4149080"/>
                <a:chExt cx="9937104" cy="482600"/>
              </a:xfrm>
            </p:grpSpPr>
            <p:grpSp>
              <p:nvGrpSpPr>
                <p:cNvPr id="62" name="Group 61">
                  <a:extLst>
                    <a:ext uri="{FF2B5EF4-FFF2-40B4-BE49-F238E27FC236}">
                      <a16:creationId xmlns:a16="http://schemas.microsoft.com/office/drawing/2014/main" id="{2E515282-64C8-4390-A393-068B61FD903B}"/>
                    </a:ext>
                  </a:extLst>
                </p:cNvPr>
                <p:cNvGrpSpPr/>
                <p:nvPr/>
              </p:nvGrpSpPr>
              <p:grpSpPr>
                <a:xfrm>
                  <a:off x="436020" y="4149080"/>
                  <a:ext cx="6589405" cy="482600"/>
                  <a:chOff x="249155" y="1988840"/>
                  <a:chExt cx="6589405" cy="482600"/>
                </a:xfrm>
              </p:grpSpPr>
              <p:sp>
                <p:nvSpPr>
                  <p:cNvPr id="113" name="Rectangle: Rounded Corners 112">
                    <a:extLst>
                      <a:ext uri="{FF2B5EF4-FFF2-40B4-BE49-F238E27FC236}">
                        <a16:creationId xmlns:a16="http://schemas.microsoft.com/office/drawing/2014/main" id="{8DC0B7B6-7C94-4541-9DBA-2203CB15DE83}"/>
                      </a:ext>
                    </a:extLst>
                  </p:cNvPr>
                  <p:cNvSpPr/>
                  <p:nvPr/>
                </p:nvSpPr>
                <p:spPr>
                  <a:xfrm>
                    <a:off x="5217707" y="1988840"/>
                    <a:ext cx="1620853"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(‘cats', ‘NNS’)</a:t>
                    </a:r>
                  </a:p>
                </p:txBody>
              </p:sp>
              <p:grpSp>
                <p:nvGrpSpPr>
                  <p:cNvPr id="114" name="Group 113">
                    <a:extLst>
                      <a:ext uri="{FF2B5EF4-FFF2-40B4-BE49-F238E27FC236}">
                        <a16:creationId xmlns:a16="http://schemas.microsoft.com/office/drawing/2014/main" id="{BEDC1175-6B47-491C-9A4B-72B58391241F}"/>
                      </a:ext>
                    </a:extLst>
                  </p:cNvPr>
                  <p:cNvGrpSpPr/>
                  <p:nvPr/>
                </p:nvGrpSpPr>
                <p:grpSpPr>
                  <a:xfrm>
                    <a:off x="249155" y="1988840"/>
                    <a:ext cx="4918263" cy="469900"/>
                    <a:chOff x="249155" y="1988840"/>
                    <a:chExt cx="4918263" cy="469900"/>
                  </a:xfrm>
                </p:grpSpPr>
                <p:sp>
                  <p:nvSpPr>
                    <p:cNvPr id="115" name="Rectangle: Rounded Corners 114">
                      <a:extLst>
                        <a:ext uri="{FF2B5EF4-FFF2-40B4-BE49-F238E27FC236}">
                          <a16:creationId xmlns:a16="http://schemas.microsoft.com/office/drawing/2014/main" id="{8B9F1FC0-6801-4A22-9DA6-535F4ED47B05}"/>
                        </a:ext>
                      </a:extLst>
                    </p:cNvPr>
                    <p:cNvSpPr/>
                    <p:nvPr/>
                  </p:nvSpPr>
                  <p:spPr>
                    <a:xfrm>
                      <a:off x="3129475" y="1988840"/>
                      <a:ext cx="2037943"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 ‘VBG’)</a:t>
                      </a:r>
                    </a:p>
                  </p:txBody>
                </p:sp>
                <p:sp>
                  <p:nvSpPr>
                    <p:cNvPr id="116" name="Rectangle: Rounded Corners 115">
                      <a:extLst>
                        <a:ext uri="{FF2B5EF4-FFF2-40B4-BE49-F238E27FC236}">
                          <a16:creationId xmlns:a16="http://schemas.microsoft.com/office/drawing/2014/main" id="{6F1C324E-3771-4DD5-A3C5-5476143D1422}"/>
                        </a:ext>
                      </a:extLst>
                    </p:cNvPr>
                    <p:cNvSpPr/>
                    <p:nvPr/>
                  </p:nvSpPr>
                  <p:spPr>
                    <a:xfrm>
                      <a:off x="249155" y="1988840"/>
                      <a:ext cx="1416992" cy="469900"/>
                    </a:xfrm>
                    <a:prstGeom prst="round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('It', 'PRN’)</a:t>
                      </a:r>
                    </a:p>
                  </p:txBody>
                </p:sp>
              </p:grpSp>
            </p:grpSp>
            <p:sp>
              <p:nvSpPr>
                <p:cNvPr id="105" name="Rectangle: Rounded Corners 104">
                  <a:extLst>
                    <a:ext uri="{FF2B5EF4-FFF2-40B4-BE49-F238E27FC236}">
                      <a16:creationId xmlns:a16="http://schemas.microsoft.com/office/drawing/2014/main" id="{C2E6F905-3E3E-47C8-A058-77A1AD7D9EAA}"/>
                    </a:ext>
                  </a:extLst>
                </p:cNvPr>
                <p:cNvSpPr/>
                <p:nvPr/>
              </p:nvSpPr>
              <p:spPr>
                <a:xfrm>
                  <a:off x="8653127" y="4149080"/>
                  <a:ext cx="1719997"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(‘dogs', ‘NNS’)</a:t>
                  </a:r>
                </a:p>
              </p:txBody>
            </p:sp>
          </p:grpSp>
          <p:sp>
            <p:nvSpPr>
              <p:cNvPr id="119" name="Rectangle: Rounded Corners 118">
                <a:extLst>
                  <a:ext uri="{FF2B5EF4-FFF2-40B4-BE49-F238E27FC236}">
                    <a16:creationId xmlns:a16="http://schemas.microsoft.com/office/drawing/2014/main" id="{52BD5D33-141C-40B9-91F0-8FADC6C971C1}"/>
                  </a:ext>
                </a:extLst>
              </p:cNvPr>
              <p:cNvSpPr/>
              <p:nvPr/>
            </p:nvSpPr>
            <p:spPr>
              <a:xfrm>
                <a:off x="10358040" y="1230908"/>
                <a:ext cx="1255544"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 ‘PUN’)</a:t>
                </a:r>
              </a:p>
            </p:txBody>
          </p:sp>
        </p:grpSp>
      </p:grpSp>
      <p:sp>
        <p:nvSpPr>
          <p:cNvPr id="148" name="Rectangle: Rounded Corners 147">
            <a:extLst>
              <a:ext uri="{FF2B5EF4-FFF2-40B4-BE49-F238E27FC236}">
                <a16:creationId xmlns:a16="http://schemas.microsoft.com/office/drawing/2014/main" id="{6304831D-0830-4A3D-A69B-D22F1423C737}"/>
              </a:ext>
            </a:extLst>
          </p:cNvPr>
          <p:cNvSpPr/>
          <p:nvPr/>
        </p:nvSpPr>
        <p:spPr>
          <a:xfrm>
            <a:off x="119336" y="3645024"/>
            <a:ext cx="11377264" cy="1406215"/>
          </a:xfrm>
          <a:prstGeom prst="roundRect">
            <a:avLst/>
          </a:prstGeom>
          <a:solidFill>
            <a:schemeClr val="accent3">
              <a:lumMod val="20000"/>
              <a:lumOff val="80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3">
                    <a:lumMod val="50000"/>
                  </a:schemeClr>
                </a:solidFill>
              </a:rPr>
              <a:t>S</a:t>
            </a:r>
            <a:endParaRPr lang="en-GB" dirty="0">
              <a:solidFill>
                <a:schemeClr val="accent3">
                  <a:lumMod val="50000"/>
                </a:schemeClr>
              </a:solidFill>
            </a:endParaRPr>
          </a:p>
          <a:p>
            <a:pPr algn="ctr"/>
            <a:endParaRPr lang="en-GB" dirty="0">
              <a:solidFill>
                <a:schemeClr val="accent3">
                  <a:lumMod val="50000"/>
                </a:schemeClr>
              </a:solidFill>
            </a:endParaRPr>
          </a:p>
          <a:p>
            <a:pPr algn="ctr"/>
            <a:endParaRPr lang="en-GB" dirty="0">
              <a:solidFill>
                <a:schemeClr val="accent3">
                  <a:lumMod val="50000"/>
                </a:schemeClr>
              </a:solidFill>
            </a:endParaRPr>
          </a:p>
          <a:p>
            <a:pPr algn="ctr"/>
            <a:endParaRPr lang="en-GB" dirty="0">
              <a:solidFill>
                <a:schemeClr val="accent3">
                  <a:lumMod val="50000"/>
                </a:schemeClr>
              </a:solidFill>
            </a:endParaRPr>
          </a:p>
        </p:txBody>
      </p:sp>
      <p:sp>
        <p:nvSpPr>
          <p:cNvPr id="5" name="Rectangle 4">
            <a:extLst>
              <a:ext uri="{FF2B5EF4-FFF2-40B4-BE49-F238E27FC236}">
                <a16:creationId xmlns:a16="http://schemas.microsoft.com/office/drawing/2014/main" id="{EE906AD5-1A2D-469F-B030-78A21E1ADA0E}"/>
              </a:ext>
            </a:extLst>
          </p:cNvPr>
          <p:cNvSpPr/>
          <p:nvPr/>
        </p:nvSpPr>
        <p:spPr>
          <a:xfrm>
            <a:off x="1158900" y="5701015"/>
            <a:ext cx="8016552" cy="369332"/>
          </a:xfrm>
          <a:prstGeom prst="rect">
            <a:avLst/>
          </a:prstGeom>
        </p:spPr>
        <p:txBody>
          <a:bodyPr wrap="square">
            <a:spAutoFit/>
          </a:bodyPr>
          <a:lstStyle/>
          <a:p>
            <a:r>
              <a:rPr lang="en-GB" dirty="0">
                <a:latin typeface="Arial" panose="020B0604020202020204" pitchFamily="34" charset="0"/>
                <a:ea typeface="+mn-lt"/>
                <a:cs typeface="Arial" panose="020B0604020202020204" pitchFamily="34" charset="0"/>
              </a:rPr>
              <a:t>(S  It/PRP  's/VBZ  raining/VBG  cats/NNS  and/CC  dogs/NNS  ./.)</a:t>
            </a:r>
          </a:p>
        </p:txBody>
      </p:sp>
      <p:grpSp>
        <p:nvGrpSpPr>
          <p:cNvPr id="149" name="Group 148">
            <a:extLst>
              <a:ext uri="{FF2B5EF4-FFF2-40B4-BE49-F238E27FC236}">
                <a16:creationId xmlns:a16="http://schemas.microsoft.com/office/drawing/2014/main" id="{1CECEC98-769E-47FE-AD28-811D667A17ED}"/>
              </a:ext>
            </a:extLst>
          </p:cNvPr>
          <p:cNvGrpSpPr/>
          <p:nvPr/>
        </p:nvGrpSpPr>
        <p:grpSpPr>
          <a:xfrm>
            <a:off x="191344" y="4221088"/>
            <a:ext cx="11161240" cy="482600"/>
            <a:chOff x="335360" y="1218208"/>
            <a:chExt cx="11161240" cy="482600"/>
          </a:xfrm>
        </p:grpSpPr>
        <p:sp>
          <p:nvSpPr>
            <p:cNvPr id="150" name="Rectangle: Rounded Corners 149">
              <a:extLst>
                <a:ext uri="{FF2B5EF4-FFF2-40B4-BE49-F238E27FC236}">
                  <a16:creationId xmlns:a16="http://schemas.microsoft.com/office/drawing/2014/main" id="{0B68DD6D-5A56-49CA-92E8-9B8A378DAA4A}"/>
                </a:ext>
              </a:extLst>
            </p:cNvPr>
            <p:cNvSpPr/>
            <p:nvPr/>
          </p:nvSpPr>
          <p:spPr>
            <a:xfrm>
              <a:off x="1824360" y="1230908"/>
              <a:ext cx="1319312"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 ‘VBZ’)</a:t>
              </a:r>
            </a:p>
          </p:txBody>
        </p:sp>
        <p:sp>
          <p:nvSpPr>
            <p:cNvPr id="151" name="Rectangle: Rounded Corners 150">
              <a:extLst>
                <a:ext uri="{FF2B5EF4-FFF2-40B4-BE49-F238E27FC236}">
                  <a16:creationId xmlns:a16="http://schemas.microsoft.com/office/drawing/2014/main" id="{D684F7B9-A3F6-43DE-9A77-A3381B224D1B}"/>
                </a:ext>
              </a:extLst>
            </p:cNvPr>
            <p:cNvSpPr/>
            <p:nvPr/>
          </p:nvSpPr>
          <p:spPr>
            <a:xfrm>
              <a:off x="6960096" y="1230908"/>
              <a:ext cx="1498600"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(‘and’, ‘CC’)</a:t>
              </a:r>
            </a:p>
          </p:txBody>
        </p:sp>
        <p:grpSp>
          <p:nvGrpSpPr>
            <p:cNvPr id="152" name="Group 151">
              <a:extLst>
                <a:ext uri="{FF2B5EF4-FFF2-40B4-BE49-F238E27FC236}">
                  <a16:creationId xmlns:a16="http://schemas.microsoft.com/office/drawing/2014/main" id="{C2DCBC4A-2AD1-4BFD-8978-129ED5040B8F}"/>
                </a:ext>
              </a:extLst>
            </p:cNvPr>
            <p:cNvGrpSpPr/>
            <p:nvPr/>
          </p:nvGrpSpPr>
          <p:grpSpPr>
            <a:xfrm>
              <a:off x="335360" y="1218208"/>
              <a:ext cx="11161240" cy="482600"/>
              <a:chOff x="335360" y="1218208"/>
              <a:chExt cx="11161240" cy="482600"/>
            </a:xfrm>
          </p:grpSpPr>
          <p:grpSp>
            <p:nvGrpSpPr>
              <p:cNvPr id="153" name="Group 152">
                <a:extLst>
                  <a:ext uri="{FF2B5EF4-FFF2-40B4-BE49-F238E27FC236}">
                    <a16:creationId xmlns:a16="http://schemas.microsoft.com/office/drawing/2014/main" id="{66B1CA2A-D52B-40A5-B09B-F185F364CC95}"/>
                  </a:ext>
                </a:extLst>
              </p:cNvPr>
              <p:cNvGrpSpPr/>
              <p:nvPr/>
            </p:nvGrpSpPr>
            <p:grpSpPr>
              <a:xfrm>
                <a:off x="335360" y="1218208"/>
                <a:ext cx="9937104" cy="482600"/>
                <a:chOff x="436020" y="4149080"/>
                <a:chExt cx="9937104" cy="482600"/>
              </a:xfrm>
            </p:grpSpPr>
            <p:grpSp>
              <p:nvGrpSpPr>
                <p:cNvPr id="155" name="Group 154">
                  <a:extLst>
                    <a:ext uri="{FF2B5EF4-FFF2-40B4-BE49-F238E27FC236}">
                      <a16:creationId xmlns:a16="http://schemas.microsoft.com/office/drawing/2014/main" id="{D2EDD8A7-B6A7-436A-A355-7E6F5F01C61F}"/>
                    </a:ext>
                  </a:extLst>
                </p:cNvPr>
                <p:cNvGrpSpPr/>
                <p:nvPr/>
              </p:nvGrpSpPr>
              <p:grpSpPr>
                <a:xfrm>
                  <a:off x="436020" y="4149080"/>
                  <a:ext cx="6589405" cy="482600"/>
                  <a:chOff x="249155" y="1988840"/>
                  <a:chExt cx="6589405" cy="482600"/>
                </a:xfrm>
              </p:grpSpPr>
              <p:sp>
                <p:nvSpPr>
                  <p:cNvPr id="157" name="Rectangle: Rounded Corners 156">
                    <a:extLst>
                      <a:ext uri="{FF2B5EF4-FFF2-40B4-BE49-F238E27FC236}">
                        <a16:creationId xmlns:a16="http://schemas.microsoft.com/office/drawing/2014/main" id="{1AEEED80-168F-4638-81B9-6A335942B91A}"/>
                      </a:ext>
                    </a:extLst>
                  </p:cNvPr>
                  <p:cNvSpPr/>
                  <p:nvPr/>
                </p:nvSpPr>
                <p:spPr>
                  <a:xfrm>
                    <a:off x="5217707" y="1988840"/>
                    <a:ext cx="1620853"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(‘cats', ‘NNS’)</a:t>
                    </a:r>
                  </a:p>
                </p:txBody>
              </p:sp>
              <p:grpSp>
                <p:nvGrpSpPr>
                  <p:cNvPr id="158" name="Group 157">
                    <a:extLst>
                      <a:ext uri="{FF2B5EF4-FFF2-40B4-BE49-F238E27FC236}">
                        <a16:creationId xmlns:a16="http://schemas.microsoft.com/office/drawing/2014/main" id="{106E2B72-0937-4CB2-8A9A-4874DF228D90}"/>
                      </a:ext>
                    </a:extLst>
                  </p:cNvPr>
                  <p:cNvGrpSpPr/>
                  <p:nvPr/>
                </p:nvGrpSpPr>
                <p:grpSpPr>
                  <a:xfrm>
                    <a:off x="249155" y="1988840"/>
                    <a:ext cx="4918263" cy="469900"/>
                    <a:chOff x="249155" y="1988840"/>
                    <a:chExt cx="4918263" cy="469900"/>
                  </a:xfrm>
                </p:grpSpPr>
                <p:sp>
                  <p:nvSpPr>
                    <p:cNvPr id="159" name="Rectangle: Rounded Corners 158">
                      <a:extLst>
                        <a:ext uri="{FF2B5EF4-FFF2-40B4-BE49-F238E27FC236}">
                          <a16:creationId xmlns:a16="http://schemas.microsoft.com/office/drawing/2014/main" id="{7FB369EE-826A-43F3-B9ED-5828012B1DE9}"/>
                        </a:ext>
                      </a:extLst>
                    </p:cNvPr>
                    <p:cNvSpPr/>
                    <p:nvPr/>
                  </p:nvSpPr>
                  <p:spPr>
                    <a:xfrm>
                      <a:off x="3129475" y="1988840"/>
                      <a:ext cx="2037943"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 ‘VBG’)</a:t>
                      </a:r>
                    </a:p>
                  </p:txBody>
                </p:sp>
                <p:sp>
                  <p:nvSpPr>
                    <p:cNvPr id="160" name="Rectangle: Rounded Corners 159">
                      <a:extLst>
                        <a:ext uri="{FF2B5EF4-FFF2-40B4-BE49-F238E27FC236}">
                          <a16:creationId xmlns:a16="http://schemas.microsoft.com/office/drawing/2014/main" id="{C2F0DA59-E2A7-43F7-B3AE-DE047BFE4B71}"/>
                        </a:ext>
                      </a:extLst>
                    </p:cNvPr>
                    <p:cNvSpPr/>
                    <p:nvPr/>
                  </p:nvSpPr>
                  <p:spPr>
                    <a:xfrm>
                      <a:off x="249155" y="1988840"/>
                      <a:ext cx="1416992" cy="469900"/>
                    </a:xfrm>
                    <a:prstGeom prst="round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('It', 'PRN’)</a:t>
                      </a:r>
                    </a:p>
                  </p:txBody>
                </p:sp>
              </p:grpSp>
            </p:grpSp>
            <p:sp>
              <p:nvSpPr>
                <p:cNvPr id="156" name="Rectangle: Rounded Corners 155">
                  <a:extLst>
                    <a:ext uri="{FF2B5EF4-FFF2-40B4-BE49-F238E27FC236}">
                      <a16:creationId xmlns:a16="http://schemas.microsoft.com/office/drawing/2014/main" id="{6629AC5A-1D91-448E-BDB7-D2F43040B3B1}"/>
                    </a:ext>
                  </a:extLst>
                </p:cNvPr>
                <p:cNvSpPr/>
                <p:nvPr/>
              </p:nvSpPr>
              <p:spPr>
                <a:xfrm>
                  <a:off x="8653127" y="4149080"/>
                  <a:ext cx="1719997"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(‘dogs', ‘NNS’)</a:t>
                  </a:r>
                </a:p>
              </p:txBody>
            </p:sp>
          </p:grpSp>
          <p:sp>
            <p:nvSpPr>
              <p:cNvPr id="154" name="Rectangle: Rounded Corners 153">
                <a:extLst>
                  <a:ext uri="{FF2B5EF4-FFF2-40B4-BE49-F238E27FC236}">
                    <a16:creationId xmlns:a16="http://schemas.microsoft.com/office/drawing/2014/main" id="{7422138E-B945-4779-B3F6-4D9A6A6C26E5}"/>
                  </a:ext>
                </a:extLst>
              </p:cNvPr>
              <p:cNvSpPr/>
              <p:nvPr/>
            </p:nvSpPr>
            <p:spPr>
              <a:xfrm>
                <a:off x="10358040" y="1230908"/>
                <a:ext cx="1138560"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t>
                </a:r>
              </a:p>
            </p:txBody>
          </p:sp>
        </p:grpSp>
      </p:grpSp>
    </p:spTree>
    <p:extLst>
      <p:ext uri="{BB962C8B-B14F-4D97-AF65-F5344CB8AC3E}">
        <p14:creationId xmlns:p14="http://schemas.microsoft.com/office/powerpoint/2010/main" val="330848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48"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Basic NLP – Named Entity Recognition</a:t>
            </a:r>
            <a:endParaRPr lang="en-US" dirty="0"/>
          </a:p>
        </p:txBody>
      </p:sp>
      <p:sp>
        <p:nvSpPr>
          <p:cNvPr id="27" name="Arrow: Down 26">
            <a:extLst>
              <a:ext uri="{FF2B5EF4-FFF2-40B4-BE49-F238E27FC236}">
                <a16:creationId xmlns:a16="http://schemas.microsoft.com/office/drawing/2014/main" id="{51D61242-C415-49BE-B29E-7E073DF0C5F7}"/>
              </a:ext>
            </a:extLst>
          </p:cNvPr>
          <p:cNvSpPr/>
          <p:nvPr/>
        </p:nvSpPr>
        <p:spPr>
          <a:xfrm>
            <a:off x="5519936" y="3212976"/>
            <a:ext cx="648072" cy="1584176"/>
          </a:xfrm>
          <a:prstGeom prst="downArrow">
            <a:avLst/>
          </a:prstGeom>
          <a:solidFill>
            <a:schemeClr val="accent4">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C938FC98-8DD3-4D31-8378-A65C3526830F}"/>
              </a:ext>
            </a:extLst>
          </p:cNvPr>
          <p:cNvGrpSpPr/>
          <p:nvPr/>
        </p:nvGrpSpPr>
        <p:grpSpPr>
          <a:xfrm>
            <a:off x="421216" y="1196752"/>
            <a:ext cx="10444011" cy="1728192"/>
            <a:chOff x="421216" y="1118789"/>
            <a:chExt cx="10444011" cy="1728192"/>
          </a:xfrm>
        </p:grpSpPr>
        <p:sp>
          <p:nvSpPr>
            <p:cNvPr id="33" name="Rectangle: Rounded Corners 32">
              <a:extLst>
                <a:ext uri="{FF2B5EF4-FFF2-40B4-BE49-F238E27FC236}">
                  <a16:creationId xmlns:a16="http://schemas.microsoft.com/office/drawing/2014/main" id="{5E29DEE9-2F7B-420F-906E-F41B150EBF6D}"/>
                </a:ext>
              </a:extLst>
            </p:cNvPr>
            <p:cNvSpPr/>
            <p:nvPr/>
          </p:nvSpPr>
          <p:spPr>
            <a:xfrm>
              <a:off x="2456564" y="1766861"/>
              <a:ext cx="2475968"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(‘Enterprises', ‘NNP’)</a:t>
              </a:r>
            </a:p>
          </p:txBody>
        </p:sp>
        <p:grpSp>
          <p:nvGrpSpPr>
            <p:cNvPr id="9" name="Group 8">
              <a:extLst>
                <a:ext uri="{FF2B5EF4-FFF2-40B4-BE49-F238E27FC236}">
                  <a16:creationId xmlns:a16="http://schemas.microsoft.com/office/drawing/2014/main" id="{97E127DC-ED17-4CE9-937B-2D27548B81E3}"/>
                </a:ext>
              </a:extLst>
            </p:cNvPr>
            <p:cNvGrpSpPr/>
            <p:nvPr/>
          </p:nvGrpSpPr>
          <p:grpSpPr>
            <a:xfrm>
              <a:off x="421216" y="1118789"/>
              <a:ext cx="10444011" cy="1728192"/>
              <a:chOff x="421216" y="1132047"/>
              <a:chExt cx="10444011" cy="1728192"/>
            </a:xfrm>
          </p:grpSpPr>
          <p:sp>
            <p:nvSpPr>
              <p:cNvPr id="35" name="Rectangle: Rounded Corners 34">
                <a:extLst>
                  <a:ext uri="{FF2B5EF4-FFF2-40B4-BE49-F238E27FC236}">
                    <a16:creationId xmlns:a16="http://schemas.microsoft.com/office/drawing/2014/main" id="{0F8B2CB6-1518-4183-8847-B0112F3360F3}"/>
                  </a:ext>
                </a:extLst>
              </p:cNvPr>
              <p:cNvSpPr/>
              <p:nvPr/>
            </p:nvSpPr>
            <p:spPr>
              <a:xfrm>
                <a:off x="7849381" y="1780119"/>
                <a:ext cx="1395848"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('is', ‘VBZ’)</a:t>
                </a:r>
              </a:p>
            </p:txBody>
          </p:sp>
          <p:sp>
            <p:nvSpPr>
              <p:cNvPr id="36" name="Rectangle: Rounded Corners 35">
                <a:extLst>
                  <a:ext uri="{FF2B5EF4-FFF2-40B4-BE49-F238E27FC236}">
                    <a16:creationId xmlns:a16="http://schemas.microsoft.com/office/drawing/2014/main" id="{9CF4A387-50E2-48EE-9EEB-3768A3ED474B}"/>
                  </a:ext>
                </a:extLst>
              </p:cNvPr>
              <p:cNvSpPr/>
              <p:nvPr/>
            </p:nvSpPr>
            <p:spPr>
              <a:xfrm>
                <a:off x="9336360" y="1780119"/>
                <a:ext cx="1528867"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(‘also', ‘RB’)</a:t>
                </a:r>
              </a:p>
            </p:txBody>
          </p:sp>
          <p:grpSp>
            <p:nvGrpSpPr>
              <p:cNvPr id="7" name="Group 6">
                <a:extLst>
                  <a:ext uri="{FF2B5EF4-FFF2-40B4-BE49-F238E27FC236}">
                    <a16:creationId xmlns:a16="http://schemas.microsoft.com/office/drawing/2014/main" id="{B113437F-12DB-46CB-AB2F-B1B237030D5A}"/>
                  </a:ext>
                </a:extLst>
              </p:cNvPr>
              <p:cNvGrpSpPr/>
              <p:nvPr/>
            </p:nvGrpSpPr>
            <p:grpSpPr>
              <a:xfrm>
                <a:off x="421216" y="1132047"/>
                <a:ext cx="10355304" cy="1728192"/>
                <a:chOff x="421216" y="1132047"/>
                <a:chExt cx="10355304" cy="1728192"/>
              </a:xfrm>
            </p:grpSpPr>
            <p:grpSp>
              <p:nvGrpSpPr>
                <p:cNvPr id="6" name="Group 5">
                  <a:extLst>
                    <a:ext uri="{FF2B5EF4-FFF2-40B4-BE49-F238E27FC236}">
                      <a16:creationId xmlns:a16="http://schemas.microsoft.com/office/drawing/2014/main" id="{BF6FAA17-9C59-461C-8C3D-748856A33F63}"/>
                    </a:ext>
                  </a:extLst>
                </p:cNvPr>
                <p:cNvGrpSpPr/>
                <p:nvPr/>
              </p:nvGrpSpPr>
              <p:grpSpPr>
                <a:xfrm>
                  <a:off x="1055439" y="1132047"/>
                  <a:ext cx="8424108" cy="1715492"/>
                  <a:chOff x="1055439" y="1132047"/>
                  <a:chExt cx="8424108" cy="1715492"/>
                </a:xfrm>
              </p:grpSpPr>
              <p:grpSp>
                <p:nvGrpSpPr>
                  <p:cNvPr id="3" name="Group 2">
                    <a:extLst>
                      <a:ext uri="{FF2B5EF4-FFF2-40B4-BE49-F238E27FC236}">
                        <a16:creationId xmlns:a16="http://schemas.microsoft.com/office/drawing/2014/main" id="{ADA9ECED-5769-474B-9CEC-FE3E0F0534DC}"/>
                      </a:ext>
                    </a:extLst>
                  </p:cNvPr>
                  <p:cNvGrpSpPr/>
                  <p:nvPr/>
                </p:nvGrpSpPr>
                <p:grpSpPr>
                  <a:xfrm>
                    <a:off x="1055439" y="1132047"/>
                    <a:ext cx="8424108" cy="1715492"/>
                    <a:chOff x="1094699" y="1132047"/>
                    <a:chExt cx="8424108" cy="1715492"/>
                  </a:xfrm>
                </p:grpSpPr>
                <p:sp>
                  <p:nvSpPr>
                    <p:cNvPr id="117" name="Rectangle: Rounded Corners 116">
                      <a:extLst>
                        <a:ext uri="{FF2B5EF4-FFF2-40B4-BE49-F238E27FC236}">
                          <a16:creationId xmlns:a16="http://schemas.microsoft.com/office/drawing/2014/main" id="{C78123B4-E0FF-4EBA-B922-44F41B0FF3C8}"/>
                        </a:ext>
                      </a:extLst>
                    </p:cNvPr>
                    <p:cNvSpPr/>
                    <p:nvPr/>
                  </p:nvSpPr>
                  <p:spPr>
                    <a:xfrm>
                      <a:off x="5056797" y="1132047"/>
                      <a:ext cx="1375361"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('is', ‘VBZ’)</a:t>
                      </a:r>
                    </a:p>
                  </p:txBody>
                </p:sp>
                <p:sp>
                  <p:nvSpPr>
                    <p:cNvPr id="118" name="Rectangle: Rounded Corners 117">
                      <a:extLst>
                        <a:ext uri="{FF2B5EF4-FFF2-40B4-BE49-F238E27FC236}">
                          <a16:creationId xmlns:a16="http://schemas.microsoft.com/office/drawing/2014/main" id="{79A3A157-5C8B-43C4-AF10-744A6DED4DA6}"/>
                        </a:ext>
                      </a:extLst>
                    </p:cNvPr>
                    <p:cNvSpPr/>
                    <p:nvPr/>
                  </p:nvSpPr>
                  <p:spPr>
                    <a:xfrm>
                      <a:off x="6378192" y="1780119"/>
                      <a:ext cx="1419317"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(‘but’, ‘CC’)</a:t>
                      </a:r>
                    </a:p>
                  </p:txBody>
                </p:sp>
                <p:grpSp>
                  <p:nvGrpSpPr>
                    <p:cNvPr id="2" name="Group 1">
                      <a:extLst>
                        <a:ext uri="{FF2B5EF4-FFF2-40B4-BE49-F238E27FC236}">
                          <a16:creationId xmlns:a16="http://schemas.microsoft.com/office/drawing/2014/main" id="{4E355A06-7EC8-4F3B-BF79-93C524934568}"/>
                        </a:ext>
                      </a:extLst>
                    </p:cNvPr>
                    <p:cNvGrpSpPr/>
                    <p:nvPr/>
                  </p:nvGrpSpPr>
                  <p:grpSpPr>
                    <a:xfrm>
                      <a:off x="1094699" y="1132047"/>
                      <a:ext cx="8424108" cy="1715492"/>
                      <a:chOff x="1094699" y="1132047"/>
                      <a:chExt cx="8424108" cy="1715492"/>
                    </a:xfrm>
                  </p:grpSpPr>
                  <p:grpSp>
                    <p:nvGrpSpPr>
                      <p:cNvPr id="61" name="Group 60">
                        <a:extLst>
                          <a:ext uri="{FF2B5EF4-FFF2-40B4-BE49-F238E27FC236}">
                            <a16:creationId xmlns:a16="http://schemas.microsoft.com/office/drawing/2014/main" id="{6AC9AB99-FB4B-4B91-9193-92E7F78FB350}"/>
                          </a:ext>
                        </a:extLst>
                      </p:cNvPr>
                      <p:cNvGrpSpPr/>
                      <p:nvPr/>
                    </p:nvGrpSpPr>
                    <p:grpSpPr>
                      <a:xfrm>
                        <a:off x="1094699" y="1132047"/>
                        <a:ext cx="8424108" cy="482600"/>
                        <a:chOff x="1195359" y="4062919"/>
                        <a:chExt cx="8424108" cy="482600"/>
                      </a:xfrm>
                    </p:grpSpPr>
                    <p:grpSp>
                      <p:nvGrpSpPr>
                        <p:cNvPr id="62" name="Group 61">
                          <a:extLst>
                            <a:ext uri="{FF2B5EF4-FFF2-40B4-BE49-F238E27FC236}">
                              <a16:creationId xmlns:a16="http://schemas.microsoft.com/office/drawing/2014/main" id="{2E515282-64C8-4390-A393-068B61FD903B}"/>
                            </a:ext>
                          </a:extLst>
                        </p:cNvPr>
                        <p:cNvGrpSpPr/>
                        <p:nvPr/>
                      </p:nvGrpSpPr>
                      <p:grpSpPr>
                        <a:xfrm>
                          <a:off x="1195359" y="4062919"/>
                          <a:ext cx="6822405" cy="482600"/>
                          <a:chOff x="1008494" y="1902679"/>
                          <a:chExt cx="6822405" cy="482600"/>
                        </a:xfrm>
                      </p:grpSpPr>
                      <p:sp>
                        <p:nvSpPr>
                          <p:cNvPr id="113" name="Rectangle: Rounded Corners 112">
                            <a:extLst>
                              <a:ext uri="{FF2B5EF4-FFF2-40B4-BE49-F238E27FC236}">
                                <a16:creationId xmlns:a16="http://schemas.microsoft.com/office/drawing/2014/main" id="{8DC0B7B6-7C94-4541-9DBA-2203CB15DE83}"/>
                              </a:ext>
                            </a:extLst>
                          </p:cNvPr>
                          <p:cNvSpPr/>
                          <p:nvPr/>
                        </p:nvSpPr>
                        <p:spPr>
                          <a:xfrm>
                            <a:off x="1008494" y="1902679"/>
                            <a:ext cx="1872209"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(‘Bruce', ‘NNP’)</a:t>
                            </a:r>
                          </a:p>
                        </p:txBody>
                      </p:sp>
                      <p:sp>
                        <p:nvSpPr>
                          <p:cNvPr id="116" name="Rectangle: Rounded Corners 115">
                            <a:extLst>
                              <a:ext uri="{FF2B5EF4-FFF2-40B4-BE49-F238E27FC236}">
                                <a16:creationId xmlns:a16="http://schemas.microsoft.com/office/drawing/2014/main" id="{6F1C324E-3771-4DD5-A3C5-5476143D1422}"/>
                              </a:ext>
                            </a:extLst>
                          </p:cNvPr>
                          <p:cNvSpPr/>
                          <p:nvPr/>
                        </p:nvSpPr>
                        <p:spPr>
                          <a:xfrm>
                            <a:off x="6418790" y="1902679"/>
                            <a:ext cx="1412109" cy="469900"/>
                          </a:xfrm>
                          <a:prstGeom prst="round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(‘the', ‘DT’)</a:t>
                            </a:r>
                          </a:p>
                        </p:txBody>
                      </p:sp>
                    </p:grpSp>
                    <p:sp>
                      <p:nvSpPr>
                        <p:cNvPr id="105" name="Rectangle: Rounded Corners 104">
                          <a:extLst>
                            <a:ext uri="{FF2B5EF4-FFF2-40B4-BE49-F238E27FC236}">
                              <a16:creationId xmlns:a16="http://schemas.microsoft.com/office/drawing/2014/main" id="{C2E6F905-3E3E-47C8-A058-77A1AD7D9EAA}"/>
                            </a:ext>
                          </a:extLst>
                        </p:cNvPr>
                        <p:cNvSpPr/>
                        <p:nvPr/>
                      </p:nvSpPr>
                      <p:spPr>
                        <a:xfrm>
                          <a:off x="8090601" y="4062919"/>
                          <a:ext cx="1528866"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(‘CEO', ‘NN’)</a:t>
                          </a:r>
                        </a:p>
                      </p:txBody>
                    </p:sp>
                  </p:grpSp>
                  <p:sp>
                    <p:nvSpPr>
                      <p:cNvPr id="119" name="Rectangle: Rounded Corners 118">
                        <a:extLst>
                          <a:ext uri="{FF2B5EF4-FFF2-40B4-BE49-F238E27FC236}">
                            <a16:creationId xmlns:a16="http://schemas.microsoft.com/office/drawing/2014/main" id="{52BD5D33-141C-40B9-91F0-8FADC6C971C1}"/>
                          </a:ext>
                        </a:extLst>
                      </p:cNvPr>
                      <p:cNvSpPr/>
                      <p:nvPr/>
                    </p:nvSpPr>
                    <p:spPr>
                      <a:xfrm>
                        <a:off x="3254940" y="2377639"/>
                        <a:ext cx="1224136"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 ‘PUN’)</a:t>
                        </a:r>
                      </a:p>
                    </p:txBody>
                  </p:sp>
                </p:grpSp>
              </p:grpSp>
              <p:sp>
                <p:nvSpPr>
                  <p:cNvPr id="31" name="Rectangle: Rounded Corners 30">
                    <a:extLst>
                      <a:ext uri="{FF2B5EF4-FFF2-40B4-BE49-F238E27FC236}">
                        <a16:creationId xmlns:a16="http://schemas.microsoft.com/office/drawing/2014/main" id="{DF8EB275-77F6-4DE7-82D9-1ADA51AE6EF9}"/>
                      </a:ext>
                    </a:extLst>
                  </p:cNvPr>
                  <p:cNvSpPr/>
                  <p:nvPr/>
                </p:nvSpPr>
                <p:spPr>
                  <a:xfrm>
                    <a:off x="3000485" y="1132047"/>
                    <a:ext cx="1944215"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(‘Wayne', ‘NNP’)</a:t>
                    </a:r>
                  </a:p>
                </p:txBody>
              </p:sp>
            </p:grpSp>
            <p:sp>
              <p:nvSpPr>
                <p:cNvPr id="32" name="Rectangle: Rounded Corners 31">
                  <a:extLst>
                    <a:ext uri="{FF2B5EF4-FFF2-40B4-BE49-F238E27FC236}">
                      <a16:creationId xmlns:a16="http://schemas.microsoft.com/office/drawing/2014/main" id="{C92D65A9-F7F5-4628-9026-B8183490672E}"/>
                    </a:ext>
                  </a:extLst>
                </p:cNvPr>
                <p:cNvSpPr/>
                <p:nvPr/>
              </p:nvSpPr>
              <p:spPr>
                <a:xfrm>
                  <a:off x="9552384" y="1132047"/>
                  <a:ext cx="1224136" cy="469900"/>
                </a:xfrm>
                <a:prstGeom prst="round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(‘of’, ‘IN’)</a:t>
                  </a:r>
                </a:p>
              </p:txBody>
            </p:sp>
            <p:sp>
              <p:nvSpPr>
                <p:cNvPr id="34" name="Rectangle: Rounded Corners 33">
                  <a:extLst>
                    <a:ext uri="{FF2B5EF4-FFF2-40B4-BE49-F238E27FC236}">
                      <a16:creationId xmlns:a16="http://schemas.microsoft.com/office/drawing/2014/main" id="{7D4A4205-55E6-4A0A-A524-B6B252B197F3}"/>
                    </a:ext>
                  </a:extLst>
                </p:cNvPr>
                <p:cNvSpPr/>
                <p:nvPr/>
              </p:nvSpPr>
              <p:spPr>
                <a:xfrm>
                  <a:off x="421216" y="1780119"/>
                  <a:ext cx="1944216"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(‘Wayne', ‘NNP’)</a:t>
                  </a:r>
                </a:p>
              </p:txBody>
            </p:sp>
            <p:sp>
              <p:nvSpPr>
                <p:cNvPr id="37" name="Rectangle: Rounded Corners 36">
                  <a:extLst>
                    <a:ext uri="{FF2B5EF4-FFF2-40B4-BE49-F238E27FC236}">
                      <a16:creationId xmlns:a16="http://schemas.microsoft.com/office/drawing/2014/main" id="{DE174056-098A-4FAA-8811-6E6F42AEAFD1}"/>
                    </a:ext>
                  </a:extLst>
                </p:cNvPr>
                <p:cNvSpPr/>
                <p:nvPr/>
              </p:nvSpPr>
              <p:spPr>
                <a:xfrm>
                  <a:off x="983432" y="2377639"/>
                  <a:ext cx="2088232"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(‘Batman', ‘NNP’)</a:t>
                  </a:r>
                </a:p>
              </p:txBody>
            </p:sp>
          </p:grpSp>
          <p:sp>
            <p:nvSpPr>
              <p:cNvPr id="38" name="Rectangle: Rounded Corners 37">
                <a:extLst>
                  <a:ext uri="{FF2B5EF4-FFF2-40B4-BE49-F238E27FC236}">
                    <a16:creationId xmlns:a16="http://schemas.microsoft.com/office/drawing/2014/main" id="{24C5BD10-2495-4BA0-B601-6B2A5C254F17}"/>
                  </a:ext>
                </a:extLst>
              </p:cNvPr>
              <p:cNvSpPr/>
              <p:nvPr/>
            </p:nvSpPr>
            <p:spPr>
              <a:xfrm>
                <a:off x="5023664" y="1780119"/>
                <a:ext cx="1224136"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 ‘PUN’)</a:t>
                </a:r>
              </a:p>
            </p:txBody>
          </p:sp>
        </p:grpSp>
      </p:grpSp>
    </p:spTree>
    <p:extLst>
      <p:ext uri="{BB962C8B-B14F-4D97-AF65-F5344CB8AC3E}">
        <p14:creationId xmlns:p14="http://schemas.microsoft.com/office/powerpoint/2010/main" val="96995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34" y="518147"/>
            <a:ext cx="7272808" cy="2420888"/>
          </a:xfrm>
        </p:spPr>
        <p:txBody>
          <a:bodyPr>
            <a:normAutofit/>
          </a:bodyPr>
          <a:lstStyle/>
          <a:p>
            <a:r>
              <a:rPr lang="en-GB" sz="3500" dirty="0">
                <a:latin typeface="+mn-lt"/>
                <a:cs typeface="Arial" panose="020B0604020202020204" pitchFamily="34" charset="0"/>
              </a:rPr>
              <a:t>Can you hear us?</a:t>
            </a:r>
          </a:p>
        </p:txBody>
      </p:sp>
      <p:sp>
        <p:nvSpPr>
          <p:cNvPr id="8" name="Oval Callout 7"/>
          <p:cNvSpPr/>
          <p:nvPr/>
        </p:nvSpPr>
        <p:spPr>
          <a:xfrm flipH="1">
            <a:off x="2495600" y="1772816"/>
            <a:ext cx="4968552" cy="4176464"/>
          </a:xfrm>
          <a:prstGeom prst="wedgeEllipseCallout">
            <a:avLst>
              <a:gd name="adj1" fmla="val -55501"/>
              <a:gd name="adj2" fmla="val 47704"/>
            </a:avLst>
          </a:prstGeom>
          <a:solidFill>
            <a:srgbClr val="00965E"/>
          </a:solidFill>
          <a:ln>
            <a:solidFill>
              <a:srgbClr val="009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700" b="1" dirty="0">
                <a:latin typeface="+mj-lt"/>
              </a:rPr>
              <a:t>?</a:t>
            </a:r>
          </a:p>
        </p:txBody>
      </p:sp>
    </p:spTree>
    <p:extLst>
      <p:ext uri="{BB962C8B-B14F-4D97-AF65-F5344CB8AC3E}">
        <p14:creationId xmlns:p14="http://schemas.microsoft.com/office/powerpoint/2010/main" val="1820079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Basic NLP – Named Entity Recognition</a:t>
            </a:r>
            <a:endParaRPr lang="en-US" dirty="0"/>
          </a:p>
        </p:txBody>
      </p:sp>
      <p:grpSp>
        <p:nvGrpSpPr>
          <p:cNvPr id="16" name="Group 15">
            <a:extLst>
              <a:ext uri="{FF2B5EF4-FFF2-40B4-BE49-F238E27FC236}">
                <a16:creationId xmlns:a16="http://schemas.microsoft.com/office/drawing/2014/main" id="{B5A60460-404B-4631-9731-0A4959180FCA}"/>
              </a:ext>
            </a:extLst>
          </p:cNvPr>
          <p:cNvGrpSpPr/>
          <p:nvPr/>
        </p:nvGrpSpPr>
        <p:grpSpPr>
          <a:xfrm>
            <a:off x="424760" y="1434232"/>
            <a:ext cx="10883400" cy="4227016"/>
            <a:chOff x="424760" y="3598737"/>
            <a:chExt cx="10883400" cy="2895957"/>
          </a:xfrm>
        </p:grpSpPr>
        <p:sp>
          <p:nvSpPr>
            <p:cNvPr id="148" name="Rectangle: Rounded Corners 147">
              <a:extLst>
                <a:ext uri="{FF2B5EF4-FFF2-40B4-BE49-F238E27FC236}">
                  <a16:creationId xmlns:a16="http://schemas.microsoft.com/office/drawing/2014/main" id="{6304831D-0830-4A3D-A69B-D22F1423C737}"/>
                </a:ext>
              </a:extLst>
            </p:cNvPr>
            <p:cNvSpPr/>
            <p:nvPr/>
          </p:nvSpPr>
          <p:spPr>
            <a:xfrm>
              <a:off x="424760" y="3598737"/>
              <a:ext cx="10883400" cy="2895957"/>
            </a:xfrm>
            <a:prstGeom prst="roundRect">
              <a:avLst/>
            </a:prstGeom>
            <a:solidFill>
              <a:schemeClr val="accent3">
                <a:lumMod val="20000"/>
                <a:lumOff val="80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accent3">
                      <a:lumMod val="50000"/>
                    </a:schemeClr>
                  </a:solidFill>
                </a:rPr>
                <a:t>S</a:t>
              </a:r>
            </a:p>
            <a:p>
              <a:endParaRPr lang="en-GB" dirty="0">
                <a:solidFill>
                  <a:schemeClr val="accent3">
                    <a:lumMod val="50000"/>
                  </a:schemeClr>
                </a:solidFill>
              </a:endParaRPr>
            </a:p>
            <a:p>
              <a:endParaRPr lang="en-GB" dirty="0">
                <a:solidFill>
                  <a:schemeClr val="accent3">
                    <a:lumMod val="50000"/>
                  </a:schemeClr>
                </a:solidFill>
              </a:endParaRPr>
            </a:p>
            <a:p>
              <a:endParaRPr lang="en-GB" dirty="0">
                <a:solidFill>
                  <a:schemeClr val="accent3">
                    <a:lumMod val="50000"/>
                  </a:schemeClr>
                </a:solidFill>
              </a:endParaRPr>
            </a:p>
            <a:p>
              <a:endParaRPr lang="en-GB" dirty="0">
                <a:solidFill>
                  <a:schemeClr val="accent3">
                    <a:lumMod val="50000"/>
                  </a:schemeClr>
                </a:solidFill>
              </a:endParaRPr>
            </a:p>
            <a:p>
              <a:endParaRPr lang="en-GB" dirty="0">
                <a:solidFill>
                  <a:schemeClr val="accent3">
                    <a:lumMod val="50000"/>
                  </a:schemeClr>
                </a:solidFill>
              </a:endParaRPr>
            </a:p>
            <a:p>
              <a:endParaRPr lang="en-GB" dirty="0">
                <a:solidFill>
                  <a:schemeClr val="accent3">
                    <a:lumMod val="50000"/>
                  </a:schemeClr>
                </a:solidFill>
              </a:endParaRPr>
            </a:p>
            <a:p>
              <a:endParaRPr lang="en-GB" dirty="0">
                <a:solidFill>
                  <a:schemeClr val="accent3">
                    <a:lumMod val="50000"/>
                  </a:schemeClr>
                </a:solidFill>
              </a:endParaRPr>
            </a:p>
            <a:p>
              <a:endParaRPr lang="en-GB" dirty="0">
                <a:solidFill>
                  <a:schemeClr val="accent3">
                    <a:lumMod val="50000"/>
                  </a:schemeClr>
                </a:solidFill>
              </a:endParaRPr>
            </a:p>
            <a:p>
              <a:pPr algn="ctr"/>
              <a:endParaRPr lang="en-GB" dirty="0">
                <a:solidFill>
                  <a:schemeClr val="accent3">
                    <a:lumMod val="50000"/>
                  </a:schemeClr>
                </a:solidFill>
              </a:endParaRPr>
            </a:p>
            <a:p>
              <a:pPr algn="ctr"/>
              <a:endParaRPr lang="en-GB" dirty="0">
                <a:solidFill>
                  <a:schemeClr val="accent3">
                    <a:lumMod val="50000"/>
                  </a:schemeClr>
                </a:solidFill>
              </a:endParaRPr>
            </a:p>
            <a:p>
              <a:pPr algn="ctr"/>
              <a:endParaRPr lang="en-GB" dirty="0">
                <a:solidFill>
                  <a:schemeClr val="accent3">
                    <a:lumMod val="50000"/>
                  </a:schemeClr>
                </a:solidFill>
              </a:endParaRPr>
            </a:p>
          </p:txBody>
        </p:sp>
        <p:grpSp>
          <p:nvGrpSpPr>
            <p:cNvPr id="15" name="Group 14">
              <a:extLst>
                <a:ext uri="{FF2B5EF4-FFF2-40B4-BE49-F238E27FC236}">
                  <a16:creationId xmlns:a16="http://schemas.microsoft.com/office/drawing/2014/main" id="{A7BF3C0E-A4CD-42D2-9AA8-C87D4A1C7ED9}"/>
                </a:ext>
              </a:extLst>
            </p:cNvPr>
            <p:cNvGrpSpPr/>
            <p:nvPr/>
          </p:nvGrpSpPr>
          <p:grpSpPr>
            <a:xfrm>
              <a:off x="839415" y="4077369"/>
              <a:ext cx="9649073" cy="2087935"/>
              <a:chOff x="839415" y="4077369"/>
              <a:chExt cx="9649073" cy="2087935"/>
            </a:xfrm>
          </p:grpSpPr>
          <p:sp>
            <p:nvSpPr>
              <p:cNvPr id="73" name="Rectangle: Rounded Corners 72">
                <a:extLst>
                  <a:ext uri="{FF2B5EF4-FFF2-40B4-BE49-F238E27FC236}">
                    <a16:creationId xmlns:a16="http://schemas.microsoft.com/office/drawing/2014/main" id="{43B0BD08-EF89-445D-8DB9-8FC7F95472CC}"/>
                  </a:ext>
                </a:extLst>
              </p:cNvPr>
              <p:cNvSpPr/>
              <p:nvPr/>
            </p:nvSpPr>
            <p:spPr>
              <a:xfrm>
                <a:off x="6672064" y="5561654"/>
                <a:ext cx="3168352" cy="603650"/>
              </a:xfrm>
              <a:prstGeom prst="roundRect">
                <a:avLst/>
              </a:prstGeom>
              <a:solidFill>
                <a:schemeClr val="accent5">
                  <a:lumMod val="20000"/>
                  <a:lumOff val="8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5">
                        <a:lumMod val="50000"/>
                      </a:schemeClr>
                    </a:solidFill>
                  </a:rPr>
                  <a:t>PERSON</a:t>
                </a:r>
                <a:endParaRPr lang="en-GB" sz="2000" dirty="0">
                  <a:solidFill>
                    <a:schemeClr val="accent3">
                      <a:lumMod val="50000"/>
                    </a:schemeClr>
                  </a:solidFill>
                </a:endParaRPr>
              </a:p>
              <a:p>
                <a:pPr algn="ctr"/>
                <a:endParaRPr lang="en-GB" dirty="0">
                  <a:solidFill>
                    <a:schemeClr val="accent3">
                      <a:lumMod val="50000"/>
                    </a:schemeClr>
                  </a:solidFill>
                </a:endParaRPr>
              </a:p>
            </p:txBody>
          </p:sp>
          <p:grpSp>
            <p:nvGrpSpPr>
              <p:cNvPr id="14" name="Group 13">
                <a:extLst>
                  <a:ext uri="{FF2B5EF4-FFF2-40B4-BE49-F238E27FC236}">
                    <a16:creationId xmlns:a16="http://schemas.microsoft.com/office/drawing/2014/main" id="{07CE6F3F-369C-49CE-9BEF-D9645DCDE6EE}"/>
                  </a:ext>
                </a:extLst>
              </p:cNvPr>
              <p:cNvGrpSpPr/>
              <p:nvPr/>
            </p:nvGrpSpPr>
            <p:grpSpPr>
              <a:xfrm>
                <a:off x="839415" y="4077369"/>
                <a:ext cx="9649073" cy="1294314"/>
                <a:chOff x="839415" y="4070575"/>
                <a:chExt cx="9649073" cy="1294314"/>
              </a:xfrm>
            </p:grpSpPr>
            <p:sp>
              <p:nvSpPr>
                <p:cNvPr id="70" name="Rectangle: Rounded Corners 69">
                  <a:extLst>
                    <a:ext uri="{FF2B5EF4-FFF2-40B4-BE49-F238E27FC236}">
                      <a16:creationId xmlns:a16="http://schemas.microsoft.com/office/drawing/2014/main" id="{BA4A4320-370B-4FE8-9DB0-C2357A1DDEDC}"/>
                    </a:ext>
                  </a:extLst>
                </p:cNvPr>
                <p:cNvSpPr/>
                <p:nvPr/>
              </p:nvSpPr>
              <p:spPr>
                <a:xfrm>
                  <a:off x="839415" y="4761239"/>
                  <a:ext cx="9649073" cy="60365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6">
                          <a:lumMod val="50000"/>
                        </a:schemeClr>
                      </a:solidFill>
                    </a:rPr>
                    <a:t>ORGANIZATION</a:t>
                  </a:r>
                </a:p>
                <a:p>
                  <a:pPr algn="ctr"/>
                  <a:endParaRPr lang="en-GB" dirty="0">
                    <a:solidFill>
                      <a:schemeClr val="accent3">
                        <a:lumMod val="50000"/>
                      </a:schemeClr>
                    </a:solidFill>
                  </a:endParaRPr>
                </a:p>
              </p:txBody>
            </p:sp>
            <p:grpSp>
              <p:nvGrpSpPr>
                <p:cNvPr id="13" name="Group 12">
                  <a:extLst>
                    <a:ext uri="{FF2B5EF4-FFF2-40B4-BE49-F238E27FC236}">
                      <a16:creationId xmlns:a16="http://schemas.microsoft.com/office/drawing/2014/main" id="{E92356E0-926D-492F-8B9C-DEAF2B5AE132}"/>
                    </a:ext>
                  </a:extLst>
                </p:cNvPr>
                <p:cNvGrpSpPr/>
                <p:nvPr/>
              </p:nvGrpSpPr>
              <p:grpSpPr>
                <a:xfrm>
                  <a:off x="865192" y="4070575"/>
                  <a:ext cx="7274728" cy="603650"/>
                  <a:chOff x="865192" y="4070575"/>
                  <a:chExt cx="7274728" cy="603650"/>
                </a:xfrm>
              </p:grpSpPr>
              <p:sp>
                <p:nvSpPr>
                  <p:cNvPr id="68" name="Rectangle: Rounded Corners 67">
                    <a:extLst>
                      <a:ext uri="{FF2B5EF4-FFF2-40B4-BE49-F238E27FC236}">
                        <a16:creationId xmlns:a16="http://schemas.microsoft.com/office/drawing/2014/main" id="{A93E9E57-2ECF-4108-A33A-D9D80E963CB8}"/>
                      </a:ext>
                    </a:extLst>
                  </p:cNvPr>
                  <p:cNvSpPr/>
                  <p:nvPr/>
                </p:nvSpPr>
                <p:spPr>
                  <a:xfrm>
                    <a:off x="4151784" y="4070575"/>
                    <a:ext cx="3988136" cy="60365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6">
                            <a:lumMod val="50000"/>
                          </a:schemeClr>
                        </a:solidFill>
                      </a:rPr>
                      <a:t>ORGANIZATION</a:t>
                    </a:r>
                  </a:p>
                  <a:p>
                    <a:pPr algn="ctr"/>
                    <a:endParaRPr lang="en-GB" dirty="0">
                      <a:solidFill>
                        <a:schemeClr val="accent3">
                          <a:lumMod val="50000"/>
                        </a:schemeClr>
                      </a:solidFill>
                    </a:endParaRPr>
                  </a:p>
                </p:txBody>
              </p:sp>
              <p:sp>
                <p:nvSpPr>
                  <p:cNvPr id="43" name="Rectangle: Rounded Corners 42">
                    <a:extLst>
                      <a:ext uri="{FF2B5EF4-FFF2-40B4-BE49-F238E27FC236}">
                        <a16:creationId xmlns:a16="http://schemas.microsoft.com/office/drawing/2014/main" id="{F503F591-832A-4008-8345-F2C5860E1CA8}"/>
                      </a:ext>
                    </a:extLst>
                  </p:cNvPr>
                  <p:cNvSpPr/>
                  <p:nvPr/>
                </p:nvSpPr>
                <p:spPr>
                  <a:xfrm>
                    <a:off x="865192" y="4070575"/>
                    <a:ext cx="3142576" cy="603650"/>
                  </a:xfrm>
                  <a:prstGeom prst="roundRect">
                    <a:avLst/>
                  </a:prstGeom>
                  <a:solidFill>
                    <a:schemeClr val="accent5">
                      <a:lumMod val="20000"/>
                      <a:lumOff val="8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accent5">
                            <a:lumMod val="50000"/>
                          </a:schemeClr>
                        </a:solidFill>
                      </a:rPr>
                      <a:t>PERSON</a:t>
                    </a:r>
                  </a:p>
                  <a:p>
                    <a:endParaRPr lang="en-GB" dirty="0">
                      <a:solidFill>
                        <a:schemeClr val="accent3">
                          <a:lumMod val="50000"/>
                        </a:schemeClr>
                      </a:solidFill>
                    </a:endParaRPr>
                  </a:p>
                </p:txBody>
              </p:sp>
            </p:grpSp>
          </p:grpSp>
        </p:grpSp>
      </p:grpSp>
      <p:sp>
        <p:nvSpPr>
          <p:cNvPr id="78" name="Rectangle: Rounded Corners 77">
            <a:extLst>
              <a:ext uri="{FF2B5EF4-FFF2-40B4-BE49-F238E27FC236}">
                <a16:creationId xmlns:a16="http://schemas.microsoft.com/office/drawing/2014/main" id="{EAD3E953-044D-4BEF-B24D-6DBDCE1C2914}"/>
              </a:ext>
            </a:extLst>
          </p:cNvPr>
          <p:cNvSpPr/>
          <p:nvPr/>
        </p:nvSpPr>
        <p:spPr>
          <a:xfrm>
            <a:off x="1919535" y="2852936"/>
            <a:ext cx="1872209"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(‘Bruce', ‘NNP’)</a:t>
            </a:r>
          </a:p>
        </p:txBody>
      </p:sp>
      <p:sp>
        <p:nvSpPr>
          <p:cNvPr id="79" name="Rectangle: Rounded Corners 78">
            <a:extLst>
              <a:ext uri="{FF2B5EF4-FFF2-40B4-BE49-F238E27FC236}">
                <a16:creationId xmlns:a16="http://schemas.microsoft.com/office/drawing/2014/main" id="{E72D8CE1-D291-47B4-9FFB-205AD42DCB3E}"/>
              </a:ext>
            </a:extLst>
          </p:cNvPr>
          <p:cNvSpPr/>
          <p:nvPr/>
        </p:nvSpPr>
        <p:spPr>
          <a:xfrm>
            <a:off x="6023993" y="2852936"/>
            <a:ext cx="1944215"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(‘Wayne', ‘NNP’)</a:t>
            </a:r>
          </a:p>
        </p:txBody>
      </p:sp>
      <p:sp>
        <p:nvSpPr>
          <p:cNvPr id="80" name="Rectangle: Rounded Corners 79">
            <a:extLst>
              <a:ext uri="{FF2B5EF4-FFF2-40B4-BE49-F238E27FC236}">
                <a16:creationId xmlns:a16="http://schemas.microsoft.com/office/drawing/2014/main" id="{2CADD541-7A47-4C23-B717-B8A6434A1DBF}"/>
              </a:ext>
            </a:extLst>
          </p:cNvPr>
          <p:cNvSpPr/>
          <p:nvPr/>
        </p:nvSpPr>
        <p:spPr>
          <a:xfrm>
            <a:off x="8256240" y="2852936"/>
            <a:ext cx="1375361"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('is', ‘VBZ’)</a:t>
            </a:r>
          </a:p>
        </p:txBody>
      </p:sp>
      <p:sp>
        <p:nvSpPr>
          <p:cNvPr id="81" name="Rectangle: Rounded Corners 80">
            <a:extLst>
              <a:ext uri="{FF2B5EF4-FFF2-40B4-BE49-F238E27FC236}">
                <a16:creationId xmlns:a16="http://schemas.microsoft.com/office/drawing/2014/main" id="{5A91AC93-2354-4CE8-803C-7F5315441B20}"/>
              </a:ext>
            </a:extLst>
          </p:cNvPr>
          <p:cNvSpPr/>
          <p:nvPr/>
        </p:nvSpPr>
        <p:spPr>
          <a:xfrm>
            <a:off x="9768408" y="2852936"/>
            <a:ext cx="1412109" cy="469900"/>
          </a:xfrm>
          <a:prstGeom prst="round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(‘the', ‘DT’)</a:t>
            </a:r>
          </a:p>
        </p:txBody>
      </p:sp>
      <p:sp>
        <p:nvSpPr>
          <p:cNvPr id="82" name="Rectangle: Rounded Corners 81">
            <a:extLst>
              <a:ext uri="{FF2B5EF4-FFF2-40B4-BE49-F238E27FC236}">
                <a16:creationId xmlns:a16="http://schemas.microsoft.com/office/drawing/2014/main" id="{DA7FE8DD-9C12-45DC-8C8E-7E5285FEC030}"/>
              </a:ext>
            </a:extLst>
          </p:cNvPr>
          <p:cNvSpPr/>
          <p:nvPr/>
        </p:nvSpPr>
        <p:spPr>
          <a:xfrm>
            <a:off x="2639616" y="3789040"/>
            <a:ext cx="1528866"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(‘CEO', ‘NN’)</a:t>
            </a:r>
          </a:p>
        </p:txBody>
      </p:sp>
      <p:sp>
        <p:nvSpPr>
          <p:cNvPr id="83" name="Rectangle: Rounded Corners 82">
            <a:extLst>
              <a:ext uri="{FF2B5EF4-FFF2-40B4-BE49-F238E27FC236}">
                <a16:creationId xmlns:a16="http://schemas.microsoft.com/office/drawing/2014/main" id="{775AB2BA-A9E2-4A27-9FEF-14D6E9B813E3}"/>
              </a:ext>
            </a:extLst>
          </p:cNvPr>
          <p:cNvSpPr/>
          <p:nvPr/>
        </p:nvSpPr>
        <p:spPr>
          <a:xfrm>
            <a:off x="4367808" y="3789040"/>
            <a:ext cx="1224136" cy="469900"/>
          </a:xfrm>
          <a:prstGeom prst="roundRect">
            <a:avLst/>
          </a:prstGeom>
          <a:solidFill>
            <a:schemeClr val="accent2">
              <a:lumMod val="20000"/>
              <a:lumOff val="80000"/>
            </a:schemeClr>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2">
                    <a:lumMod val="50000"/>
                  </a:schemeClr>
                </a:solidFill>
              </a:rPr>
              <a:t>(‘of’, ‘IN’)</a:t>
            </a:r>
          </a:p>
        </p:txBody>
      </p:sp>
      <p:sp>
        <p:nvSpPr>
          <p:cNvPr id="84" name="Rectangle: Rounded Corners 83">
            <a:extLst>
              <a:ext uri="{FF2B5EF4-FFF2-40B4-BE49-F238E27FC236}">
                <a16:creationId xmlns:a16="http://schemas.microsoft.com/office/drawing/2014/main" id="{A7AC7081-721C-4AC0-B31A-8EA7F7AAFF13}"/>
              </a:ext>
            </a:extLst>
          </p:cNvPr>
          <p:cNvSpPr/>
          <p:nvPr/>
        </p:nvSpPr>
        <p:spPr>
          <a:xfrm>
            <a:off x="5735960" y="3789040"/>
            <a:ext cx="1944216"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(‘Wayne', ‘NNP’)</a:t>
            </a:r>
          </a:p>
        </p:txBody>
      </p:sp>
      <p:sp>
        <p:nvSpPr>
          <p:cNvPr id="85" name="Rectangle: Rounded Corners 84">
            <a:extLst>
              <a:ext uri="{FF2B5EF4-FFF2-40B4-BE49-F238E27FC236}">
                <a16:creationId xmlns:a16="http://schemas.microsoft.com/office/drawing/2014/main" id="{62083DF6-413F-4DBC-8332-65D372A5F6C4}"/>
              </a:ext>
            </a:extLst>
          </p:cNvPr>
          <p:cNvSpPr/>
          <p:nvPr/>
        </p:nvSpPr>
        <p:spPr>
          <a:xfrm>
            <a:off x="7868504" y="3789040"/>
            <a:ext cx="2475968"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(‘Enterprises', ‘NNP’)</a:t>
            </a:r>
          </a:p>
        </p:txBody>
      </p:sp>
      <p:sp>
        <p:nvSpPr>
          <p:cNvPr id="86" name="Rectangle: Rounded Corners 85">
            <a:extLst>
              <a:ext uri="{FF2B5EF4-FFF2-40B4-BE49-F238E27FC236}">
                <a16:creationId xmlns:a16="http://schemas.microsoft.com/office/drawing/2014/main" id="{FD833809-03A2-42F7-9ED4-922002CAB65B}"/>
              </a:ext>
            </a:extLst>
          </p:cNvPr>
          <p:cNvSpPr/>
          <p:nvPr/>
        </p:nvSpPr>
        <p:spPr>
          <a:xfrm>
            <a:off x="10013511" y="5013176"/>
            <a:ext cx="661921"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t>
            </a:r>
          </a:p>
        </p:txBody>
      </p:sp>
      <p:sp>
        <p:nvSpPr>
          <p:cNvPr id="87" name="Rectangle: Rounded Corners 86">
            <a:extLst>
              <a:ext uri="{FF2B5EF4-FFF2-40B4-BE49-F238E27FC236}">
                <a16:creationId xmlns:a16="http://schemas.microsoft.com/office/drawing/2014/main" id="{6CD7D6CD-F6C0-45A0-92F3-F3F86D707D4A}"/>
              </a:ext>
            </a:extLst>
          </p:cNvPr>
          <p:cNvSpPr/>
          <p:nvPr/>
        </p:nvSpPr>
        <p:spPr>
          <a:xfrm>
            <a:off x="7680176" y="5013176"/>
            <a:ext cx="2088232" cy="482600"/>
          </a:xfrm>
          <a:prstGeom prst="roundRect">
            <a:avLst/>
          </a:prstGeom>
          <a:solidFill>
            <a:schemeClr val="tx2">
              <a:lumMod val="20000"/>
              <a:lumOff val="80000"/>
            </a:schemeClr>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2">
                    <a:lumMod val="50000"/>
                  </a:schemeClr>
                </a:solidFill>
              </a:rPr>
              <a:t>(‘Batman', ‘NNP’)</a:t>
            </a:r>
          </a:p>
        </p:txBody>
      </p:sp>
      <p:sp>
        <p:nvSpPr>
          <p:cNvPr id="88" name="Rectangle: Rounded Corners 87">
            <a:extLst>
              <a:ext uri="{FF2B5EF4-FFF2-40B4-BE49-F238E27FC236}">
                <a16:creationId xmlns:a16="http://schemas.microsoft.com/office/drawing/2014/main" id="{840A42C2-7531-4295-A519-BD2DF890414C}"/>
              </a:ext>
            </a:extLst>
          </p:cNvPr>
          <p:cNvSpPr/>
          <p:nvPr/>
        </p:nvSpPr>
        <p:spPr>
          <a:xfrm>
            <a:off x="5015880" y="5013176"/>
            <a:ext cx="1528867"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(‘also', ‘RB’)</a:t>
            </a:r>
          </a:p>
        </p:txBody>
      </p:sp>
      <p:sp>
        <p:nvSpPr>
          <p:cNvPr id="89" name="Rectangle: Rounded Corners 88">
            <a:extLst>
              <a:ext uri="{FF2B5EF4-FFF2-40B4-BE49-F238E27FC236}">
                <a16:creationId xmlns:a16="http://schemas.microsoft.com/office/drawing/2014/main" id="{A1D6F665-63AC-405D-A7D1-06CD9317D36B}"/>
              </a:ext>
            </a:extLst>
          </p:cNvPr>
          <p:cNvSpPr/>
          <p:nvPr/>
        </p:nvSpPr>
        <p:spPr>
          <a:xfrm>
            <a:off x="3449109" y="5013176"/>
            <a:ext cx="1395848"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('is', ‘VBZ’)</a:t>
            </a:r>
          </a:p>
        </p:txBody>
      </p:sp>
      <p:sp>
        <p:nvSpPr>
          <p:cNvPr id="90" name="Rectangle: Rounded Corners 89">
            <a:extLst>
              <a:ext uri="{FF2B5EF4-FFF2-40B4-BE49-F238E27FC236}">
                <a16:creationId xmlns:a16="http://schemas.microsoft.com/office/drawing/2014/main" id="{BA15014B-7251-4BEB-B717-E3EDF51A3553}"/>
              </a:ext>
            </a:extLst>
          </p:cNvPr>
          <p:cNvSpPr/>
          <p:nvPr/>
        </p:nvSpPr>
        <p:spPr>
          <a:xfrm>
            <a:off x="1938660" y="5013176"/>
            <a:ext cx="1419317"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(‘but’, ‘CC’)</a:t>
            </a:r>
          </a:p>
        </p:txBody>
      </p:sp>
      <p:sp>
        <p:nvSpPr>
          <p:cNvPr id="91" name="Rectangle: Rounded Corners 90">
            <a:extLst>
              <a:ext uri="{FF2B5EF4-FFF2-40B4-BE49-F238E27FC236}">
                <a16:creationId xmlns:a16="http://schemas.microsoft.com/office/drawing/2014/main" id="{72887CFA-C66A-4C67-BB0E-21F47636126F}"/>
              </a:ext>
            </a:extLst>
          </p:cNvPr>
          <p:cNvSpPr/>
          <p:nvPr/>
        </p:nvSpPr>
        <p:spPr>
          <a:xfrm>
            <a:off x="1199456" y="5013176"/>
            <a:ext cx="648072" cy="469900"/>
          </a:xfrm>
          <a:prstGeom prst="roundRect">
            <a:avLst/>
          </a:prstGeom>
          <a:solidFill>
            <a:schemeClr val="accent6">
              <a:lumMod val="20000"/>
              <a:lumOff val="80000"/>
            </a:schemeClr>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6">
                    <a:lumMod val="50000"/>
                  </a:schemeClr>
                </a:solidFill>
              </a:rPr>
              <a:t>(,/,)</a:t>
            </a:r>
          </a:p>
        </p:txBody>
      </p:sp>
    </p:spTree>
    <p:extLst>
      <p:ext uri="{BB962C8B-B14F-4D97-AF65-F5344CB8AC3E}">
        <p14:creationId xmlns:p14="http://schemas.microsoft.com/office/powerpoint/2010/main" val="60727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Processing – What to do and in what order?</a:t>
            </a:r>
            <a:endParaRPr lang="en-US" dirty="0"/>
          </a:p>
        </p:txBody>
      </p:sp>
      <p:sp>
        <p:nvSpPr>
          <p:cNvPr id="4" name="TextBox 3"/>
          <p:cNvSpPr txBox="1"/>
          <p:nvPr/>
        </p:nvSpPr>
        <p:spPr>
          <a:xfrm>
            <a:off x="424760" y="1121571"/>
            <a:ext cx="10812089" cy="2554545"/>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Chunking and/or POS-lemmatising requires text that is already tokenised and POS-tagged.</a:t>
            </a:r>
          </a:p>
          <a:p>
            <a:endParaRPr lang="en-GB" sz="2000" dirty="0">
              <a:latin typeface="Arial" panose="020B0604020202020204" pitchFamily="34" charset="0"/>
              <a:ea typeface="+mn-lt"/>
              <a:cs typeface="Arial" panose="020B0604020202020204" pitchFamily="34" charset="0"/>
            </a:endParaRPr>
          </a:p>
          <a:p>
            <a:r>
              <a:rPr lang="en-GB" sz="2000" dirty="0" err="1">
                <a:latin typeface="Arial" panose="020B0604020202020204" pitchFamily="34" charset="0"/>
                <a:ea typeface="+mn-lt"/>
                <a:cs typeface="Arial" panose="020B0604020202020204" pitchFamily="34" charset="0"/>
              </a:rPr>
              <a:t>RegEx</a:t>
            </a:r>
            <a:r>
              <a:rPr lang="en-GB" sz="2000" dirty="0">
                <a:latin typeface="Arial" panose="020B0604020202020204" pitchFamily="34" charset="0"/>
                <a:ea typeface="+mn-lt"/>
                <a:cs typeface="Arial" panose="020B0604020202020204" pitchFamily="34" charset="0"/>
              </a:rPr>
              <a:t> may be best before removing uppercase to better catch acronyms or </a:t>
            </a:r>
            <a:r>
              <a:rPr lang="en-GB" sz="2000" dirty="0" err="1">
                <a:latin typeface="Arial" panose="020B0604020202020204" pitchFamily="34" charset="0"/>
                <a:ea typeface="+mn-lt"/>
                <a:cs typeface="Arial" panose="020B0604020202020204" pitchFamily="34" charset="0"/>
              </a:rPr>
              <a:t>abbreviatons</a:t>
            </a:r>
            <a:r>
              <a:rPr lang="en-GB" sz="2000" dirty="0">
                <a:latin typeface="Arial" panose="020B0604020202020204" pitchFamily="34" charset="0"/>
                <a:ea typeface="+mn-lt"/>
                <a:cs typeface="Arial" panose="020B0604020202020204" pitchFamily="34" charset="0"/>
              </a:rPr>
              <a:t>.</a:t>
            </a: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Add changes to a pipeline and run the whole thing from scratch.</a:t>
            </a: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Replicability is important!</a:t>
            </a:r>
            <a:endParaRPr lang="en-US" sz="2000" dirty="0">
              <a:latin typeface="Arial" panose="020B0604020202020204" pitchFamily="34" charset="0"/>
              <a:cs typeface="Arial" panose="020B0604020202020204" pitchFamily="34" charset="0"/>
            </a:endParaRPr>
          </a:p>
          <a:p>
            <a:endParaRPr lang="en-GB" sz="2000" dirty="0">
              <a:latin typeface="Arial" panose="020B0604020202020204" pitchFamily="34" charset="0"/>
              <a:ea typeface="+mn-lt"/>
              <a:cs typeface="Arial" panose="020B0604020202020204" pitchFamily="34" charset="0"/>
            </a:endParaRPr>
          </a:p>
        </p:txBody>
      </p:sp>
      <p:grpSp>
        <p:nvGrpSpPr>
          <p:cNvPr id="17" name="Group 16">
            <a:extLst>
              <a:ext uri="{FF2B5EF4-FFF2-40B4-BE49-F238E27FC236}">
                <a16:creationId xmlns:a16="http://schemas.microsoft.com/office/drawing/2014/main" id="{01AE8CB7-4F2E-4EA9-912E-C6777DCB0F0A}"/>
              </a:ext>
            </a:extLst>
          </p:cNvPr>
          <p:cNvGrpSpPr/>
          <p:nvPr/>
        </p:nvGrpSpPr>
        <p:grpSpPr>
          <a:xfrm>
            <a:off x="119336" y="3606259"/>
            <a:ext cx="11117513" cy="1202354"/>
            <a:chOff x="119336" y="3606259"/>
            <a:chExt cx="11117513" cy="1202354"/>
          </a:xfrm>
        </p:grpSpPr>
        <p:sp>
          <p:nvSpPr>
            <p:cNvPr id="11" name="Rectangle: Rounded Corners 10">
              <a:extLst>
                <a:ext uri="{FF2B5EF4-FFF2-40B4-BE49-F238E27FC236}">
                  <a16:creationId xmlns:a16="http://schemas.microsoft.com/office/drawing/2014/main" id="{213A4C91-E169-466D-AC1F-C97197D4B058}"/>
                </a:ext>
              </a:extLst>
            </p:cNvPr>
            <p:cNvSpPr/>
            <p:nvPr/>
          </p:nvSpPr>
          <p:spPr>
            <a:xfrm>
              <a:off x="119336" y="3606259"/>
              <a:ext cx="11117513" cy="1202354"/>
            </a:xfrm>
            <a:prstGeom prst="round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4">
                      <a:lumMod val="50000"/>
                    </a:schemeClr>
                  </a:solidFill>
                </a:rPr>
                <a:t>Pipeline</a:t>
              </a:r>
            </a:p>
            <a:p>
              <a:endParaRPr lang="en-GB" sz="2000" dirty="0">
                <a:solidFill>
                  <a:schemeClr val="accent4">
                    <a:lumMod val="50000"/>
                  </a:schemeClr>
                </a:solidFill>
              </a:endParaRPr>
            </a:p>
            <a:p>
              <a:endParaRPr lang="en-GB" sz="2000" dirty="0">
                <a:solidFill>
                  <a:schemeClr val="accent4">
                    <a:lumMod val="50000"/>
                  </a:schemeClr>
                </a:solidFill>
              </a:endParaRPr>
            </a:p>
            <a:p>
              <a:endParaRPr lang="en-GB" sz="2000" dirty="0">
                <a:solidFill>
                  <a:schemeClr val="accent4">
                    <a:lumMod val="50000"/>
                  </a:schemeClr>
                </a:solidFill>
              </a:endParaRPr>
            </a:p>
          </p:txBody>
        </p:sp>
        <p:sp>
          <p:nvSpPr>
            <p:cNvPr id="2" name="Rectangle: Rounded Corners 1">
              <a:extLst>
                <a:ext uri="{FF2B5EF4-FFF2-40B4-BE49-F238E27FC236}">
                  <a16:creationId xmlns:a16="http://schemas.microsoft.com/office/drawing/2014/main" id="{43E894F6-D4FC-445F-8801-30CB248E239B}"/>
                </a:ext>
              </a:extLst>
            </p:cNvPr>
            <p:cNvSpPr/>
            <p:nvPr/>
          </p:nvSpPr>
          <p:spPr>
            <a:xfrm>
              <a:off x="263352" y="3933056"/>
              <a:ext cx="1834984"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Tokenisation</a:t>
              </a:r>
            </a:p>
          </p:txBody>
        </p:sp>
        <p:sp>
          <p:nvSpPr>
            <p:cNvPr id="5" name="Rectangle: Rounded Corners 4">
              <a:extLst>
                <a:ext uri="{FF2B5EF4-FFF2-40B4-BE49-F238E27FC236}">
                  <a16:creationId xmlns:a16="http://schemas.microsoft.com/office/drawing/2014/main" id="{9A4D34B2-A717-47C8-ABF3-E98942F27C0A}"/>
                </a:ext>
              </a:extLst>
            </p:cNvPr>
            <p:cNvSpPr/>
            <p:nvPr/>
          </p:nvSpPr>
          <p:spPr>
            <a:xfrm>
              <a:off x="9716232" y="4005064"/>
              <a:ext cx="1348320"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Stemming</a:t>
              </a:r>
            </a:p>
          </p:txBody>
        </p:sp>
        <p:sp>
          <p:nvSpPr>
            <p:cNvPr id="6" name="Rectangle: Rounded Corners 5">
              <a:extLst>
                <a:ext uri="{FF2B5EF4-FFF2-40B4-BE49-F238E27FC236}">
                  <a16:creationId xmlns:a16="http://schemas.microsoft.com/office/drawing/2014/main" id="{00731DBB-042D-46F0-BDEF-2604D00800D0}"/>
                </a:ext>
              </a:extLst>
            </p:cNvPr>
            <p:cNvSpPr/>
            <p:nvPr/>
          </p:nvSpPr>
          <p:spPr>
            <a:xfrm>
              <a:off x="6277240" y="4005064"/>
              <a:ext cx="2458376"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Remove stop words</a:t>
              </a:r>
            </a:p>
          </p:txBody>
        </p:sp>
        <p:sp>
          <p:nvSpPr>
            <p:cNvPr id="7" name="Rectangle: Rounded Corners 6">
              <a:extLst>
                <a:ext uri="{FF2B5EF4-FFF2-40B4-BE49-F238E27FC236}">
                  <a16:creationId xmlns:a16="http://schemas.microsoft.com/office/drawing/2014/main" id="{6F5FC8C6-7809-4E2A-950C-E21E6C5F355C}"/>
                </a:ext>
              </a:extLst>
            </p:cNvPr>
            <p:cNvSpPr/>
            <p:nvPr/>
          </p:nvSpPr>
          <p:spPr>
            <a:xfrm>
              <a:off x="2855640" y="4005064"/>
              <a:ext cx="2465751"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Remove punctuation</a:t>
              </a:r>
            </a:p>
          </p:txBody>
        </p:sp>
        <p:sp>
          <p:nvSpPr>
            <p:cNvPr id="3" name="Arrow: Right 2">
              <a:extLst>
                <a:ext uri="{FF2B5EF4-FFF2-40B4-BE49-F238E27FC236}">
                  <a16:creationId xmlns:a16="http://schemas.microsoft.com/office/drawing/2014/main" id="{76E5D970-D769-454E-AB6A-B7E24B314729}"/>
                </a:ext>
              </a:extLst>
            </p:cNvPr>
            <p:cNvSpPr/>
            <p:nvPr/>
          </p:nvSpPr>
          <p:spPr>
            <a:xfrm>
              <a:off x="2207568"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Arrow: Right 11">
              <a:extLst>
                <a:ext uri="{FF2B5EF4-FFF2-40B4-BE49-F238E27FC236}">
                  <a16:creationId xmlns:a16="http://schemas.microsoft.com/office/drawing/2014/main" id="{FECA0D41-8F15-4AE2-92F2-8505509571DF}"/>
                </a:ext>
              </a:extLst>
            </p:cNvPr>
            <p:cNvSpPr/>
            <p:nvPr/>
          </p:nvSpPr>
          <p:spPr>
            <a:xfrm>
              <a:off x="5591944"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BDEB8AD6-8707-4CFC-AE0C-F6A6143C654D}"/>
                </a:ext>
              </a:extLst>
            </p:cNvPr>
            <p:cNvSpPr/>
            <p:nvPr/>
          </p:nvSpPr>
          <p:spPr>
            <a:xfrm>
              <a:off x="9048328"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6" name="Group 35">
            <a:extLst>
              <a:ext uri="{FF2B5EF4-FFF2-40B4-BE49-F238E27FC236}">
                <a16:creationId xmlns:a16="http://schemas.microsoft.com/office/drawing/2014/main" id="{A8E71DD4-56EB-487F-9627-7CFA7635C727}"/>
              </a:ext>
            </a:extLst>
          </p:cNvPr>
          <p:cNvGrpSpPr/>
          <p:nvPr/>
        </p:nvGrpSpPr>
        <p:grpSpPr>
          <a:xfrm>
            <a:off x="91751" y="3573016"/>
            <a:ext cx="11117513" cy="1213815"/>
            <a:chOff x="91751" y="3594797"/>
            <a:chExt cx="11117513" cy="1213815"/>
          </a:xfrm>
        </p:grpSpPr>
        <p:grpSp>
          <p:nvGrpSpPr>
            <p:cNvPr id="27" name="Group 26">
              <a:extLst>
                <a:ext uri="{FF2B5EF4-FFF2-40B4-BE49-F238E27FC236}">
                  <a16:creationId xmlns:a16="http://schemas.microsoft.com/office/drawing/2014/main" id="{9CFEED68-0965-41E7-B3C3-FD39053CEB96}"/>
                </a:ext>
              </a:extLst>
            </p:cNvPr>
            <p:cNvGrpSpPr/>
            <p:nvPr/>
          </p:nvGrpSpPr>
          <p:grpSpPr>
            <a:xfrm>
              <a:off x="91751" y="3594797"/>
              <a:ext cx="11117513" cy="1213815"/>
              <a:chOff x="116179" y="3606259"/>
              <a:chExt cx="11093449" cy="1202354"/>
            </a:xfrm>
          </p:grpSpPr>
          <p:sp>
            <p:nvSpPr>
              <p:cNvPr id="28" name="Rectangle: Rounded Corners 27">
                <a:extLst>
                  <a:ext uri="{FF2B5EF4-FFF2-40B4-BE49-F238E27FC236}">
                    <a16:creationId xmlns:a16="http://schemas.microsoft.com/office/drawing/2014/main" id="{0951BE49-CBD0-4B67-A068-C2E267BA2999}"/>
                  </a:ext>
                </a:extLst>
              </p:cNvPr>
              <p:cNvSpPr/>
              <p:nvPr/>
            </p:nvSpPr>
            <p:spPr>
              <a:xfrm>
                <a:off x="116179" y="3606259"/>
                <a:ext cx="11093449" cy="1202354"/>
              </a:xfrm>
              <a:prstGeom prst="round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4">
                        <a:lumMod val="50000"/>
                      </a:schemeClr>
                    </a:solidFill>
                  </a:rPr>
                  <a:t>Pipeline</a:t>
                </a:r>
              </a:p>
              <a:p>
                <a:endParaRPr lang="en-GB" sz="2000" dirty="0">
                  <a:solidFill>
                    <a:schemeClr val="accent4">
                      <a:lumMod val="50000"/>
                    </a:schemeClr>
                  </a:solidFill>
                </a:endParaRPr>
              </a:p>
              <a:p>
                <a:endParaRPr lang="en-GB" sz="2000" dirty="0">
                  <a:solidFill>
                    <a:schemeClr val="accent4">
                      <a:lumMod val="50000"/>
                    </a:schemeClr>
                  </a:solidFill>
                </a:endParaRPr>
              </a:p>
              <a:p>
                <a:endParaRPr lang="en-GB" sz="2000" dirty="0">
                  <a:solidFill>
                    <a:schemeClr val="accent4">
                      <a:lumMod val="50000"/>
                    </a:schemeClr>
                  </a:solidFill>
                </a:endParaRPr>
              </a:p>
            </p:txBody>
          </p:sp>
          <p:sp>
            <p:nvSpPr>
              <p:cNvPr id="29" name="Rectangle: Rounded Corners 28">
                <a:extLst>
                  <a:ext uri="{FF2B5EF4-FFF2-40B4-BE49-F238E27FC236}">
                    <a16:creationId xmlns:a16="http://schemas.microsoft.com/office/drawing/2014/main" id="{2D1973C1-3958-405D-AE27-0BE130905BA5}"/>
                  </a:ext>
                </a:extLst>
              </p:cNvPr>
              <p:cNvSpPr/>
              <p:nvPr/>
            </p:nvSpPr>
            <p:spPr>
              <a:xfrm>
                <a:off x="263352" y="3933056"/>
                <a:ext cx="1872208"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Tokenisation</a:t>
                </a:r>
              </a:p>
            </p:txBody>
          </p:sp>
          <p:sp>
            <p:nvSpPr>
              <p:cNvPr id="30" name="Rectangle: Rounded Corners 29">
                <a:extLst>
                  <a:ext uri="{FF2B5EF4-FFF2-40B4-BE49-F238E27FC236}">
                    <a16:creationId xmlns:a16="http://schemas.microsoft.com/office/drawing/2014/main" id="{14A958AD-1DB0-4D95-A456-141AE35D8E9F}"/>
                  </a:ext>
                </a:extLst>
              </p:cNvPr>
              <p:cNvSpPr/>
              <p:nvPr/>
            </p:nvSpPr>
            <p:spPr>
              <a:xfrm>
                <a:off x="7831883" y="3925747"/>
                <a:ext cx="2874085"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Remove punctuation/stop words</a:t>
                </a:r>
              </a:p>
            </p:txBody>
          </p:sp>
          <p:sp>
            <p:nvSpPr>
              <p:cNvPr id="33" name="Arrow: Right 32">
                <a:extLst>
                  <a:ext uri="{FF2B5EF4-FFF2-40B4-BE49-F238E27FC236}">
                    <a16:creationId xmlns:a16="http://schemas.microsoft.com/office/drawing/2014/main" id="{EC084F2B-A068-4A13-87AD-333F9E4169BC}"/>
                  </a:ext>
                </a:extLst>
              </p:cNvPr>
              <p:cNvSpPr/>
              <p:nvPr/>
            </p:nvSpPr>
            <p:spPr>
              <a:xfrm>
                <a:off x="2207568"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Arrow: Right 33">
                <a:extLst>
                  <a:ext uri="{FF2B5EF4-FFF2-40B4-BE49-F238E27FC236}">
                    <a16:creationId xmlns:a16="http://schemas.microsoft.com/office/drawing/2014/main" id="{E5C5CAEB-524A-4968-AE2D-F7DFFA872CFB}"/>
                  </a:ext>
                </a:extLst>
              </p:cNvPr>
              <p:cNvSpPr/>
              <p:nvPr/>
            </p:nvSpPr>
            <p:spPr>
              <a:xfrm>
                <a:off x="4670389"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Right 34">
                <a:extLst>
                  <a:ext uri="{FF2B5EF4-FFF2-40B4-BE49-F238E27FC236}">
                    <a16:creationId xmlns:a16="http://schemas.microsoft.com/office/drawing/2014/main" id="{E8DBDDF6-BD7E-44D8-84D9-F94A245F27B7}"/>
                  </a:ext>
                </a:extLst>
              </p:cNvPr>
              <p:cNvSpPr/>
              <p:nvPr/>
            </p:nvSpPr>
            <p:spPr>
              <a:xfrm>
                <a:off x="7185214"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Rectangle: Rounded Corners 8">
              <a:extLst>
                <a:ext uri="{FF2B5EF4-FFF2-40B4-BE49-F238E27FC236}">
                  <a16:creationId xmlns:a16="http://schemas.microsoft.com/office/drawing/2014/main" id="{0C42EBD3-FC63-4BD7-8508-50A668069B8B}"/>
                </a:ext>
              </a:extLst>
            </p:cNvPr>
            <p:cNvSpPr/>
            <p:nvPr/>
          </p:nvSpPr>
          <p:spPr>
            <a:xfrm>
              <a:off x="2855640" y="3933056"/>
              <a:ext cx="1656184"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POS-tagging</a:t>
              </a:r>
            </a:p>
          </p:txBody>
        </p:sp>
        <p:sp>
          <p:nvSpPr>
            <p:cNvPr id="10" name="Rectangle: Rounded Corners 9">
              <a:extLst>
                <a:ext uri="{FF2B5EF4-FFF2-40B4-BE49-F238E27FC236}">
                  <a16:creationId xmlns:a16="http://schemas.microsoft.com/office/drawing/2014/main" id="{60130190-E98F-44BF-BA53-36BC20BA454D}"/>
                </a:ext>
              </a:extLst>
            </p:cNvPr>
            <p:cNvSpPr/>
            <p:nvPr/>
          </p:nvSpPr>
          <p:spPr>
            <a:xfrm>
              <a:off x="5321391" y="3942552"/>
              <a:ext cx="1656184"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Lemmatising</a:t>
              </a:r>
            </a:p>
          </p:txBody>
        </p:sp>
      </p:grpSp>
    </p:spTree>
    <p:extLst>
      <p:ext uri="{BB962C8B-B14F-4D97-AF65-F5344CB8AC3E}">
        <p14:creationId xmlns:p14="http://schemas.microsoft.com/office/powerpoint/2010/main" val="91063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Word Frequency</a:t>
            </a:r>
            <a:endParaRPr lang="en-GB" sz="2700" dirty="0">
              <a:cs typeface="Arial"/>
            </a:endParaRPr>
          </a:p>
        </p:txBody>
      </p:sp>
      <p:sp>
        <p:nvSpPr>
          <p:cNvPr id="4" name="TextBox 3"/>
          <p:cNvSpPr txBox="1"/>
          <p:nvPr/>
        </p:nvSpPr>
        <p:spPr>
          <a:xfrm>
            <a:off x="1055440" y="4625841"/>
            <a:ext cx="8352928" cy="1323439"/>
          </a:xfrm>
          <a:prstGeom prst="rect">
            <a:avLst/>
          </a:prstGeom>
          <a:noFill/>
        </p:spPr>
        <p:txBody>
          <a:bodyPr wrap="square" rtlCol="0" anchor="t">
            <a:spAutoFit/>
          </a:bodyPr>
          <a:lstStyle/>
          <a:p>
            <a:r>
              <a:rPr lang="en-GB" sz="2000" dirty="0">
                <a:latin typeface="Arial" panose="020B0604020202020204" pitchFamily="34" charset="0"/>
                <a:ea typeface="+mn-lt"/>
                <a:cs typeface="Arial" panose="020B0604020202020204" pitchFamily="34" charset="0"/>
              </a:rPr>
              <a:t>Example:</a:t>
            </a:r>
          </a:p>
          <a:p>
            <a:r>
              <a:rPr lang="en-GB" sz="2000" dirty="0">
                <a:latin typeface="Arial" panose="020B0604020202020204" pitchFamily="34" charset="0"/>
                <a:ea typeface="+mn-lt"/>
                <a:cs typeface="Arial" panose="020B0604020202020204" pitchFamily="34" charset="0"/>
              </a:rPr>
              <a:t>{'It': 2,  'raining': 2, </a:t>
            </a:r>
          </a:p>
          <a:p>
            <a:endParaRPr lang="en-GB" sz="2000" dirty="0">
              <a:latin typeface="Arial" panose="020B0604020202020204" pitchFamily="34" charset="0"/>
              <a:ea typeface="+mn-lt"/>
              <a:cs typeface="Arial" panose="020B0604020202020204" pitchFamily="34" charset="0"/>
            </a:endParaRPr>
          </a:p>
          <a:p>
            <a:r>
              <a:rPr lang="en-GB" sz="2000" dirty="0">
                <a:latin typeface="Arial" panose="020B0604020202020204" pitchFamily="34" charset="0"/>
                <a:ea typeface="+mn-lt"/>
                <a:cs typeface="Arial" panose="020B0604020202020204" pitchFamily="34" charset="0"/>
              </a:rPr>
              <a:t>  'cats': 1, 'dogs': 1, 'also': 1, 'elephants': 1, 'becoming': 1, 'problem': 1}</a:t>
            </a:r>
          </a:p>
        </p:txBody>
      </p:sp>
      <p:grpSp>
        <p:nvGrpSpPr>
          <p:cNvPr id="27" name="Group 26">
            <a:extLst>
              <a:ext uri="{FF2B5EF4-FFF2-40B4-BE49-F238E27FC236}">
                <a16:creationId xmlns:a16="http://schemas.microsoft.com/office/drawing/2014/main" id="{FF199E80-7B44-401C-8B4B-DBB779209B41}"/>
              </a:ext>
            </a:extLst>
          </p:cNvPr>
          <p:cNvGrpSpPr/>
          <p:nvPr/>
        </p:nvGrpSpPr>
        <p:grpSpPr>
          <a:xfrm>
            <a:off x="235071" y="2708920"/>
            <a:ext cx="11117513" cy="1213815"/>
            <a:chOff x="91751" y="3594797"/>
            <a:chExt cx="11117513" cy="1213815"/>
          </a:xfrm>
        </p:grpSpPr>
        <p:grpSp>
          <p:nvGrpSpPr>
            <p:cNvPr id="28" name="Group 27">
              <a:extLst>
                <a:ext uri="{FF2B5EF4-FFF2-40B4-BE49-F238E27FC236}">
                  <a16:creationId xmlns:a16="http://schemas.microsoft.com/office/drawing/2014/main" id="{8EBA570B-0901-43B3-8112-66B1B6BD6E17}"/>
                </a:ext>
              </a:extLst>
            </p:cNvPr>
            <p:cNvGrpSpPr/>
            <p:nvPr/>
          </p:nvGrpSpPr>
          <p:grpSpPr>
            <a:xfrm>
              <a:off x="91751" y="3594797"/>
              <a:ext cx="11117513" cy="1213815"/>
              <a:chOff x="116179" y="3606259"/>
              <a:chExt cx="11093449" cy="1202354"/>
            </a:xfrm>
          </p:grpSpPr>
          <p:sp>
            <p:nvSpPr>
              <p:cNvPr id="31" name="Rectangle: Rounded Corners 30">
                <a:extLst>
                  <a:ext uri="{FF2B5EF4-FFF2-40B4-BE49-F238E27FC236}">
                    <a16:creationId xmlns:a16="http://schemas.microsoft.com/office/drawing/2014/main" id="{4C8DE472-22CC-43CA-8AD6-B1599234AAD5}"/>
                  </a:ext>
                </a:extLst>
              </p:cNvPr>
              <p:cNvSpPr/>
              <p:nvPr/>
            </p:nvSpPr>
            <p:spPr>
              <a:xfrm>
                <a:off x="116179" y="3606259"/>
                <a:ext cx="11093449" cy="1202354"/>
              </a:xfrm>
              <a:prstGeom prst="round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4">
                        <a:lumMod val="50000"/>
                      </a:schemeClr>
                    </a:solidFill>
                  </a:rPr>
                  <a:t>Pipeline</a:t>
                </a:r>
              </a:p>
              <a:p>
                <a:endParaRPr lang="en-GB" sz="2000" dirty="0">
                  <a:solidFill>
                    <a:schemeClr val="accent4">
                      <a:lumMod val="50000"/>
                    </a:schemeClr>
                  </a:solidFill>
                </a:endParaRPr>
              </a:p>
              <a:p>
                <a:endParaRPr lang="en-GB" sz="2000" dirty="0">
                  <a:solidFill>
                    <a:schemeClr val="accent4">
                      <a:lumMod val="50000"/>
                    </a:schemeClr>
                  </a:solidFill>
                </a:endParaRPr>
              </a:p>
              <a:p>
                <a:endParaRPr lang="en-GB" sz="2000" dirty="0">
                  <a:solidFill>
                    <a:schemeClr val="accent4">
                      <a:lumMod val="50000"/>
                    </a:schemeClr>
                  </a:solidFill>
                </a:endParaRPr>
              </a:p>
            </p:txBody>
          </p:sp>
          <p:sp>
            <p:nvSpPr>
              <p:cNvPr id="32" name="Rectangle: Rounded Corners 31">
                <a:extLst>
                  <a:ext uri="{FF2B5EF4-FFF2-40B4-BE49-F238E27FC236}">
                    <a16:creationId xmlns:a16="http://schemas.microsoft.com/office/drawing/2014/main" id="{BB146607-E225-4B99-989D-B918623D27A8}"/>
                  </a:ext>
                </a:extLst>
              </p:cNvPr>
              <p:cNvSpPr/>
              <p:nvPr/>
            </p:nvSpPr>
            <p:spPr>
              <a:xfrm>
                <a:off x="263352" y="3933056"/>
                <a:ext cx="1872208"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Word tokens</a:t>
                </a:r>
              </a:p>
            </p:txBody>
          </p:sp>
          <p:sp>
            <p:nvSpPr>
              <p:cNvPr id="33" name="Rectangle: Rounded Corners 32">
                <a:extLst>
                  <a:ext uri="{FF2B5EF4-FFF2-40B4-BE49-F238E27FC236}">
                    <a16:creationId xmlns:a16="http://schemas.microsoft.com/office/drawing/2014/main" id="{3B46C2CF-4A25-4F54-A676-237AC470CEFF}"/>
                  </a:ext>
                </a:extLst>
              </p:cNvPr>
              <p:cNvSpPr/>
              <p:nvPr/>
            </p:nvSpPr>
            <p:spPr>
              <a:xfrm>
                <a:off x="10204394" y="3925747"/>
                <a:ext cx="882627"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Count</a:t>
                </a:r>
              </a:p>
            </p:txBody>
          </p:sp>
          <p:sp>
            <p:nvSpPr>
              <p:cNvPr id="34" name="Arrow: Right 33">
                <a:extLst>
                  <a:ext uri="{FF2B5EF4-FFF2-40B4-BE49-F238E27FC236}">
                    <a16:creationId xmlns:a16="http://schemas.microsoft.com/office/drawing/2014/main" id="{DAD23790-64DB-421E-93BF-EE5569B25897}"/>
                  </a:ext>
                </a:extLst>
              </p:cNvPr>
              <p:cNvSpPr/>
              <p:nvPr/>
            </p:nvSpPr>
            <p:spPr>
              <a:xfrm>
                <a:off x="2207568"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Arrow: Right 34">
                <a:extLst>
                  <a:ext uri="{FF2B5EF4-FFF2-40B4-BE49-F238E27FC236}">
                    <a16:creationId xmlns:a16="http://schemas.microsoft.com/office/drawing/2014/main" id="{95F378FC-9ADB-4401-994F-32EE7C72AA72}"/>
                  </a:ext>
                </a:extLst>
              </p:cNvPr>
              <p:cNvSpPr/>
              <p:nvPr/>
            </p:nvSpPr>
            <p:spPr>
              <a:xfrm>
                <a:off x="7400217"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Right 35">
                <a:extLst>
                  <a:ext uri="{FF2B5EF4-FFF2-40B4-BE49-F238E27FC236}">
                    <a16:creationId xmlns:a16="http://schemas.microsoft.com/office/drawing/2014/main" id="{EA7C2364-355D-437D-A288-C4A7E1368381}"/>
                  </a:ext>
                </a:extLst>
              </p:cNvPr>
              <p:cNvSpPr/>
              <p:nvPr/>
            </p:nvSpPr>
            <p:spPr>
              <a:xfrm>
                <a:off x="9485177"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Rectangle: Rounded Corners 28">
              <a:extLst>
                <a:ext uri="{FF2B5EF4-FFF2-40B4-BE49-F238E27FC236}">
                  <a16:creationId xmlns:a16="http://schemas.microsoft.com/office/drawing/2014/main" id="{50B25569-38B0-4B74-9C12-387696DAC24B}"/>
                </a:ext>
              </a:extLst>
            </p:cNvPr>
            <p:cNvSpPr/>
            <p:nvPr/>
          </p:nvSpPr>
          <p:spPr>
            <a:xfrm>
              <a:off x="2855639" y="3933056"/>
              <a:ext cx="4444618"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Remove uppercase, punctuation, stop words, empty strings</a:t>
              </a:r>
            </a:p>
          </p:txBody>
        </p:sp>
        <p:sp>
          <p:nvSpPr>
            <p:cNvPr id="30" name="Rectangle: Rounded Corners 29">
              <a:extLst>
                <a:ext uri="{FF2B5EF4-FFF2-40B4-BE49-F238E27FC236}">
                  <a16:creationId xmlns:a16="http://schemas.microsoft.com/office/drawing/2014/main" id="{418593C3-13D7-47CC-9777-EF45614A8E36}"/>
                </a:ext>
              </a:extLst>
            </p:cNvPr>
            <p:cNvSpPr/>
            <p:nvPr/>
          </p:nvSpPr>
          <p:spPr>
            <a:xfrm>
              <a:off x="8058247" y="3942552"/>
              <a:ext cx="1350817"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Stemming</a:t>
              </a:r>
            </a:p>
          </p:txBody>
        </p:sp>
      </p:grpSp>
      <p:grpSp>
        <p:nvGrpSpPr>
          <p:cNvPr id="37" name="Group 36">
            <a:extLst>
              <a:ext uri="{FF2B5EF4-FFF2-40B4-BE49-F238E27FC236}">
                <a16:creationId xmlns:a16="http://schemas.microsoft.com/office/drawing/2014/main" id="{64412DC1-CB91-49F0-B52B-BB9509B53E2F}"/>
              </a:ext>
            </a:extLst>
          </p:cNvPr>
          <p:cNvGrpSpPr/>
          <p:nvPr/>
        </p:nvGrpSpPr>
        <p:grpSpPr>
          <a:xfrm>
            <a:off x="758204" y="1268760"/>
            <a:ext cx="9287112" cy="1215377"/>
            <a:chOff x="758204" y="3140968"/>
            <a:chExt cx="9287112" cy="1215377"/>
          </a:xfrm>
        </p:grpSpPr>
        <p:sp>
          <p:nvSpPr>
            <p:cNvPr id="38" name="Rectangle: Rounded Corners 37">
              <a:extLst>
                <a:ext uri="{FF2B5EF4-FFF2-40B4-BE49-F238E27FC236}">
                  <a16:creationId xmlns:a16="http://schemas.microsoft.com/office/drawing/2014/main" id="{F0544241-6EC3-42B8-8556-4FB9F68705CC}"/>
                </a:ext>
              </a:extLst>
            </p:cNvPr>
            <p:cNvSpPr/>
            <p:nvPr/>
          </p:nvSpPr>
          <p:spPr>
            <a:xfrm>
              <a:off x="6066020" y="3140968"/>
              <a:ext cx="518273"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39" name="Rectangle: Rounded Corners 38">
              <a:extLst>
                <a:ext uri="{FF2B5EF4-FFF2-40B4-BE49-F238E27FC236}">
                  <a16:creationId xmlns:a16="http://schemas.microsoft.com/office/drawing/2014/main" id="{C4FBF168-0980-4E15-9A38-D316C9998AE2}"/>
                </a:ext>
              </a:extLst>
            </p:cNvPr>
            <p:cNvSpPr/>
            <p:nvPr/>
          </p:nvSpPr>
          <p:spPr>
            <a:xfrm>
              <a:off x="6655604"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40" name="Rectangle: Rounded Corners 39">
              <a:extLst>
                <a:ext uri="{FF2B5EF4-FFF2-40B4-BE49-F238E27FC236}">
                  <a16:creationId xmlns:a16="http://schemas.microsoft.com/office/drawing/2014/main" id="{50BD4B21-5564-46A1-9530-B589A74F2D18}"/>
                </a:ext>
              </a:extLst>
            </p:cNvPr>
            <p:cNvSpPr/>
            <p:nvPr/>
          </p:nvSpPr>
          <p:spPr>
            <a:xfrm>
              <a:off x="3338407" y="3861045"/>
              <a:ext cx="4699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41" name="Rectangle: Rounded Corners 40">
              <a:extLst>
                <a:ext uri="{FF2B5EF4-FFF2-40B4-BE49-F238E27FC236}">
                  <a16:creationId xmlns:a16="http://schemas.microsoft.com/office/drawing/2014/main" id="{6913EAD2-4D49-45F0-88BD-F987D04C8C19}"/>
                </a:ext>
              </a:extLst>
            </p:cNvPr>
            <p:cNvSpPr/>
            <p:nvPr/>
          </p:nvSpPr>
          <p:spPr>
            <a:xfrm>
              <a:off x="1790906"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'elephants'</a:t>
              </a:r>
            </a:p>
          </p:txBody>
        </p:sp>
        <p:sp>
          <p:nvSpPr>
            <p:cNvPr id="42" name="Rectangle: Rounded Corners 41">
              <a:extLst>
                <a:ext uri="{FF2B5EF4-FFF2-40B4-BE49-F238E27FC236}">
                  <a16:creationId xmlns:a16="http://schemas.microsoft.com/office/drawing/2014/main" id="{EAD7AE7F-7868-4FC3-93E3-C171A27366B3}"/>
                </a:ext>
              </a:extLst>
            </p:cNvPr>
            <p:cNvSpPr/>
            <p:nvPr/>
          </p:nvSpPr>
          <p:spPr>
            <a:xfrm>
              <a:off x="8114172" y="3140968"/>
              <a:ext cx="752764"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'also</a:t>
              </a:r>
              <a:r>
                <a:rPr lang="en-GB" dirty="0">
                  <a:solidFill>
                    <a:srgbClr val="7030A0"/>
                  </a:solidFill>
                </a:rPr>
                <a:t>'</a:t>
              </a:r>
            </a:p>
          </p:txBody>
        </p:sp>
        <p:sp>
          <p:nvSpPr>
            <p:cNvPr id="43" name="Rectangle: Rounded Corners 42">
              <a:extLst>
                <a:ext uri="{FF2B5EF4-FFF2-40B4-BE49-F238E27FC236}">
                  <a16:creationId xmlns:a16="http://schemas.microsoft.com/office/drawing/2014/main" id="{0FA7E5DB-0C43-4E90-9EDF-73CDBB758986}"/>
                </a:ext>
              </a:extLst>
            </p:cNvPr>
            <p:cNvSpPr/>
            <p:nvPr/>
          </p:nvSpPr>
          <p:spPr>
            <a:xfrm>
              <a:off x="7384888"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'is'</a:t>
              </a:r>
            </a:p>
          </p:txBody>
        </p:sp>
        <p:sp>
          <p:nvSpPr>
            <p:cNvPr id="44" name="Rectangle: Rounded Corners 43">
              <a:extLst>
                <a:ext uri="{FF2B5EF4-FFF2-40B4-BE49-F238E27FC236}">
                  <a16:creationId xmlns:a16="http://schemas.microsoft.com/office/drawing/2014/main" id="{A33DDF17-BA39-469B-A9CA-58C40B81D952}"/>
                </a:ext>
              </a:extLst>
            </p:cNvPr>
            <p:cNvSpPr/>
            <p:nvPr/>
          </p:nvSpPr>
          <p:spPr>
            <a:xfrm>
              <a:off x="5120836" y="3140968"/>
              <a:ext cx="889000"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'dogs'</a:t>
              </a:r>
            </a:p>
          </p:txBody>
        </p:sp>
        <p:sp>
          <p:nvSpPr>
            <p:cNvPr id="45" name="Rectangle: Rounded Corners 44">
              <a:extLst>
                <a:ext uri="{FF2B5EF4-FFF2-40B4-BE49-F238E27FC236}">
                  <a16:creationId xmlns:a16="http://schemas.microsoft.com/office/drawing/2014/main" id="{82FDF5F7-9A06-4D3D-A30D-D7D7E0193A8D}"/>
                </a:ext>
              </a:extLst>
            </p:cNvPr>
            <p:cNvSpPr/>
            <p:nvPr/>
          </p:nvSpPr>
          <p:spPr>
            <a:xfrm>
              <a:off x="4251852" y="3140968"/>
              <a:ext cx="812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'and'</a:t>
              </a:r>
            </a:p>
          </p:txBody>
        </p:sp>
        <p:sp>
          <p:nvSpPr>
            <p:cNvPr id="46" name="Rectangle: Rounded Corners 45">
              <a:extLst>
                <a:ext uri="{FF2B5EF4-FFF2-40B4-BE49-F238E27FC236}">
                  <a16:creationId xmlns:a16="http://schemas.microsoft.com/office/drawing/2014/main" id="{A489201E-B0E9-410B-99C0-6D95F5B1BC5D}"/>
                </a:ext>
              </a:extLst>
            </p:cNvPr>
            <p:cNvSpPr/>
            <p:nvPr/>
          </p:nvSpPr>
          <p:spPr>
            <a:xfrm>
              <a:off x="3420968" y="3140968"/>
              <a:ext cx="774700"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'cats'</a:t>
              </a:r>
            </a:p>
          </p:txBody>
        </p:sp>
        <p:sp>
          <p:nvSpPr>
            <p:cNvPr id="47" name="Rectangle: Rounded Corners 46">
              <a:extLst>
                <a:ext uri="{FF2B5EF4-FFF2-40B4-BE49-F238E27FC236}">
                  <a16:creationId xmlns:a16="http://schemas.microsoft.com/office/drawing/2014/main" id="{5BC15D2A-07C2-4543-AF6D-9AD61A297896}"/>
                </a:ext>
              </a:extLst>
            </p:cNvPr>
            <p:cNvSpPr/>
            <p:nvPr/>
          </p:nvSpPr>
          <p:spPr>
            <a:xfrm>
              <a:off x="2297984"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48" name="Rectangle: Rounded Corners 47">
              <a:extLst>
                <a:ext uri="{FF2B5EF4-FFF2-40B4-BE49-F238E27FC236}">
                  <a16:creationId xmlns:a16="http://schemas.microsoft.com/office/drawing/2014/main" id="{D094292F-5B55-467F-9ADF-152EA5D502F9}"/>
                </a:ext>
              </a:extLst>
            </p:cNvPr>
            <p:cNvSpPr/>
            <p:nvPr/>
          </p:nvSpPr>
          <p:spPr>
            <a:xfrm>
              <a:off x="1487488" y="3140968"/>
              <a:ext cx="754312"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a:t>
              </a:r>
            </a:p>
          </p:txBody>
        </p:sp>
        <p:sp>
          <p:nvSpPr>
            <p:cNvPr id="49" name="Rectangle: Rounded Corners 48">
              <a:extLst>
                <a:ext uri="{FF2B5EF4-FFF2-40B4-BE49-F238E27FC236}">
                  <a16:creationId xmlns:a16="http://schemas.microsoft.com/office/drawing/2014/main" id="{4E96A8B9-0C3A-48DB-95AD-F6677A647739}"/>
                </a:ext>
              </a:extLst>
            </p:cNvPr>
            <p:cNvSpPr/>
            <p:nvPr/>
          </p:nvSpPr>
          <p:spPr>
            <a:xfrm>
              <a:off x="758204" y="3140968"/>
              <a:ext cx="72928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50" name="Rectangle: Rounded Corners 49">
              <a:extLst>
                <a:ext uri="{FF2B5EF4-FFF2-40B4-BE49-F238E27FC236}">
                  <a16:creationId xmlns:a16="http://schemas.microsoft.com/office/drawing/2014/main" id="{601805A9-34B1-4331-90CA-21234FAF81BC}"/>
                </a:ext>
              </a:extLst>
            </p:cNvPr>
            <p:cNvSpPr/>
            <p:nvPr/>
          </p:nvSpPr>
          <p:spPr>
            <a:xfrm>
              <a:off x="8923116"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51" name="Rectangle: Rounded Corners 50">
              <a:extLst>
                <a:ext uri="{FF2B5EF4-FFF2-40B4-BE49-F238E27FC236}">
                  <a16:creationId xmlns:a16="http://schemas.microsoft.com/office/drawing/2014/main" id="{69412869-4067-41C3-9AB3-16D2F2232449}"/>
                </a:ext>
              </a:extLst>
            </p:cNvPr>
            <p:cNvSpPr/>
            <p:nvPr/>
          </p:nvSpPr>
          <p:spPr>
            <a:xfrm>
              <a:off x="3857208" y="3869804"/>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'which'</a:t>
              </a:r>
            </a:p>
          </p:txBody>
        </p:sp>
        <p:sp>
          <p:nvSpPr>
            <p:cNvPr id="52" name="Rectangle: Rounded Corners 51">
              <a:extLst>
                <a:ext uri="{FF2B5EF4-FFF2-40B4-BE49-F238E27FC236}">
                  <a16:creationId xmlns:a16="http://schemas.microsoft.com/office/drawing/2014/main" id="{1D4FA18C-47C4-49D4-BFD2-E55E91DDBF95}"/>
                </a:ext>
              </a:extLst>
            </p:cNvPr>
            <p:cNvSpPr/>
            <p:nvPr/>
          </p:nvSpPr>
          <p:spPr>
            <a:xfrm>
              <a:off x="4972909" y="3861045"/>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'is</a:t>
              </a:r>
              <a:r>
                <a:rPr lang="en-GB" dirty="0">
                  <a:solidFill>
                    <a:srgbClr val="7030A0"/>
                  </a:solidFill>
                </a:rPr>
                <a:t>'</a:t>
              </a:r>
            </a:p>
          </p:txBody>
        </p:sp>
        <p:sp>
          <p:nvSpPr>
            <p:cNvPr id="53" name="Rectangle: Rounded Corners 52">
              <a:extLst>
                <a:ext uri="{FF2B5EF4-FFF2-40B4-BE49-F238E27FC236}">
                  <a16:creationId xmlns:a16="http://schemas.microsoft.com/office/drawing/2014/main" id="{BD42943A-612C-43AD-8E4E-4C9FC70BF51F}"/>
                </a:ext>
              </a:extLst>
            </p:cNvPr>
            <p:cNvSpPr/>
            <p:nvPr/>
          </p:nvSpPr>
          <p:spPr>
            <a:xfrm>
              <a:off x="5694910"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'becoming'</a:t>
              </a:r>
            </a:p>
          </p:txBody>
        </p:sp>
        <p:sp>
          <p:nvSpPr>
            <p:cNvPr id="54" name="Rectangle: Rounded Corners 53">
              <a:extLst>
                <a:ext uri="{FF2B5EF4-FFF2-40B4-BE49-F238E27FC236}">
                  <a16:creationId xmlns:a16="http://schemas.microsoft.com/office/drawing/2014/main" id="{3F82B564-E5E7-4EEC-A0DF-BE46A4F46FB5}"/>
                </a:ext>
              </a:extLst>
            </p:cNvPr>
            <p:cNvSpPr/>
            <p:nvPr/>
          </p:nvSpPr>
          <p:spPr>
            <a:xfrm>
              <a:off x="7242411" y="3861045"/>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a:t>
              </a:r>
            </a:p>
          </p:txBody>
        </p:sp>
        <p:sp>
          <p:nvSpPr>
            <p:cNvPr id="55" name="Rectangle: Rounded Corners 54">
              <a:extLst>
                <a:ext uri="{FF2B5EF4-FFF2-40B4-BE49-F238E27FC236}">
                  <a16:creationId xmlns:a16="http://schemas.microsoft.com/office/drawing/2014/main" id="{E0D15087-90F3-425E-A109-A9C285EB0497}"/>
                </a:ext>
              </a:extLst>
            </p:cNvPr>
            <p:cNvSpPr/>
            <p:nvPr/>
          </p:nvSpPr>
          <p:spPr>
            <a:xfrm>
              <a:off x="7964412"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'problem'</a:t>
              </a:r>
            </a:p>
          </p:txBody>
        </p:sp>
        <p:sp>
          <p:nvSpPr>
            <p:cNvPr id="56" name="Rectangle: Rounded Corners 55">
              <a:extLst>
                <a:ext uri="{FF2B5EF4-FFF2-40B4-BE49-F238E27FC236}">
                  <a16:creationId xmlns:a16="http://schemas.microsoft.com/office/drawing/2014/main" id="{80216CEB-B48C-4AAA-8892-73FFEA4A9EA6}"/>
                </a:ext>
              </a:extLst>
            </p:cNvPr>
            <p:cNvSpPr/>
            <p:nvPr/>
          </p:nvSpPr>
          <p:spPr>
            <a:xfrm>
              <a:off x="9511916" y="3861045"/>
              <a:ext cx="533400"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grpSp>
    </p:spTree>
    <p:extLst>
      <p:ext uri="{BB962C8B-B14F-4D97-AF65-F5344CB8AC3E}">
        <p14:creationId xmlns:p14="http://schemas.microsoft.com/office/powerpoint/2010/main" val="280021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Word Frequency</a:t>
            </a:r>
            <a:endParaRPr lang="en-GB" sz="2700" dirty="0">
              <a:cs typeface="Arial"/>
            </a:endParaRPr>
          </a:p>
        </p:txBody>
      </p:sp>
      <p:sp>
        <p:nvSpPr>
          <p:cNvPr id="26" name="Rectangle: Rounded Corners 25">
            <a:extLst>
              <a:ext uri="{FF2B5EF4-FFF2-40B4-BE49-F238E27FC236}">
                <a16:creationId xmlns:a16="http://schemas.microsoft.com/office/drawing/2014/main" id="{2EA4F442-9D93-46B8-8A68-9B06818648F3}"/>
              </a:ext>
            </a:extLst>
          </p:cNvPr>
          <p:cNvSpPr/>
          <p:nvPr/>
        </p:nvSpPr>
        <p:spPr>
          <a:xfrm>
            <a:off x="623392" y="1277518"/>
            <a:ext cx="10684768" cy="1213413"/>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4">
                    <a:lumMod val="50000"/>
                  </a:schemeClr>
                </a:solidFill>
                <a:ea typeface="+mn-lt"/>
                <a:cs typeface="+mn-lt"/>
              </a:rPr>
              <a:t>The entire text of ‘Emma’ by Jane Austen </a:t>
            </a:r>
          </a:p>
          <a:p>
            <a:pPr algn="ctr"/>
            <a:r>
              <a:rPr lang="en-GB" sz="2000" dirty="0">
                <a:solidFill>
                  <a:schemeClr val="accent4">
                    <a:lumMod val="50000"/>
                  </a:schemeClr>
                </a:solidFill>
                <a:ea typeface="+mn-lt"/>
                <a:cs typeface="+mn-lt"/>
              </a:rPr>
              <a:t>(available through </a:t>
            </a:r>
            <a:r>
              <a:rPr lang="en-GB" sz="2000" dirty="0" err="1">
                <a:solidFill>
                  <a:schemeClr val="accent4">
                    <a:lumMod val="50000"/>
                  </a:schemeClr>
                </a:solidFill>
                <a:ea typeface="+mn-lt"/>
                <a:cs typeface="+mn-lt"/>
              </a:rPr>
              <a:t>nltk.corpus.gutenberg</a:t>
            </a:r>
            <a:r>
              <a:rPr lang="en-GB" sz="2000" dirty="0">
                <a:solidFill>
                  <a:schemeClr val="accent4">
                    <a:lumMod val="50000"/>
                  </a:schemeClr>
                </a:solidFill>
                <a:ea typeface="+mn-lt"/>
                <a:cs typeface="+mn-lt"/>
              </a:rPr>
              <a:t> functions)</a:t>
            </a:r>
            <a:endParaRPr lang="en-GB" sz="2000" dirty="0">
              <a:solidFill>
                <a:schemeClr val="accent4">
                  <a:lumMod val="50000"/>
                </a:schemeClr>
              </a:solidFill>
            </a:endParaRPr>
          </a:p>
        </p:txBody>
      </p:sp>
      <p:grpSp>
        <p:nvGrpSpPr>
          <p:cNvPr id="27" name="Group 26">
            <a:extLst>
              <a:ext uri="{FF2B5EF4-FFF2-40B4-BE49-F238E27FC236}">
                <a16:creationId xmlns:a16="http://schemas.microsoft.com/office/drawing/2014/main" id="{FF199E80-7B44-401C-8B4B-DBB779209B41}"/>
              </a:ext>
            </a:extLst>
          </p:cNvPr>
          <p:cNvGrpSpPr/>
          <p:nvPr/>
        </p:nvGrpSpPr>
        <p:grpSpPr>
          <a:xfrm>
            <a:off x="235071" y="2708920"/>
            <a:ext cx="11117513" cy="1213815"/>
            <a:chOff x="91751" y="3594797"/>
            <a:chExt cx="11117513" cy="1213815"/>
          </a:xfrm>
        </p:grpSpPr>
        <p:grpSp>
          <p:nvGrpSpPr>
            <p:cNvPr id="28" name="Group 27">
              <a:extLst>
                <a:ext uri="{FF2B5EF4-FFF2-40B4-BE49-F238E27FC236}">
                  <a16:creationId xmlns:a16="http://schemas.microsoft.com/office/drawing/2014/main" id="{8EBA570B-0901-43B3-8112-66B1B6BD6E17}"/>
                </a:ext>
              </a:extLst>
            </p:cNvPr>
            <p:cNvGrpSpPr/>
            <p:nvPr/>
          </p:nvGrpSpPr>
          <p:grpSpPr>
            <a:xfrm>
              <a:off x="91751" y="3594797"/>
              <a:ext cx="11117513" cy="1213815"/>
              <a:chOff x="116179" y="3606259"/>
              <a:chExt cx="11093449" cy="1202354"/>
            </a:xfrm>
          </p:grpSpPr>
          <p:sp>
            <p:nvSpPr>
              <p:cNvPr id="31" name="Rectangle: Rounded Corners 30">
                <a:extLst>
                  <a:ext uri="{FF2B5EF4-FFF2-40B4-BE49-F238E27FC236}">
                    <a16:creationId xmlns:a16="http://schemas.microsoft.com/office/drawing/2014/main" id="{4C8DE472-22CC-43CA-8AD6-B1599234AAD5}"/>
                  </a:ext>
                </a:extLst>
              </p:cNvPr>
              <p:cNvSpPr/>
              <p:nvPr/>
            </p:nvSpPr>
            <p:spPr>
              <a:xfrm>
                <a:off x="116179" y="3606259"/>
                <a:ext cx="11093449" cy="1202354"/>
              </a:xfrm>
              <a:prstGeom prst="round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accent4">
                        <a:lumMod val="50000"/>
                      </a:schemeClr>
                    </a:solidFill>
                  </a:rPr>
                  <a:t>Pipeline</a:t>
                </a:r>
              </a:p>
              <a:p>
                <a:endParaRPr lang="en-GB" sz="2000" dirty="0">
                  <a:solidFill>
                    <a:schemeClr val="accent4">
                      <a:lumMod val="50000"/>
                    </a:schemeClr>
                  </a:solidFill>
                </a:endParaRPr>
              </a:p>
              <a:p>
                <a:endParaRPr lang="en-GB" sz="2000" dirty="0">
                  <a:solidFill>
                    <a:schemeClr val="accent4">
                      <a:lumMod val="50000"/>
                    </a:schemeClr>
                  </a:solidFill>
                </a:endParaRPr>
              </a:p>
              <a:p>
                <a:endParaRPr lang="en-GB" sz="2000" dirty="0">
                  <a:solidFill>
                    <a:schemeClr val="accent4">
                      <a:lumMod val="50000"/>
                    </a:schemeClr>
                  </a:solidFill>
                </a:endParaRPr>
              </a:p>
            </p:txBody>
          </p:sp>
          <p:sp>
            <p:nvSpPr>
              <p:cNvPr id="32" name="Rectangle: Rounded Corners 31">
                <a:extLst>
                  <a:ext uri="{FF2B5EF4-FFF2-40B4-BE49-F238E27FC236}">
                    <a16:creationId xmlns:a16="http://schemas.microsoft.com/office/drawing/2014/main" id="{BB146607-E225-4B99-989D-B918623D27A8}"/>
                  </a:ext>
                </a:extLst>
              </p:cNvPr>
              <p:cNvSpPr/>
              <p:nvPr/>
            </p:nvSpPr>
            <p:spPr>
              <a:xfrm>
                <a:off x="263352" y="3933056"/>
                <a:ext cx="1872208"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Word tokens</a:t>
                </a:r>
              </a:p>
            </p:txBody>
          </p:sp>
          <p:sp>
            <p:nvSpPr>
              <p:cNvPr id="33" name="Rectangle: Rounded Corners 32">
                <a:extLst>
                  <a:ext uri="{FF2B5EF4-FFF2-40B4-BE49-F238E27FC236}">
                    <a16:creationId xmlns:a16="http://schemas.microsoft.com/office/drawing/2014/main" id="{3B46C2CF-4A25-4F54-A676-237AC470CEFF}"/>
                  </a:ext>
                </a:extLst>
              </p:cNvPr>
              <p:cNvSpPr/>
              <p:nvPr/>
            </p:nvSpPr>
            <p:spPr>
              <a:xfrm>
                <a:off x="10204394" y="3925747"/>
                <a:ext cx="882627"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Count</a:t>
                </a:r>
              </a:p>
            </p:txBody>
          </p:sp>
          <p:sp>
            <p:nvSpPr>
              <p:cNvPr id="34" name="Arrow: Right 33">
                <a:extLst>
                  <a:ext uri="{FF2B5EF4-FFF2-40B4-BE49-F238E27FC236}">
                    <a16:creationId xmlns:a16="http://schemas.microsoft.com/office/drawing/2014/main" id="{DAD23790-64DB-421E-93BF-EE5569B25897}"/>
                  </a:ext>
                </a:extLst>
              </p:cNvPr>
              <p:cNvSpPr/>
              <p:nvPr/>
            </p:nvSpPr>
            <p:spPr>
              <a:xfrm>
                <a:off x="2207568"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Arrow: Right 34">
                <a:extLst>
                  <a:ext uri="{FF2B5EF4-FFF2-40B4-BE49-F238E27FC236}">
                    <a16:creationId xmlns:a16="http://schemas.microsoft.com/office/drawing/2014/main" id="{95F378FC-9ADB-4401-994F-32EE7C72AA72}"/>
                  </a:ext>
                </a:extLst>
              </p:cNvPr>
              <p:cNvSpPr/>
              <p:nvPr/>
            </p:nvSpPr>
            <p:spPr>
              <a:xfrm>
                <a:off x="7400217"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Right 35">
                <a:extLst>
                  <a:ext uri="{FF2B5EF4-FFF2-40B4-BE49-F238E27FC236}">
                    <a16:creationId xmlns:a16="http://schemas.microsoft.com/office/drawing/2014/main" id="{EA7C2364-355D-437D-A288-C4A7E1368381}"/>
                  </a:ext>
                </a:extLst>
              </p:cNvPr>
              <p:cNvSpPr/>
              <p:nvPr/>
            </p:nvSpPr>
            <p:spPr>
              <a:xfrm>
                <a:off x="9485177" y="3789040"/>
                <a:ext cx="576064" cy="927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Rectangle: Rounded Corners 28">
              <a:extLst>
                <a:ext uri="{FF2B5EF4-FFF2-40B4-BE49-F238E27FC236}">
                  <a16:creationId xmlns:a16="http://schemas.microsoft.com/office/drawing/2014/main" id="{50B25569-38B0-4B74-9C12-387696DAC24B}"/>
                </a:ext>
              </a:extLst>
            </p:cNvPr>
            <p:cNvSpPr/>
            <p:nvPr/>
          </p:nvSpPr>
          <p:spPr>
            <a:xfrm>
              <a:off x="2855639" y="3933056"/>
              <a:ext cx="4444618"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Remove uppercase, punctuation, stop words, empty strings</a:t>
              </a:r>
            </a:p>
          </p:txBody>
        </p:sp>
        <p:sp>
          <p:nvSpPr>
            <p:cNvPr id="30" name="Rectangle: Rounded Corners 29">
              <a:extLst>
                <a:ext uri="{FF2B5EF4-FFF2-40B4-BE49-F238E27FC236}">
                  <a16:creationId xmlns:a16="http://schemas.microsoft.com/office/drawing/2014/main" id="{418593C3-13D7-47CC-9777-EF45614A8E36}"/>
                </a:ext>
              </a:extLst>
            </p:cNvPr>
            <p:cNvSpPr/>
            <p:nvPr/>
          </p:nvSpPr>
          <p:spPr>
            <a:xfrm>
              <a:off x="8058247" y="3942552"/>
              <a:ext cx="1350817" cy="648072"/>
            </a:xfrm>
            <a:prstGeom prst="round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accent5">
                      <a:lumMod val="50000"/>
                    </a:schemeClr>
                  </a:solidFill>
                </a:rPr>
                <a:t>Stemming</a:t>
              </a:r>
            </a:p>
          </p:txBody>
        </p:sp>
      </p:grpSp>
      <p:sp>
        <p:nvSpPr>
          <p:cNvPr id="2" name="Rectangle 1">
            <a:extLst>
              <a:ext uri="{FF2B5EF4-FFF2-40B4-BE49-F238E27FC236}">
                <a16:creationId xmlns:a16="http://schemas.microsoft.com/office/drawing/2014/main" id="{11D65850-F738-430C-BF36-47E57DA07874}"/>
              </a:ext>
            </a:extLst>
          </p:cNvPr>
          <p:cNvSpPr/>
          <p:nvPr/>
        </p:nvSpPr>
        <p:spPr>
          <a:xfrm>
            <a:off x="551383" y="4205987"/>
            <a:ext cx="10678327" cy="1754326"/>
          </a:xfrm>
          <a:prstGeom prst="rect">
            <a:avLst/>
          </a:prstGeom>
        </p:spPr>
        <p:txBody>
          <a:bodyPr wrap="square">
            <a:spAutoFit/>
          </a:bodyPr>
          <a:lstStyle/>
          <a:p>
            <a:r>
              <a:rPr lang="en-GB" dirty="0">
                <a:latin typeface="Arial" panose="020B0604020202020204" pitchFamily="34" charset="0"/>
                <a:ea typeface="+mn-lt"/>
                <a:cs typeface="Arial" panose="020B0604020202020204" pitchFamily="34" charset="0"/>
              </a:rPr>
              <a:t>10 most common words =</a:t>
            </a:r>
          </a:p>
          <a:p>
            <a:r>
              <a:rPr lang="en-GB" dirty="0">
                <a:latin typeface="Arial" panose="020B0604020202020204" pitchFamily="34" charset="0"/>
                <a:ea typeface="+mn-lt"/>
                <a:cs typeface="Arial" panose="020B0604020202020204" pitchFamily="34" charset="0"/>
              </a:rPr>
              <a:t>{'</a:t>
            </a:r>
            <a:r>
              <a:rPr lang="en-GB" dirty="0" err="1">
                <a:latin typeface="Arial" panose="020B0604020202020204" pitchFamily="34" charset="0"/>
                <a:ea typeface="+mn-lt"/>
                <a:cs typeface="Arial" panose="020B0604020202020204" pitchFamily="34" charset="0"/>
              </a:rPr>
              <a:t>mr</a:t>
            </a:r>
            <a:r>
              <a:rPr lang="en-GB" dirty="0">
                <a:latin typeface="Arial" panose="020B0604020202020204" pitchFamily="34" charset="0"/>
                <a:ea typeface="+mn-lt"/>
                <a:cs typeface="Arial" panose="020B0604020202020204" pitchFamily="34" charset="0"/>
              </a:rPr>
              <a:t>', 1855, '</a:t>
            </a:r>
            <a:r>
              <a:rPr lang="en-GB" dirty="0" err="1">
                <a:latin typeface="Arial" panose="020B0604020202020204" pitchFamily="34" charset="0"/>
                <a:ea typeface="+mn-lt"/>
                <a:cs typeface="Arial" panose="020B0604020202020204" pitchFamily="34" charset="0"/>
              </a:rPr>
              <a:t>emma</a:t>
            </a:r>
            <a:r>
              <a:rPr lang="en-GB" dirty="0">
                <a:latin typeface="Arial" panose="020B0604020202020204" pitchFamily="34" charset="0"/>
                <a:ea typeface="+mn-lt"/>
                <a:cs typeface="Arial" panose="020B0604020202020204" pitchFamily="34" charset="0"/>
              </a:rPr>
              <a:t>', 865, 'could', 837, 'would', 821, 'miss', 614, 'must', 571, '</a:t>
            </a:r>
            <a:r>
              <a:rPr lang="en-GB" dirty="0" err="1">
                <a:latin typeface="Arial" panose="020B0604020202020204" pitchFamily="34" charset="0"/>
                <a:ea typeface="+mn-lt"/>
                <a:cs typeface="Arial" panose="020B0604020202020204" pitchFamily="34" charset="0"/>
              </a:rPr>
              <a:t>harriet</a:t>
            </a:r>
            <a:r>
              <a:rPr lang="en-GB" dirty="0">
                <a:latin typeface="Arial" panose="020B0604020202020204" pitchFamily="34" charset="0"/>
                <a:ea typeface="+mn-lt"/>
                <a:cs typeface="Arial" panose="020B0604020202020204" pitchFamily="34" charset="0"/>
              </a:rPr>
              <a:t>', 506, 'much', 486, 'said', 484, 'think', 467}</a:t>
            </a:r>
          </a:p>
          <a:p>
            <a:endParaRPr lang="en-GB" dirty="0">
              <a:latin typeface="Arial" panose="020B0604020202020204" pitchFamily="34" charset="0"/>
              <a:ea typeface="+mn-lt"/>
              <a:cs typeface="Arial" panose="020B0604020202020204" pitchFamily="34" charset="0"/>
            </a:endParaRPr>
          </a:p>
          <a:p>
            <a:r>
              <a:rPr lang="en-GB" dirty="0">
                <a:latin typeface="Arial" panose="020B0604020202020204" pitchFamily="34" charset="0"/>
                <a:ea typeface="+mn-lt"/>
                <a:cs typeface="Arial" panose="020B0604020202020204" pitchFamily="34" charset="0"/>
              </a:rPr>
              <a:t>Count of the word ‘common’ = 142</a:t>
            </a:r>
          </a:p>
          <a:p>
            <a:endParaRPr lang="en-GB" dirty="0">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162914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Word similarity</a:t>
            </a:r>
            <a:endParaRPr lang="en-US" dirty="0"/>
          </a:p>
        </p:txBody>
      </p:sp>
      <p:sp>
        <p:nvSpPr>
          <p:cNvPr id="4" name="TextBox 3"/>
          <p:cNvSpPr txBox="1"/>
          <p:nvPr/>
        </p:nvSpPr>
        <p:spPr>
          <a:xfrm>
            <a:off x="565076" y="1324124"/>
            <a:ext cx="10693300" cy="3170099"/>
          </a:xfrm>
          <a:prstGeom prst="rect">
            <a:avLst/>
          </a:prstGeom>
          <a:noFill/>
        </p:spPr>
        <p:txBody>
          <a:bodyPr wrap="square" rtlCol="0" anchor="t">
            <a:spAutoFit/>
          </a:bodyPr>
          <a:lstStyle/>
          <a:p>
            <a:r>
              <a:rPr lang="en-GB" sz="2000" dirty="0">
                <a:latin typeface="Arial"/>
                <a:cs typeface="Arial"/>
              </a:rPr>
              <a:t>Uses concepts of 'word vectors’ (built into packages like </a:t>
            </a:r>
            <a:r>
              <a:rPr lang="en-GB" sz="2000" dirty="0" err="1">
                <a:latin typeface="Arial"/>
                <a:cs typeface="Arial"/>
              </a:rPr>
              <a:t>spaCy</a:t>
            </a:r>
            <a:r>
              <a:rPr lang="en-GB" sz="2000" dirty="0">
                <a:latin typeface="Arial"/>
                <a:cs typeface="Arial"/>
              </a:rPr>
              <a:t>)</a:t>
            </a:r>
          </a:p>
          <a:p>
            <a:endParaRPr lang="en-GB" sz="2000" dirty="0">
              <a:latin typeface="Arial"/>
              <a:cs typeface="Arial"/>
            </a:endParaRPr>
          </a:p>
          <a:p>
            <a:r>
              <a:rPr lang="en-GB" sz="2000" dirty="0">
                <a:latin typeface="Arial"/>
                <a:cs typeface="Arial"/>
              </a:rPr>
              <a:t>Score included words on 300 dimensions derived from </a:t>
            </a:r>
          </a:p>
          <a:p>
            <a:pPr marL="342900" indent="-342900">
              <a:buFont typeface="Arial"/>
              <a:buChar char="•"/>
            </a:pPr>
            <a:r>
              <a:rPr lang="en-GB" sz="2000" dirty="0">
                <a:latin typeface="Arial"/>
                <a:cs typeface="Arial"/>
              </a:rPr>
              <a:t>How the word is used in large corpora of natural language</a:t>
            </a:r>
          </a:p>
          <a:p>
            <a:pPr marL="342900" indent="-342900">
              <a:buFont typeface="Arial"/>
              <a:buChar char="•"/>
            </a:pPr>
            <a:r>
              <a:rPr lang="en-GB" sz="2000" dirty="0">
                <a:latin typeface="Arial"/>
                <a:cs typeface="Arial"/>
              </a:rPr>
              <a:t>Part of speech, etc. </a:t>
            </a:r>
          </a:p>
          <a:p>
            <a:pPr marL="342900" indent="-342900">
              <a:buFont typeface="Arial"/>
              <a:buChar char="•"/>
            </a:pPr>
            <a:r>
              <a:rPr lang="en-GB" sz="2000" dirty="0">
                <a:latin typeface="Arial"/>
                <a:cs typeface="Arial"/>
              </a:rPr>
              <a:t>What words are typically found before or after</a:t>
            </a:r>
          </a:p>
          <a:p>
            <a:pPr marL="342900" indent="-342900">
              <a:buFont typeface="Arial"/>
              <a:buChar char="•"/>
            </a:pPr>
            <a:r>
              <a:rPr lang="en-GB" sz="2000" dirty="0">
                <a:latin typeface="Arial"/>
                <a:cs typeface="Arial"/>
              </a:rPr>
              <a:t>Etc.</a:t>
            </a:r>
          </a:p>
          <a:p>
            <a:endParaRPr lang="en-GB" sz="2000" dirty="0">
              <a:latin typeface="Arial"/>
              <a:cs typeface="Arial"/>
            </a:endParaRPr>
          </a:p>
          <a:p>
            <a:pPr>
              <a:buFont typeface="Arial"/>
            </a:pPr>
            <a:r>
              <a:rPr lang="en-GB" sz="2000" dirty="0">
                <a:latin typeface="Arial"/>
                <a:cs typeface="Arial"/>
              </a:rPr>
              <a:t>Word-to-Word similarity returns a score between 0 (no similarity) and 1 (identical). </a:t>
            </a:r>
            <a:r>
              <a:rPr lang="en-GB" sz="2000" dirty="0">
                <a:latin typeface="Consolas"/>
                <a:cs typeface="Arial"/>
              </a:rPr>
              <a:t>
</a:t>
            </a:r>
            <a:endParaRPr lang="en-GB" sz="2000" dirty="0">
              <a:latin typeface="Arial"/>
              <a:cs typeface="Arial"/>
            </a:endParaRPr>
          </a:p>
        </p:txBody>
      </p:sp>
    </p:spTree>
    <p:extLst>
      <p:ext uri="{BB962C8B-B14F-4D97-AF65-F5344CB8AC3E}">
        <p14:creationId xmlns:p14="http://schemas.microsoft.com/office/powerpoint/2010/main" val="349800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Word similarity</a:t>
            </a:r>
            <a:endParaRPr lang="en-US" dirty="0"/>
          </a:p>
        </p:txBody>
      </p:sp>
      <p:sp>
        <p:nvSpPr>
          <p:cNvPr id="4" name="TextBox 3"/>
          <p:cNvSpPr txBox="1"/>
          <p:nvPr/>
        </p:nvSpPr>
        <p:spPr>
          <a:xfrm>
            <a:off x="565076" y="1324124"/>
            <a:ext cx="10693300" cy="4093428"/>
          </a:xfrm>
          <a:prstGeom prst="rect">
            <a:avLst/>
          </a:prstGeom>
          <a:noFill/>
        </p:spPr>
        <p:txBody>
          <a:bodyPr wrap="square" rtlCol="0" anchor="t">
            <a:spAutoFit/>
          </a:bodyPr>
          <a:lstStyle/>
          <a:p>
            <a:pPr>
              <a:buFont typeface="Arial"/>
            </a:pPr>
            <a:endParaRPr lang="en-GB" sz="2000" dirty="0">
              <a:latin typeface="Arial"/>
              <a:cs typeface="Arial"/>
            </a:endParaRPr>
          </a:p>
          <a:p>
            <a:pPr>
              <a:buFont typeface="Arial"/>
            </a:pPr>
            <a:endParaRPr lang="en-GB" sz="2000" dirty="0">
              <a:latin typeface="Arial"/>
              <a:cs typeface="Arial"/>
            </a:endParaRPr>
          </a:p>
          <a:p>
            <a:pPr>
              <a:buFont typeface="Arial"/>
            </a:pPr>
            <a:endParaRPr lang="en-GB" sz="2000" dirty="0">
              <a:latin typeface="Arial"/>
              <a:cs typeface="Arial"/>
            </a:endParaRPr>
          </a:p>
          <a:p>
            <a:pPr>
              <a:buFont typeface="Arial"/>
            </a:pPr>
            <a:endParaRPr lang="en-GB" sz="2000" dirty="0">
              <a:latin typeface="Arial"/>
              <a:cs typeface="Arial"/>
            </a:endParaRPr>
          </a:p>
          <a:p>
            <a:pPr>
              <a:buFont typeface="Arial"/>
            </a:pPr>
            <a:endParaRPr lang="en-GB" sz="2000" dirty="0">
              <a:latin typeface="Arial"/>
              <a:cs typeface="Arial"/>
            </a:endParaRPr>
          </a:p>
          <a:p>
            <a:pPr>
              <a:buFont typeface="Arial"/>
            </a:pPr>
            <a:endParaRPr lang="en-GB" sz="2000" dirty="0">
              <a:latin typeface="Arial"/>
              <a:cs typeface="Arial"/>
            </a:endParaRPr>
          </a:p>
          <a:p>
            <a:pPr>
              <a:buFont typeface="Arial"/>
            </a:pPr>
            <a:endParaRPr lang="en-GB" sz="2000" dirty="0">
              <a:latin typeface="Arial"/>
              <a:cs typeface="Arial"/>
            </a:endParaRPr>
          </a:p>
          <a:p>
            <a:endParaRPr lang="en-GB" sz="2000" dirty="0">
              <a:latin typeface="Consolas"/>
              <a:cs typeface="Arial"/>
            </a:endParaRPr>
          </a:p>
          <a:p>
            <a:endParaRPr lang="en-GB" sz="2000" dirty="0">
              <a:latin typeface="Consolas"/>
              <a:cs typeface="Arial"/>
            </a:endParaRPr>
          </a:p>
          <a:p>
            <a:endParaRPr lang="en-GB" sz="2000" dirty="0">
              <a:latin typeface="Consolas"/>
              <a:cs typeface="Arial"/>
            </a:endParaRPr>
          </a:p>
          <a:p>
            <a:r>
              <a:rPr lang="en-GB" sz="2000" dirty="0">
                <a:latin typeface="Consolas"/>
                <a:cs typeface="Arial"/>
              </a:rPr>
              <a:t>
</a:t>
            </a:r>
          </a:p>
          <a:p>
            <a:endParaRPr lang="en-GB" sz="2000" dirty="0">
              <a:latin typeface="Arial"/>
              <a:cs typeface="Arial"/>
            </a:endParaRPr>
          </a:p>
        </p:txBody>
      </p:sp>
      <p:pic>
        <p:nvPicPr>
          <p:cNvPr id="6" name="Picture 5" descr="A picture containing drawing&#10;&#10;Description automatically generated">
            <a:extLst>
              <a:ext uri="{FF2B5EF4-FFF2-40B4-BE49-F238E27FC236}">
                <a16:creationId xmlns:a16="http://schemas.microsoft.com/office/drawing/2014/main" id="{40577FF4-F93C-423F-88D5-AF41DAD642D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415480" y="1221904"/>
            <a:ext cx="2050917" cy="2034808"/>
          </a:xfrm>
          <a:prstGeom prst="rect">
            <a:avLst/>
          </a:prstGeom>
        </p:spPr>
      </p:pic>
      <p:pic>
        <p:nvPicPr>
          <p:cNvPr id="14" name="Picture 13" descr="A close up of a logo&#10;&#10;Description automatically generated">
            <a:extLst>
              <a:ext uri="{FF2B5EF4-FFF2-40B4-BE49-F238E27FC236}">
                <a16:creationId xmlns:a16="http://schemas.microsoft.com/office/drawing/2014/main" id="{26B30FDA-197C-4674-960B-2C3EC44D648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072202" y="928920"/>
            <a:ext cx="1799600" cy="2620776"/>
          </a:xfrm>
          <a:prstGeom prst="rect">
            <a:avLst/>
          </a:prstGeom>
        </p:spPr>
      </p:pic>
      <p:pic>
        <p:nvPicPr>
          <p:cNvPr id="20" name="Picture 19" descr="A picture containing drawing&#10;&#10;Description automatically generated">
            <a:extLst>
              <a:ext uri="{FF2B5EF4-FFF2-40B4-BE49-F238E27FC236}">
                <a16:creationId xmlns:a16="http://schemas.microsoft.com/office/drawing/2014/main" id="{77AF2945-747B-49C0-85BC-BDF03FB46D66}"/>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77607" y="1044867"/>
            <a:ext cx="3131037" cy="2504829"/>
          </a:xfrm>
          <a:prstGeom prst="rect">
            <a:avLst/>
          </a:prstGeom>
        </p:spPr>
      </p:pic>
      <p:graphicFrame>
        <p:nvGraphicFramePr>
          <p:cNvPr id="23" name="Table 23">
            <a:extLst>
              <a:ext uri="{FF2B5EF4-FFF2-40B4-BE49-F238E27FC236}">
                <a16:creationId xmlns:a16="http://schemas.microsoft.com/office/drawing/2014/main" id="{5DBEC307-42F2-4DA1-A5C9-AB8A7255EDAD}"/>
              </a:ext>
            </a:extLst>
          </p:cNvPr>
          <p:cNvGraphicFramePr>
            <a:graphicFrameLocks noGrp="1"/>
          </p:cNvGraphicFramePr>
          <p:nvPr>
            <p:extLst>
              <p:ext uri="{D42A27DB-BD31-4B8C-83A1-F6EECF244321}">
                <p14:modId xmlns:p14="http://schemas.microsoft.com/office/powerpoint/2010/main" val="1900901157"/>
              </p:ext>
            </p:extLst>
          </p:nvPr>
        </p:nvGraphicFramePr>
        <p:xfrm>
          <a:off x="2937806" y="4077072"/>
          <a:ext cx="5105319" cy="2072640"/>
        </p:xfrm>
        <a:graphic>
          <a:graphicData uri="http://schemas.openxmlformats.org/drawingml/2006/table">
            <a:tbl>
              <a:tblPr firstRow="1" bandRow="1"/>
              <a:tblGrid>
                <a:gridCol w="1286888">
                  <a:extLst>
                    <a:ext uri="{9D8B030D-6E8A-4147-A177-3AD203B41FA5}">
                      <a16:colId xmlns:a16="http://schemas.microsoft.com/office/drawing/2014/main" val="2336561524"/>
                    </a:ext>
                  </a:extLst>
                </a:gridCol>
                <a:gridCol w="1265771">
                  <a:extLst>
                    <a:ext uri="{9D8B030D-6E8A-4147-A177-3AD203B41FA5}">
                      <a16:colId xmlns:a16="http://schemas.microsoft.com/office/drawing/2014/main" val="1828243279"/>
                    </a:ext>
                  </a:extLst>
                </a:gridCol>
                <a:gridCol w="1276330">
                  <a:extLst>
                    <a:ext uri="{9D8B030D-6E8A-4147-A177-3AD203B41FA5}">
                      <a16:colId xmlns:a16="http://schemas.microsoft.com/office/drawing/2014/main" val="2301243478"/>
                    </a:ext>
                  </a:extLst>
                </a:gridCol>
                <a:gridCol w="1276330">
                  <a:extLst>
                    <a:ext uri="{9D8B030D-6E8A-4147-A177-3AD203B41FA5}">
                      <a16:colId xmlns:a16="http://schemas.microsoft.com/office/drawing/2014/main" val="1661258874"/>
                    </a:ext>
                  </a:extLst>
                </a:gridCol>
              </a:tblGrid>
              <a:tr h="370840">
                <a:tc>
                  <a:txBody>
                    <a:bodyPr/>
                    <a:lstStyle/>
                    <a:p>
                      <a:endParaRPr lang="en-GB" sz="2800" dirty="0"/>
                    </a:p>
                  </a:txBody>
                  <a:tcPr/>
                </a:tc>
                <a:tc>
                  <a:txBody>
                    <a:bodyPr/>
                    <a:lstStyle/>
                    <a:p>
                      <a:r>
                        <a:rPr lang="en-GB" sz="2800" dirty="0"/>
                        <a:t>TROLL</a:t>
                      </a:r>
                    </a:p>
                  </a:txBody>
                  <a:tcPr/>
                </a:tc>
                <a:tc>
                  <a:txBody>
                    <a:bodyPr/>
                    <a:lstStyle/>
                    <a:p>
                      <a:r>
                        <a:rPr lang="en-GB" sz="2800" dirty="0"/>
                        <a:t>ELF</a:t>
                      </a:r>
                    </a:p>
                  </a:txBody>
                  <a:tcPr/>
                </a:tc>
                <a:tc>
                  <a:txBody>
                    <a:bodyPr/>
                    <a:lstStyle/>
                    <a:p>
                      <a:r>
                        <a:rPr lang="en-GB" sz="2800" dirty="0"/>
                        <a:t>RABBIT</a:t>
                      </a:r>
                    </a:p>
                  </a:txBody>
                  <a:tcPr/>
                </a:tc>
                <a:extLst>
                  <a:ext uri="{0D108BD9-81ED-4DB2-BD59-A6C34878D82A}">
                    <a16:rowId xmlns:a16="http://schemas.microsoft.com/office/drawing/2014/main" val="2400540828"/>
                  </a:ext>
                </a:extLst>
              </a:tr>
              <a:tr h="370840">
                <a:tc>
                  <a:txBody>
                    <a:bodyPr/>
                    <a:lstStyle/>
                    <a:p>
                      <a:r>
                        <a:rPr lang="en-GB" sz="2800" dirty="0"/>
                        <a:t>TROLL</a:t>
                      </a:r>
                    </a:p>
                  </a:txBody>
                  <a:tcPr/>
                </a:tc>
                <a:tc>
                  <a:txBody>
                    <a:bodyPr/>
                    <a:lstStyle/>
                    <a:p>
                      <a:r>
                        <a:rPr lang="en-GB" sz="2800" dirty="0"/>
                        <a:t>1</a:t>
                      </a:r>
                    </a:p>
                  </a:txBody>
                  <a:tcPr/>
                </a:tc>
                <a:tc>
                  <a:txBody>
                    <a:bodyPr/>
                    <a:lstStyle/>
                    <a:p>
                      <a:r>
                        <a:rPr lang="en-GB" sz="2800" dirty="0"/>
                        <a:t>0.4</a:t>
                      </a:r>
                    </a:p>
                  </a:txBody>
                  <a:tcPr/>
                </a:tc>
                <a:tc>
                  <a:txBody>
                    <a:bodyPr/>
                    <a:lstStyle/>
                    <a:p>
                      <a:r>
                        <a:rPr lang="en-GB" sz="2800" dirty="0"/>
                        <a:t>0.29</a:t>
                      </a:r>
                    </a:p>
                  </a:txBody>
                  <a:tcPr/>
                </a:tc>
                <a:extLst>
                  <a:ext uri="{0D108BD9-81ED-4DB2-BD59-A6C34878D82A}">
                    <a16:rowId xmlns:a16="http://schemas.microsoft.com/office/drawing/2014/main" val="3149896024"/>
                  </a:ext>
                </a:extLst>
              </a:tr>
              <a:tr h="370840">
                <a:tc>
                  <a:txBody>
                    <a:bodyPr/>
                    <a:lstStyle/>
                    <a:p>
                      <a:r>
                        <a:rPr lang="en-GB" sz="2800" dirty="0"/>
                        <a:t>ELF</a:t>
                      </a:r>
                    </a:p>
                  </a:txBody>
                  <a:tcPr/>
                </a:tc>
                <a:tc>
                  <a:txBody>
                    <a:bodyPr/>
                    <a:lstStyle/>
                    <a:p>
                      <a:r>
                        <a:rPr lang="en-GB" sz="2800" dirty="0"/>
                        <a:t>0.4</a:t>
                      </a:r>
                    </a:p>
                  </a:txBody>
                  <a:tcPr/>
                </a:tc>
                <a:tc>
                  <a:txBody>
                    <a:bodyPr/>
                    <a:lstStyle/>
                    <a:p>
                      <a:r>
                        <a:rPr lang="en-GB" sz="2800" dirty="0"/>
                        <a:t>1</a:t>
                      </a:r>
                    </a:p>
                  </a:txBody>
                  <a:tcPr/>
                </a:tc>
                <a:tc>
                  <a:txBody>
                    <a:bodyPr/>
                    <a:lstStyle/>
                    <a:p>
                      <a:r>
                        <a:rPr lang="en-GB" sz="2800" dirty="0"/>
                        <a:t>0.34</a:t>
                      </a:r>
                    </a:p>
                  </a:txBody>
                  <a:tcPr/>
                </a:tc>
                <a:extLst>
                  <a:ext uri="{0D108BD9-81ED-4DB2-BD59-A6C34878D82A}">
                    <a16:rowId xmlns:a16="http://schemas.microsoft.com/office/drawing/2014/main" val="2461005922"/>
                  </a:ext>
                </a:extLst>
              </a:tr>
              <a:tr h="370840">
                <a:tc>
                  <a:txBody>
                    <a:bodyPr/>
                    <a:lstStyle/>
                    <a:p>
                      <a:r>
                        <a:rPr lang="en-GB" sz="2800" dirty="0"/>
                        <a:t>RABBIT</a:t>
                      </a:r>
                    </a:p>
                  </a:txBody>
                  <a:tcPr/>
                </a:tc>
                <a:tc>
                  <a:txBody>
                    <a:bodyPr/>
                    <a:lstStyle/>
                    <a:p>
                      <a:r>
                        <a:rPr lang="en-GB" sz="2800" dirty="0"/>
                        <a:t>0.29</a:t>
                      </a:r>
                    </a:p>
                  </a:txBody>
                  <a:tcPr/>
                </a:tc>
                <a:tc>
                  <a:txBody>
                    <a:bodyPr/>
                    <a:lstStyle/>
                    <a:p>
                      <a:r>
                        <a:rPr lang="en-GB" sz="2800" dirty="0"/>
                        <a:t>0.34</a:t>
                      </a:r>
                    </a:p>
                  </a:txBody>
                  <a:tcPr/>
                </a:tc>
                <a:tc>
                  <a:txBody>
                    <a:bodyPr/>
                    <a:lstStyle/>
                    <a:p>
                      <a:r>
                        <a:rPr lang="en-GB" sz="2800" dirty="0"/>
                        <a:t>1</a:t>
                      </a:r>
                    </a:p>
                  </a:txBody>
                  <a:tcPr/>
                </a:tc>
                <a:extLst>
                  <a:ext uri="{0D108BD9-81ED-4DB2-BD59-A6C34878D82A}">
                    <a16:rowId xmlns:a16="http://schemas.microsoft.com/office/drawing/2014/main" val="520732215"/>
                  </a:ext>
                </a:extLst>
              </a:tr>
            </a:tbl>
          </a:graphicData>
        </a:graphic>
      </p:graphicFrame>
    </p:spTree>
    <p:extLst>
      <p:ext uri="{BB962C8B-B14F-4D97-AF65-F5344CB8AC3E}">
        <p14:creationId xmlns:p14="http://schemas.microsoft.com/office/powerpoint/2010/main" val="417756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Document similarity</a:t>
            </a:r>
            <a:endParaRPr lang="en-US" dirty="0"/>
          </a:p>
        </p:txBody>
      </p:sp>
      <p:sp>
        <p:nvSpPr>
          <p:cNvPr id="4" name="TextBox 3"/>
          <p:cNvSpPr txBox="1"/>
          <p:nvPr/>
        </p:nvSpPr>
        <p:spPr>
          <a:xfrm>
            <a:off x="577776" y="1400324"/>
            <a:ext cx="10566300" cy="3323987"/>
          </a:xfrm>
          <a:prstGeom prst="rect">
            <a:avLst/>
          </a:prstGeom>
          <a:noFill/>
        </p:spPr>
        <p:txBody>
          <a:bodyPr wrap="square" rtlCol="0" anchor="t">
            <a:spAutoFit/>
          </a:bodyPr>
          <a:lstStyle/>
          <a:p>
            <a:r>
              <a:rPr lang="en-GB" sz="2400" dirty="0">
                <a:ea typeface="+mn-lt"/>
                <a:cs typeface="+mn-lt"/>
              </a:rPr>
              <a:t>Document similarity works in a comparable way:</a:t>
            </a:r>
          </a:p>
          <a:p>
            <a:pPr marL="285750" indent="-285750">
              <a:buFont typeface="Arial"/>
              <a:buChar char="•"/>
            </a:pPr>
            <a:r>
              <a:rPr lang="en-GB" sz="2400" dirty="0">
                <a:ea typeface="+mn-lt"/>
                <a:cs typeface="+mn-lt"/>
              </a:rPr>
              <a:t>Document vectors are created (no pre-loaded document vectors) </a:t>
            </a:r>
          </a:p>
          <a:p>
            <a:pPr marL="285750" indent="-285750">
              <a:buFont typeface="Arial"/>
              <a:buChar char="•"/>
            </a:pPr>
            <a:r>
              <a:rPr lang="en-GB" sz="2400" dirty="0">
                <a:ea typeface="+mn-lt"/>
                <a:cs typeface="+mn-lt"/>
              </a:rPr>
              <a:t>2 or more document vectors are compared </a:t>
            </a:r>
          </a:p>
          <a:p>
            <a:pPr marL="285750" indent="-285750">
              <a:buFont typeface="Arial"/>
              <a:buChar char="•"/>
            </a:pPr>
            <a:r>
              <a:rPr lang="en-GB" sz="2400" dirty="0">
                <a:ea typeface="+mn-lt"/>
                <a:cs typeface="+mn-lt"/>
              </a:rPr>
              <a:t>Returns value between 0 and 1</a:t>
            </a:r>
          </a:p>
          <a:p>
            <a:pPr marL="285750" indent="-285750">
              <a:buFont typeface="Arial"/>
              <a:buChar char="•"/>
            </a:pPr>
            <a:endParaRPr lang="en-GB" sz="2400" dirty="0">
              <a:ea typeface="+mn-lt"/>
              <a:cs typeface="+mn-lt"/>
            </a:endParaRPr>
          </a:p>
          <a:p>
            <a:pPr marL="285750" indent="-285750">
              <a:buFont typeface="Arial"/>
              <a:buChar char="•"/>
            </a:pPr>
            <a:r>
              <a:rPr lang="en-GB" sz="2400" dirty="0">
                <a:ea typeface="+mn-lt"/>
                <a:cs typeface="+mn-lt"/>
              </a:rPr>
              <a:t>‘Emma’ and ‘Persuasion’, both by Jane Austen = </a:t>
            </a:r>
            <a:r>
              <a:rPr lang="en-GB" sz="2400" dirty="0"/>
              <a:t>0.99</a:t>
            </a:r>
          </a:p>
          <a:p>
            <a:pPr marL="285750" indent="-285750">
              <a:buFont typeface="Arial"/>
              <a:buChar char="•"/>
            </a:pPr>
            <a:r>
              <a:rPr lang="en-GB" sz="2400" dirty="0"/>
              <a:t>‘Emma’ by Austen and ‘Julius Caesar’ by Shakespeare = 0.97</a:t>
            </a:r>
          </a:p>
          <a:p>
            <a:pPr marL="285750" indent="-285750">
              <a:buFont typeface="Arial"/>
              <a:buChar char="•"/>
            </a:pPr>
            <a:r>
              <a:rPr lang="en-GB" sz="2400" dirty="0"/>
              <a:t>‘Emma’ by Austen and ‘Firefox’ from </a:t>
            </a:r>
            <a:r>
              <a:rPr lang="en-GB" sz="2400" dirty="0" err="1"/>
              <a:t>Webtext</a:t>
            </a:r>
            <a:r>
              <a:rPr lang="en-GB" sz="2400" dirty="0"/>
              <a:t> corpus = 0.86</a:t>
            </a:r>
          </a:p>
          <a:p>
            <a:endParaRPr lang="en-GB" dirty="0"/>
          </a:p>
        </p:txBody>
      </p:sp>
    </p:spTree>
    <p:extLst>
      <p:ext uri="{BB962C8B-B14F-4D97-AF65-F5344CB8AC3E}">
        <p14:creationId xmlns:p14="http://schemas.microsoft.com/office/powerpoint/2010/main" val="167528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Discovery</a:t>
            </a:r>
            <a:endParaRPr lang="en-US" dirty="0"/>
          </a:p>
        </p:txBody>
      </p:sp>
      <p:sp>
        <p:nvSpPr>
          <p:cNvPr id="4" name="TextBox 3"/>
          <p:cNvSpPr txBox="1"/>
          <p:nvPr/>
        </p:nvSpPr>
        <p:spPr>
          <a:xfrm>
            <a:off x="577776" y="1400324"/>
            <a:ext cx="5518224" cy="3170099"/>
          </a:xfrm>
          <a:prstGeom prst="rect">
            <a:avLst/>
          </a:prstGeom>
          <a:noFill/>
        </p:spPr>
        <p:txBody>
          <a:bodyPr wrap="square" rtlCol="0" anchor="t">
            <a:spAutoFit/>
          </a:bodyPr>
          <a:lstStyle/>
          <a:p>
            <a:r>
              <a:rPr lang="en-GB" sz="2000" dirty="0">
                <a:ea typeface="+mn-lt"/>
                <a:cs typeface="+mn-lt"/>
              </a:rPr>
              <a:t>Capturing patterns to discover context and use</a:t>
            </a:r>
          </a:p>
          <a:p>
            <a:endParaRPr lang="en-GB" sz="2000" dirty="0">
              <a:ea typeface="+mn-lt"/>
              <a:cs typeface="+mn-lt"/>
            </a:endParaRPr>
          </a:p>
          <a:p>
            <a:r>
              <a:rPr lang="en-GB" sz="2000" b="1" dirty="0">
                <a:ea typeface="+mn-lt"/>
                <a:cs typeface="+mn-lt"/>
              </a:rPr>
              <a:t>Define a pattern 					</a:t>
            </a:r>
          </a:p>
          <a:p>
            <a:r>
              <a:rPr lang="en-GB" sz="2000" dirty="0"/>
              <a:t>pattern = [{'LOWER': 'like’}, 			</a:t>
            </a:r>
          </a:p>
          <a:p>
            <a:r>
              <a:rPr lang="en-GB" sz="2000" dirty="0"/>
              <a:t>                   {'LOWER': 'a’}, 				</a:t>
            </a:r>
          </a:p>
          <a:p>
            <a:r>
              <a:rPr lang="en-GB" sz="2000" dirty="0"/>
              <a:t>                   {'POS': 'NOUN’}]			</a:t>
            </a:r>
          </a:p>
        </p:txBody>
      </p:sp>
      <p:sp>
        <p:nvSpPr>
          <p:cNvPr id="5" name="TextBox 4">
            <a:extLst>
              <a:ext uri="{FF2B5EF4-FFF2-40B4-BE49-F238E27FC236}">
                <a16:creationId xmlns:a16="http://schemas.microsoft.com/office/drawing/2014/main" id="{5DD2DC4C-D88F-4AC0-854D-DAEE46F82E31}"/>
              </a:ext>
            </a:extLst>
          </p:cNvPr>
          <p:cNvSpPr txBox="1"/>
          <p:nvPr/>
        </p:nvSpPr>
        <p:spPr>
          <a:xfrm>
            <a:off x="5978376" y="1751325"/>
            <a:ext cx="5518224" cy="3785652"/>
          </a:xfrm>
          <a:prstGeom prst="rect">
            <a:avLst/>
          </a:prstGeom>
          <a:noFill/>
        </p:spPr>
        <p:txBody>
          <a:bodyPr wrap="square" rtlCol="0" anchor="t">
            <a:spAutoFit/>
          </a:bodyPr>
          <a:lstStyle/>
          <a:p>
            <a:endParaRPr lang="en-GB" sz="2000" b="1" dirty="0">
              <a:ea typeface="+mn-lt"/>
              <a:cs typeface="+mn-lt"/>
            </a:endParaRPr>
          </a:p>
          <a:p>
            <a:r>
              <a:rPr lang="en-GB" sz="2000" b="1" dirty="0"/>
              <a:t>Returns</a:t>
            </a:r>
          </a:p>
          <a:p>
            <a:endParaRPr lang="en-GB" sz="2000" b="1" dirty="0">
              <a:ea typeface="+mn-lt"/>
              <a:cs typeface="+mn-lt"/>
            </a:endParaRPr>
          </a:p>
          <a:p>
            <a:r>
              <a:rPr lang="en-GB" sz="2000" dirty="0"/>
              <a:t>like a look</a:t>
            </a:r>
          </a:p>
          <a:p>
            <a:r>
              <a:rPr lang="en-GB" sz="2000" dirty="0"/>
              <a:t>like a merit</a:t>
            </a:r>
          </a:p>
          <a:p>
            <a:r>
              <a:rPr lang="en-GB" sz="2000" dirty="0"/>
              <a:t>like a gentleman</a:t>
            </a:r>
          </a:p>
          <a:p>
            <a:r>
              <a:rPr lang="en-GB" sz="2000" dirty="0"/>
              <a:t>like a job</a:t>
            </a:r>
          </a:p>
          <a:p>
            <a:r>
              <a:rPr lang="en-GB" sz="2000" dirty="0"/>
              <a:t>like a woman</a:t>
            </a:r>
          </a:p>
          <a:p>
            <a:r>
              <a:rPr lang="en-GB" sz="2000" dirty="0"/>
              <a:t>like a bride</a:t>
            </a:r>
          </a:p>
          <a:p>
            <a:r>
              <a:rPr lang="en-GB" sz="2000" dirty="0"/>
              <a:t>like a brother</a:t>
            </a:r>
          </a:p>
          <a:p>
            <a:r>
              <a:rPr lang="en-GB" sz="2000" dirty="0"/>
              <a:t>like a daughter</a:t>
            </a:r>
          </a:p>
          <a:p>
            <a:endParaRPr lang="en-GB" sz="2000" dirty="0">
              <a:ea typeface="+mn-lt"/>
              <a:cs typeface="+mn-lt"/>
            </a:endParaRPr>
          </a:p>
        </p:txBody>
      </p:sp>
    </p:spTree>
    <p:extLst>
      <p:ext uri="{BB962C8B-B14F-4D97-AF65-F5344CB8AC3E}">
        <p14:creationId xmlns:p14="http://schemas.microsoft.com/office/powerpoint/2010/main" val="286119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Extraction – Discovery</a:t>
            </a:r>
            <a:endParaRPr lang="en-US" dirty="0"/>
          </a:p>
        </p:txBody>
      </p:sp>
      <p:sp>
        <p:nvSpPr>
          <p:cNvPr id="4" name="TextBox 3"/>
          <p:cNvSpPr txBox="1"/>
          <p:nvPr/>
        </p:nvSpPr>
        <p:spPr>
          <a:xfrm>
            <a:off x="577776" y="1400324"/>
            <a:ext cx="5518224" cy="3477875"/>
          </a:xfrm>
          <a:prstGeom prst="rect">
            <a:avLst/>
          </a:prstGeom>
          <a:noFill/>
        </p:spPr>
        <p:txBody>
          <a:bodyPr wrap="square" rtlCol="0" anchor="t">
            <a:spAutoFit/>
          </a:bodyPr>
          <a:lstStyle/>
          <a:p>
            <a:r>
              <a:rPr lang="en-GB" sz="2000" dirty="0">
                <a:ea typeface="+mn-lt"/>
                <a:cs typeface="+mn-lt"/>
              </a:rPr>
              <a:t>A more complex pattern</a:t>
            </a:r>
          </a:p>
          <a:p>
            <a:endParaRPr lang="en-GB" sz="2000" dirty="0">
              <a:ea typeface="+mn-lt"/>
              <a:cs typeface="+mn-lt"/>
            </a:endParaRPr>
          </a:p>
          <a:p>
            <a:r>
              <a:rPr lang="en-GB" sz="2000" b="1" dirty="0">
                <a:ea typeface="+mn-lt"/>
                <a:cs typeface="+mn-lt"/>
              </a:rPr>
              <a:t>Define a pattern 					</a:t>
            </a:r>
          </a:p>
          <a:p>
            <a:r>
              <a:rPr lang="en-GB" sz="2000" dirty="0"/>
              <a:t>pattern2 = [{'POS':'VERB’},	</a:t>
            </a:r>
          </a:p>
          <a:p>
            <a:r>
              <a:rPr lang="en-GB" sz="2000" dirty="0"/>
              <a:t>                     {'LOWER': 'like’},		</a:t>
            </a:r>
          </a:p>
          <a:p>
            <a:r>
              <a:rPr lang="en-GB" sz="2000" dirty="0"/>
              <a:t>                     {'LOWER': 'a’},			</a:t>
            </a:r>
          </a:p>
          <a:p>
            <a:r>
              <a:rPr lang="en-GB" sz="2000" dirty="0"/>
              <a:t>                     {'DEP':'</a:t>
            </a:r>
            <a:r>
              <a:rPr lang="en-GB" sz="2000" dirty="0" err="1"/>
              <a:t>amod</a:t>
            </a:r>
            <a:r>
              <a:rPr lang="en-GB" sz="2000" dirty="0"/>
              <a:t>', 'OP':"?"},		</a:t>
            </a:r>
          </a:p>
          <a:p>
            <a:r>
              <a:rPr lang="en-GB" sz="2000" dirty="0"/>
              <a:t>                     {'DEP':'</a:t>
            </a:r>
            <a:r>
              <a:rPr lang="en-GB" sz="2000" dirty="0" err="1"/>
              <a:t>amod</a:t>
            </a:r>
            <a:r>
              <a:rPr lang="en-GB" sz="2000" dirty="0"/>
              <a:t>', 'OP':"?"},		</a:t>
            </a:r>
          </a:p>
          <a:p>
            <a:r>
              <a:rPr lang="en-GB" sz="2000" dirty="0"/>
              <a:t>                     {'DEP':'</a:t>
            </a:r>
            <a:r>
              <a:rPr lang="en-GB" sz="2000" dirty="0" err="1"/>
              <a:t>amod</a:t>
            </a:r>
            <a:r>
              <a:rPr lang="en-GB" sz="2000" dirty="0"/>
              <a:t>', 'OP':"?"},</a:t>
            </a:r>
          </a:p>
          <a:p>
            <a:r>
              <a:rPr lang="en-GB" sz="2000" dirty="0"/>
              <a:t>                     {'POS': 'NOUN'}]</a:t>
            </a:r>
          </a:p>
        </p:txBody>
      </p:sp>
      <p:sp>
        <p:nvSpPr>
          <p:cNvPr id="5" name="TextBox 4">
            <a:extLst>
              <a:ext uri="{FF2B5EF4-FFF2-40B4-BE49-F238E27FC236}">
                <a16:creationId xmlns:a16="http://schemas.microsoft.com/office/drawing/2014/main" id="{5DD2DC4C-D88F-4AC0-854D-DAEE46F82E31}"/>
              </a:ext>
            </a:extLst>
          </p:cNvPr>
          <p:cNvSpPr txBox="1"/>
          <p:nvPr/>
        </p:nvSpPr>
        <p:spPr>
          <a:xfrm>
            <a:off x="5978376" y="1751325"/>
            <a:ext cx="5518224" cy="3170099"/>
          </a:xfrm>
          <a:prstGeom prst="rect">
            <a:avLst/>
          </a:prstGeom>
          <a:noFill/>
        </p:spPr>
        <p:txBody>
          <a:bodyPr wrap="square" rtlCol="0" anchor="t">
            <a:spAutoFit/>
          </a:bodyPr>
          <a:lstStyle/>
          <a:p>
            <a:endParaRPr lang="en-GB" sz="2000" b="1" dirty="0">
              <a:ea typeface="+mn-lt"/>
              <a:cs typeface="+mn-lt"/>
            </a:endParaRPr>
          </a:p>
          <a:p>
            <a:r>
              <a:rPr lang="en-GB" sz="2000" b="1" dirty="0"/>
              <a:t>Returns</a:t>
            </a:r>
          </a:p>
          <a:p>
            <a:endParaRPr lang="en-GB" sz="2000" b="1" dirty="0">
              <a:ea typeface="+mn-lt"/>
              <a:cs typeface="+mn-lt"/>
            </a:endParaRPr>
          </a:p>
          <a:p>
            <a:r>
              <a:rPr lang="en-GB" sz="2000" dirty="0">
                <a:ea typeface="+mn-lt"/>
                <a:cs typeface="+mn-lt"/>
              </a:rPr>
              <a:t>looked like a sensible young man</a:t>
            </a:r>
          </a:p>
          <a:p>
            <a:r>
              <a:rPr lang="en-GB" sz="2000" dirty="0">
                <a:ea typeface="+mn-lt"/>
                <a:cs typeface="+mn-lt"/>
              </a:rPr>
              <a:t>argued like a young man</a:t>
            </a:r>
          </a:p>
          <a:p>
            <a:r>
              <a:rPr lang="en-GB" sz="2000" dirty="0">
                <a:ea typeface="+mn-lt"/>
                <a:cs typeface="+mn-lt"/>
              </a:rPr>
              <a:t>appear like a bride</a:t>
            </a:r>
          </a:p>
          <a:p>
            <a:r>
              <a:rPr lang="en-GB" sz="2000" dirty="0">
                <a:ea typeface="+mn-lt"/>
                <a:cs typeface="+mn-lt"/>
              </a:rPr>
              <a:t>seemed like a perfect cure</a:t>
            </a:r>
          </a:p>
          <a:p>
            <a:r>
              <a:rPr lang="en-GB" sz="2000" dirty="0">
                <a:ea typeface="+mn-lt"/>
                <a:cs typeface="+mn-lt"/>
              </a:rPr>
              <a:t>enters like a brother</a:t>
            </a:r>
          </a:p>
          <a:p>
            <a:r>
              <a:rPr lang="en-GB" sz="2000" dirty="0">
                <a:ea typeface="+mn-lt"/>
                <a:cs typeface="+mn-lt"/>
              </a:rPr>
              <a:t>writes like a sensible man</a:t>
            </a:r>
          </a:p>
          <a:p>
            <a:endParaRPr lang="en-GB" sz="2000" dirty="0">
              <a:ea typeface="+mn-lt"/>
              <a:cs typeface="+mn-lt"/>
            </a:endParaRPr>
          </a:p>
        </p:txBody>
      </p:sp>
    </p:spTree>
    <p:extLst>
      <p:ext uri="{BB962C8B-B14F-4D97-AF65-F5344CB8AC3E}">
        <p14:creationId xmlns:p14="http://schemas.microsoft.com/office/powerpoint/2010/main" val="423792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Links to code, python packages and resources</a:t>
            </a:r>
          </a:p>
        </p:txBody>
      </p:sp>
      <p:sp>
        <p:nvSpPr>
          <p:cNvPr id="2" name="AutoShape 2" descr="https://previews.dropbox.com/p/thumb/AAuhdJQz4jy1PUYX6InFvemDKtJtd6aWxR240KBKfj_tGkR6ga93VzFTtuOsu3d1uYGRCurMzxPnIUvD2px0tnYK-387KvvZWPb6xM-RTa1ZmeuYot6ZlW8p0nysJDnznEykd2B9MUWjbMtINghNl7YN6A7dtGiOa9SCBUCYLzNmnnfB_pCN31k8sI0SQXA2tN_-rMtTIQyIUZaWkO0VzOT7AY2SuKSZcw7D-wPUmidVJ6HXwdNBh8jztYJWrE7F7T1O6Q57lhpR-kj9Vj2yAb71mPfmpTlp4QEFPwYfAVU7lDBkOe2DAX-OLRrnCORFl1GuN-VRuwLw0ijuvaOnfoIdoc6EsxhNjqwHNPMYYTH-nw/p.jpeg?fv_content=true&amp;size_mode=5"/>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Content Placeholder 8">
            <a:extLst>
              <a:ext uri="{FF2B5EF4-FFF2-40B4-BE49-F238E27FC236}">
                <a16:creationId xmlns:a16="http://schemas.microsoft.com/office/drawing/2014/main" id="{B7AF44CB-006F-485B-A554-1EC2FA79B641}"/>
              </a:ext>
            </a:extLst>
          </p:cNvPr>
          <p:cNvSpPr txBox="1">
            <a:spLocks/>
          </p:cNvSpPr>
          <p:nvPr/>
        </p:nvSpPr>
        <p:spPr>
          <a:xfrm>
            <a:off x="406401" y="1166134"/>
            <a:ext cx="11154144" cy="4666139"/>
          </a:xfrm>
          <a:prstGeom prst="rect">
            <a:avLst/>
          </a:prstGeom>
        </p:spPr>
        <p:txBody>
          <a:bodyPr vert="horz" lIns="91440" tIns="45720" rIns="91440" bIns="45720" rtlCol="0" anchor="t">
            <a:noAutofit/>
          </a:bodyPr>
          <a:lstStyle>
            <a:lvl1pPr marL="257175" indent="-257175" algn="l" defTabSz="6858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sz="2800" dirty="0">
                <a:hlinkClick r:id="rId3"/>
              </a:rPr>
              <a:t>https://github.com/UKDataServiceOpen/text-mining/tree/master/code</a:t>
            </a:r>
            <a:endParaRPr lang="en-GB" sz="2800" dirty="0">
              <a:latin typeface="Arial"/>
              <a:cs typeface="Arial"/>
            </a:endParaRPr>
          </a:p>
          <a:p>
            <a:r>
              <a:rPr lang="en-GB" sz="2800" dirty="0" err="1"/>
              <a:t>nltk</a:t>
            </a:r>
            <a:r>
              <a:rPr lang="en-GB" sz="2800" dirty="0"/>
              <a:t> (Natural Language Toolkit) </a:t>
            </a:r>
            <a:r>
              <a:rPr lang="en-GB" sz="2800" u="sng" dirty="0">
                <a:hlinkClick r:id="rId4"/>
              </a:rPr>
              <a:t>https://www.nltk.org/book/ch01.html</a:t>
            </a:r>
            <a:endParaRPr lang="en-GB" sz="2800" dirty="0"/>
          </a:p>
          <a:p>
            <a:r>
              <a:rPr lang="en-GB" sz="2800" dirty="0" err="1"/>
              <a:t>nltk.corpus</a:t>
            </a:r>
            <a:r>
              <a:rPr lang="en-GB" sz="2800" dirty="0"/>
              <a:t> </a:t>
            </a:r>
            <a:r>
              <a:rPr lang="en-GB" sz="2800" u="sng" dirty="0">
                <a:hlinkClick r:id="rId5"/>
              </a:rPr>
              <a:t>http://www.nltk.org/howto/corpus.html</a:t>
            </a:r>
            <a:endParaRPr lang="en-GB" sz="2800" dirty="0"/>
          </a:p>
          <a:p>
            <a:r>
              <a:rPr lang="en-GB" sz="2800" dirty="0" err="1"/>
              <a:t>spaCy</a:t>
            </a:r>
            <a:r>
              <a:rPr lang="en-GB" sz="2800" dirty="0"/>
              <a:t> </a:t>
            </a:r>
            <a:r>
              <a:rPr lang="en-GB" sz="2800" u="sng" dirty="0">
                <a:hlinkClick r:id="rId6"/>
              </a:rPr>
              <a:t>https://nlpforhackers.io/complete-guide-to-spacy/</a:t>
            </a:r>
            <a:endParaRPr lang="en-GB" sz="2800" u="sng" dirty="0"/>
          </a:p>
          <a:p>
            <a:r>
              <a:rPr lang="en-GB" sz="2800" u="sng" dirty="0"/>
              <a:t>Semantic vectors package </a:t>
            </a:r>
            <a:r>
              <a:rPr lang="en-GB" sz="2800" dirty="0">
                <a:hlinkClick r:id="rId7"/>
              </a:rPr>
              <a:t>https://github.com/semanticvectors/semanticvectors/wiki</a:t>
            </a:r>
            <a:endParaRPr lang="en-GB" sz="2800" dirty="0"/>
          </a:p>
          <a:p>
            <a:r>
              <a:rPr lang="en-GB" sz="2800" dirty="0"/>
              <a:t>Geometry and Meaning, by Dominic </a:t>
            </a:r>
            <a:r>
              <a:rPr lang="en-GB" sz="2800" dirty="0" err="1"/>
              <a:t>Widdows</a:t>
            </a:r>
            <a:r>
              <a:rPr lang="en-GB" sz="2800" dirty="0"/>
              <a:t> </a:t>
            </a:r>
            <a:r>
              <a:rPr lang="en-GB" sz="2800" dirty="0">
                <a:hlinkClick r:id="rId8"/>
              </a:rPr>
              <a:t>https://web.stanford.edu/group/cslipublications/cslipublications/site/1575864487.shtml</a:t>
            </a:r>
            <a:endParaRPr lang="en-GB" sz="2800" dirty="0"/>
          </a:p>
          <a:p>
            <a:endParaRPr lang="en-GB" sz="2800" dirty="0">
              <a:latin typeface="Arial"/>
              <a:cs typeface="Arial"/>
            </a:endParaRPr>
          </a:p>
          <a:p>
            <a:endParaRPr lang="en-GB" sz="2000" dirty="0">
              <a:latin typeface="Arial"/>
              <a:cs typeface="Arial" pitchFamily="34" charset="0"/>
            </a:endParaRPr>
          </a:p>
          <a:p>
            <a:endParaRPr lang="en-GB" sz="2000" dirty="0">
              <a:latin typeface="Arial"/>
              <a:cs typeface="Arial" pitchFamily="34" charset="0"/>
            </a:endParaRPr>
          </a:p>
          <a:p>
            <a:endParaRPr lang="en-GB" sz="2000" dirty="0">
              <a:latin typeface="Arial"/>
              <a:cs typeface="Arial" pitchFamily="34" charset="0"/>
            </a:endParaRPr>
          </a:p>
          <a:p>
            <a:endParaRPr lang="en-GB" sz="2000" dirty="0">
              <a:latin typeface="Arial"/>
              <a:cs typeface="Arial" pitchFamily="34" charset="0"/>
            </a:endParaRPr>
          </a:p>
        </p:txBody>
      </p:sp>
    </p:spTree>
    <p:extLst>
      <p:ext uri="{BB962C8B-B14F-4D97-AF65-F5344CB8AC3E}">
        <p14:creationId xmlns:p14="http://schemas.microsoft.com/office/powerpoint/2010/main" val="275671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34" y="518147"/>
            <a:ext cx="7272808" cy="2420888"/>
          </a:xfrm>
        </p:spPr>
        <p:txBody>
          <a:bodyPr>
            <a:normAutofit/>
          </a:bodyPr>
          <a:lstStyle/>
          <a:p>
            <a:r>
              <a:rPr lang="en-GB" sz="3500" dirty="0">
                <a:latin typeface="+mn-lt"/>
                <a:cs typeface="Arial" panose="020B0604020202020204" pitchFamily="34" charset="0"/>
              </a:rPr>
              <a:t>Can you hear us?</a:t>
            </a:r>
          </a:p>
        </p:txBody>
      </p:sp>
      <p:sp>
        <p:nvSpPr>
          <p:cNvPr id="5" name="Content Placeholder 2"/>
          <p:cNvSpPr>
            <a:spLocks noGrp="1"/>
          </p:cNvSpPr>
          <p:nvPr>
            <p:ph idx="1"/>
          </p:nvPr>
        </p:nvSpPr>
        <p:spPr>
          <a:xfrm>
            <a:off x="0" y="2033203"/>
            <a:ext cx="8784236" cy="4112764"/>
          </a:xfrm>
        </p:spPr>
        <p:txBody>
          <a:bodyPr>
            <a:normAutofit/>
          </a:bodyPr>
          <a:lstStyle/>
          <a:p>
            <a:pPr marL="0" indent="0">
              <a:lnSpc>
                <a:spcPct val="150000"/>
              </a:lnSpc>
              <a:buNone/>
            </a:pPr>
            <a:r>
              <a:rPr lang="en-GB" sz="2800" dirty="0">
                <a:latin typeface="+mn-lt"/>
                <a:cs typeface="Arial" panose="020B0604020202020204" pitchFamily="34" charset="0"/>
              </a:rPr>
              <a:t>If not:</a:t>
            </a:r>
          </a:p>
          <a:p>
            <a:pPr marL="800100" lvl="1" indent="-457200" algn="l">
              <a:lnSpc>
                <a:spcPct val="150000"/>
              </a:lnSpc>
              <a:buFont typeface="Arial" panose="020B0604020202020204" pitchFamily="34" charset="0"/>
              <a:buChar char="•"/>
            </a:pPr>
            <a:r>
              <a:rPr lang="en-GB" sz="2600" dirty="0">
                <a:latin typeface="+mn-lt"/>
              </a:rPr>
              <a:t>Check your speaker/headset is plugged in / volume is on.</a:t>
            </a:r>
          </a:p>
          <a:p>
            <a:pPr marL="800100" lvl="1" indent="-457200" algn="l">
              <a:lnSpc>
                <a:spcPct val="150000"/>
              </a:lnSpc>
              <a:buFont typeface="Arial" panose="020B0604020202020204" pitchFamily="34" charset="0"/>
              <a:buChar char="•"/>
            </a:pPr>
            <a:r>
              <a:rPr lang="en-GB" sz="2600" dirty="0">
                <a:latin typeface="+mn-lt"/>
              </a:rPr>
              <a:t>Click on audio to change to listening via phone</a:t>
            </a:r>
          </a:p>
          <a:p>
            <a:pPr marL="800100" lvl="1" indent="-457200" algn="l">
              <a:lnSpc>
                <a:spcPct val="150000"/>
              </a:lnSpc>
              <a:buFont typeface="Arial" panose="020B0604020202020204" pitchFamily="34" charset="0"/>
              <a:buChar char="•"/>
            </a:pPr>
            <a:r>
              <a:rPr lang="en-GB" sz="2600" dirty="0">
                <a:latin typeface="+mn-lt"/>
              </a:rPr>
              <a:t>We are recording this webinar and will post it on YouTube (https://www.youtube.com/user/UKDATASERVICE)</a:t>
            </a:r>
          </a:p>
          <a:p>
            <a:pPr marL="457200" lvl="1" indent="0">
              <a:lnSpc>
                <a:spcPct val="150000"/>
              </a:lnSpc>
              <a:buNone/>
            </a:pPr>
            <a:endParaRPr lang="en-GB" sz="2800" dirty="0">
              <a:latin typeface="+mn-lt"/>
              <a:cs typeface="Arial" panose="020B0604020202020204" pitchFamily="34" charset="0"/>
            </a:endParaRPr>
          </a:p>
          <a:p>
            <a:endParaRPr lang="en-GB" dirty="0">
              <a:latin typeface="+mn-lt"/>
              <a:cs typeface="Arial" panose="020B0604020202020204" pitchFamily="34" charset="0"/>
            </a:endParaRPr>
          </a:p>
        </p:txBody>
      </p:sp>
    </p:spTree>
    <p:extLst>
      <p:ext uri="{BB962C8B-B14F-4D97-AF65-F5344CB8AC3E}">
        <p14:creationId xmlns:p14="http://schemas.microsoft.com/office/powerpoint/2010/main" val="3195691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1991546" y="2420888"/>
            <a:ext cx="5040313" cy="1043942"/>
          </a:xfrm>
        </p:spPr>
        <p:txBody>
          <a:bodyPr>
            <a:normAutofit/>
          </a:bodyPr>
          <a:lstStyle/>
          <a:p>
            <a:r>
              <a:rPr lang="en-GB" u="sng">
                <a:solidFill>
                  <a:srgbClr val="050AEB"/>
                </a:solidFill>
                <a:hlinkClick r:id="rId2"/>
              </a:rPr>
              <a:t>julia.kasmire@manchester.ac.uk</a:t>
            </a:r>
            <a:endParaRPr lang="en-GB" u="sng">
              <a:solidFill>
                <a:srgbClr val="050AEB"/>
              </a:solidFill>
            </a:endParaRPr>
          </a:p>
          <a:p>
            <a:r>
              <a:rPr lang="en-GB"/>
              <a:t>       @</a:t>
            </a:r>
            <a:r>
              <a:rPr lang="en-GB" err="1"/>
              <a:t>JKasmireComplex</a:t>
            </a:r>
            <a:endParaRPr lang="en-GB" u="sng">
              <a:solidFill>
                <a:srgbClr val="050AEB"/>
              </a:solidFill>
            </a:endParaRPr>
          </a:p>
        </p:txBody>
      </p:sp>
      <p:sp>
        <p:nvSpPr>
          <p:cNvPr id="4" name="Content Placeholder 3"/>
          <p:cNvSpPr>
            <a:spLocks noGrp="1"/>
          </p:cNvSpPr>
          <p:nvPr>
            <p:ph sz="quarter" idx="16"/>
          </p:nvPr>
        </p:nvSpPr>
        <p:spPr>
          <a:xfrm>
            <a:off x="1991792" y="4005064"/>
            <a:ext cx="5040312" cy="2781298"/>
          </a:xfrm>
        </p:spPr>
        <p:txBody>
          <a:bodyPr>
            <a:normAutofit/>
          </a:bodyPr>
          <a:lstStyle/>
          <a:p>
            <a:r>
              <a:rPr lang="en-GB">
                <a:cs typeface="Arial" pitchFamily="34" charset="0"/>
              </a:rPr>
              <a:t>UKDS</a:t>
            </a:r>
          </a:p>
          <a:p>
            <a:r>
              <a:rPr lang="en-GB">
                <a:cs typeface="Arial" pitchFamily="34" charset="0"/>
              </a:rPr>
              <a:t>       @</a:t>
            </a:r>
            <a:r>
              <a:rPr lang="en-GB" err="1">
                <a:cs typeface="Arial" pitchFamily="34" charset="0"/>
              </a:rPr>
              <a:t>UKDataService</a:t>
            </a:r>
            <a:endParaRPr lang="en-GB">
              <a:cs typeface="Arial" pitchFamily="34" charset="0"/>
            </a:endParaRPr>
          </a:p>
          <a:p>
            <a:r>
              <a:rPr lang="en-GB">
                <a:cs typeface="Arial" pitchFamily="34" charset="0"/>
              </a:rPr>
              <a:t>       </a:t>
            </a:r>
            <a:r>
              <a:rPr lang="en-GB" err="1">
                <a:cs typeface="Arial" pitchFamily="34" charset="0"/>
              </a:rPr>
              <a:t>UKDataService</a:t>
            </a:r>
            <a:endParaRPr lang="en-GB">
              <a:cs typeface="Arial" pitchFamily="34" charset="0"/>
            </a:endParaRPr>
          </a:p>
          <a:p>
            <a:r>
              <a:rPr lang="en-GB">
                <a:cs typeface="Arial" pitchFamily="34" charset="0"/>
              </a:rPr>
              <a:t> </a:t>
            </a:r>
          </a:p>
          <a:p>
            <a:endParaRPr lang="en-GB"/>
          </a:p>
        </p:txBody>
      </p:sp>
      <p:sp>
        <p:nvSpPr>
          <p:cNvPr id="5" name="Content Placeholder 4"/>
          <p:cNvSpPr txBox="1">
            <a:spLocks/>
          </p:cNvSpPr>
          <p:nvPr/>
        </p:nvSpPr>
        <p:spPr>
          <a:xfrm>
            <a:off x="1952328" y="1844825"/>
            <a:ext cx="5040312" cy="576263"/>
          </a:xfrm>
          <a:prstGeom prst="rect">
            <a:avLst/>
          </a:prstGeom>
        </p:spPr>
        <p:txBody>
          <a:bodyPr vert="horz" lIns="91440" tIns="45720" rIns="91440" bIns="45720" rtlCol="0">
            <a:normAutofit/>
          </a:bodyPr>
          <a:lstStyle>
            <a:lvl1pPr marL="0" indent="0" algn="l" defTabSz="685800" rtl="0" eaLnBrk="1" latinLnBrk="0" hangingPunct="1">
              <a:spcBef>
                <a:spcPct val="20000"/>
              </a:spcBef>
              <a:buFont typeface="Arial" pitchFamily="34" charset="0"/>
              <a:buNone/>
              <a:defRPr sz="2400" kern="1200" baseline="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GB"/>
              <a:t>Dr. J. Kasmire</a:t>
            </a:r>
          </a:p>
        </p:txBody>
      </p:sp>
      <p:sp>
        <p:nvSpPr>
          <p:cNvPr id="6" name="Content Placeholder 5"/>
          <p:cNvSpPr txBox="1">
            <a:spLocks/>
          </p:cNvSpPr>
          <p:nvPr/>
        </p:nvSpPr>
        <p:spPr>
          <a:xfrm>
            <a:off x="1949390" y="2744106"/>
            <a:ext cx="5040312" cy="720725"/>
          </a:xfrm>
          <a:prstGeom prst="rect">
            <a:avLst/>
          </a:prstGeom>
        </p:spPr>
        <p:txBody>
          <a:bodyPr vert="horz" lIns="91440" tIns="45720" rIns="91440" bIns="45720" rtlCol="0">
            <a:normAutofit/>
          </a:bodyPr>
          <a:lstStyle>
            <a:lvl1pPr marL="0" indent="0" algn="l" defTabSz="685800" rtl="0" eaLnBrk="1" latinLnBrk="0" hangingPunct="1">
              <a:spcBef>
                <a:spcPct val="20000"/>
              </a:spcBef>
              <a:buFontTx/>
              <a:buNone/>
              <a:defRPr sz="2400" kern="1200">
                <a:solidFill>
                  <a:schemeClr val="tx1"/>
                </a:solidFill>
                <a:latin typeface="Arial" panose="020B060402020202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Arial" panose="020B060402020202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Arial" panose="020B060402020202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Arial" panose="020B060402020202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en-GB"/>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1544" y="4365104"/>
            <a:ext cx="608856" cy="60885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0062" y="4869161"/>
            <a:ext cx="386322" cy="38757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1544" y="2780928"/>
            <a:ext cx="608856" cy="608856"/>
          </a:xfrm>
          <a:prstGeom prst="rect">
            <a:avLst/>
          </a:prstGeom>
        </p:spPr>
      </p:pic>
    </p:spTree>
    <p:extLst>
      <p:ext uri="{BB962C8B-B14F-4D97-AF65-F5344CB8AC3E}">
        <p14:creationId xmlns:p14="http://schemas.microsoft.com/office/powerpoint/2010/main" val="361056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a:cs typeface="Arial"/>
              </a:rPr>
              <a:t>Text-Mining: Basic Processes</a:t>
            </a:r>
            <a:endParaRPr lang="en-GB" dirty="0">
              <a:cs typeface="Arial"/>
            </a:endParaRPr>
          </a:p>
        </p:txBody>
      </p:sp>
      <p:sp>
        <p:nvSpPr>
          <p:cNvPr id="3" name="Subtitle 2"/>
          <p:cNvSpPr>
            <a:spLocks noGrp="1"/>
          </p:cNvSpPr>
          <p:nvPr>
            <p:ph type="subTitle" idx="1"/>
          </p:nvPr>
        </p:nvSpPr>
        <p:spPr/>
        <p:txBody>
          <a:bodyPr vert="horz" lIns="91440" tIns="45720" rIns="91440" bIns="45720" rtlCol="0" anchor="t">
            <a:normAutofit fontScale="92500"/>
          </a:bodyPr>
          <a:lstStyle/>
          <a:p>
            <a:r>
              <a:rPr lang="en-GB" i="1" dirty="0" err="1">
                <a:latin typeface="Arial"/>
                <a:cs typeface="Arial"/>
              </a:rPr>
              <a:t>Dr.</a:t>
            </a:r>
            <a:r>
              <a:rPr lang="en-GB" i="1" dirty="0">
                <a:latin typeface="Arial"/>
                <a:cs typeface="Arial"/>
              </a:rPr>
              <a:t> J. Kasmire</a:t>
            </a:r>
            <a:endParaRPr lang="en-US" dirty="0">
              <a:latin typeface="Arial"/>
              <a:cs typeface="Arial"/>
            </a:endParaRPr>
          </a:p>
          <a:p>
            <a:r>
              <a:rPr lang="en-GB" i="1" dirty="0">
                <a:latin typeface="Arial"/>
                <a:cs typeface="Arial"/>
              </a:rPr>
              <a:t>Research Fellow at Cathie Marsh Institute and UK Data Service</a:t>
            </a:r>
            <a:endParaRPr lang="en-GB" dirty="0">
              <a:latin typeface="Arial"/>
              <a:cs typeface="Arial"/>
            </a:endParaRPr>
          </a:p>
        </p:txBody>
      </p:sp>
      <p:pic>
        <p:nvPicPr>
          <p:cNvPr id="7" name="Picture 7">
            <a:extLst>
              <a:ext uri="{FF2B5EF4-FFF2-40B4-BE49-F238E27FC236}">
                <a16:creationId xmlns:a16="http://schemas.microsoft.com/office/drawing/2014/main" id="{6EDDAE2A-163C-4C1B-9F76-FB2FF80F49BF}"/>
              </a:ext>
            </a:extLst>
          </p:cNvPr>
          <p:cNvPicPr>
            <a:picLocks noChangeAspect="1"/>
          </p:cNvPicPr>
          <p:nvPr/>
        </p:nvPicPr>
        <p:blipFill>
          <a:blip r:embed="rId3"/>
          <a:stretch>
            <a:fillRect/>
          </a:stretch>
        </p:blipFill>
        <p:spPr>
          <a:xfrm>
            <a:off x="1566128" y="4984974"/>
            <a:ext cx="619125" cy="619125"/>
          </a:xfrm>
          <a:prstGeom prst="rect">
            <a:avLst/>
          </a:prstGeom>
        </p:spPr>
      </p:pic>
      <p:pic>
        <p:nvPicPr>
          <p:cNvPr id="6" name="Content Placeholder 4"/>
          <p:cNvPicPr>
            <a:picLocks noGrp="1" noChangeAspect="1"/>
          </p:cNvPicPr>
          <p:nvPr>
            <p:ph sz="quarter" idx="10"/>
          </p:nvPr>
        </p:nvPicPr>
        <p:blipFill>
          <a:blip r:embed="rId4" cstate="print">
            <a:extLst>
              <a:ext uri="{28A0092B-C50C-407E-A947-70E740481C1C}">
                <a14:useLocalDpi xmlns:a14="http://schemas.microsoft.com/office/drawing/2010/main" val="0"/>
              </a:ext>
            </a:extLst>
          </a:blip>
          <a:stretch>
            <a:fillRect/>
          </a:stretch>
        </p:blipFill>
        <p:spPr>
          <a:xfrm>
            <a:off x="395536" y="4581525"/>
            <a:ext cx="1008063" cy="1008063"/>
          </a:xfrm>
          <a:prstGeom prst="rect">
            <a:avLst/>
          </a:prstGeom>
        </p:spPr>
      </p:pic>
      <p:sp>
        <p:nvSpPr>
          <p:cNvPr id="8" name="Rectangle 7"/>
          <p:cNvSpPr/>
          <p:nvPr/>
        </p:nvSpPr>
        <p:spPr>
          <a:xfrm>
            <a:off x="1605818" y="4572735"/>
            <a:ext cx="4572000" cy="923330"/>
          </a:xfrm>
          <a:prstGeom prst="rect">
            <a:avLst/>
          </a:prstGeom>
        </p:spPr>
        <p:txBody>
          <a:bodyPr>
            <a:spAutoFit/>
          </a:bodyPr>
          <a:lstStyle/>
          <a:p>
            <a:r>
              <a:rPr lang="en-GB" u="sng" dirty="0">
                <a:solidFill>
                  <a:srgbClr val="050AEB"/>
                </a:solidFill>
                <a:hlinkClick r:id="rId5"/>
              </a:rPr>
              <a:t>julia.kasmire@manchester.ac.uk</a:t>
            </a:r>
            <a:endParaRPr lang="en-GB" u="sng" dirty="0">
              <a:solidFill>
                <a:srgbClr val="050AEB"/>
              </a:solidFill>
            </a:endParaRPr>
          </a:p>
          <a:p>
            <a:endParaRPr lang="en-GB" u="sng" dirty="0">
              <a:solidFill>
                <a:srgbClr val="050AEB"/>
              </a:solidFill>
            </a:endParaRPr>
          </a:p>
          <a:p>
            <a:r>
              <a:rPr lang="en-GB" dirty="0"/>
              <a:t>      @</a:t>
            </a:r>
            <a:r>
              <a:rPr lang="en-GB" dirty="0" err="1"/>
              <a:t>JKasmireComplex</a:t>
            </a:r>
            <a:endParaRPr lang="en-GB" dirty="0"/>
          </a:p>
        </p:txBody>
      </p:sp>
    </p:spTree>
    <p:extLst>
      <p:ext uri="{BB962C8B-B14F-4D97-AF65-F5344CB8AC3E}">
        <p14:creationId xmlns:p14="http://schemas.microsoft.com/office/powerpoint/2010/main" val="68886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You might also be interested in...</a:t>
            </a:r>
            <a:endParaRPr lang="en-GB" sz="2700" dirty="0">
              <a:cs typeface="Arial"/>
            </a:endParaRPr>
          </a:p>
        </p:txBody>
      </p:sp>
      <p:sp>
        <p:nvSpPr>
          <p:cNvPr id="4" name="TextBox 3"/>
          <p:cNvSpPr txBox="1"/>
          <p:nvPr/>
        </p:nvSpPr>
        <p:spPr>
          <a:xfrm>
            <a:off x="498516" y="1844825"/>
            <a:ext cx="10450775" cy="4838248"/>
          </a:xfrm>
          <a:prstGeom prst="rect">
            <a:avLst/>
          </a:prstGeom>
          <a:noFill/>
        </p:spPr>
        <p:txBody>
          <a:bodyPr wrap="square" rtlCol="0" anchor="t">
            <a:spAutoFit/>
          </a:bodyPr>
          <a:lstStyle/>
          <a:p>
            <a:pPr>
              <a:spcBef>
                <a:spcPct val="20000"/>
              </a:spcBef>
            </a:pPr>
            <a:r>
              <a:rPr lang="en-GB" sz="2400" dirty="0">
                <a:latin typeface="Arial"/>
                <a:ea typeface="+mn-lt"/>
                <a:cs typeface="Arial"/>
              </a:rPr>
              <a:t>Recent - </a:t>
            </a:r>
            <a:endParaRPr lang="en-US" sz="2400" dirty="0">
              <a:latin typeface="Arial"/>
              <a:ea typeface="+mn-lt"/>
              <a:cs typeface="+mn-lt"/>
            </a:endParaRPr>
          </a:p>
          <a:p>
            <a:pPr marL="285750" indent="-285750">
              <a:spcBef>
                <a:spcPct val="20000"/>
              </a:spcBef>
              <a:buFont typeface="Arial"/>
              <a:buChar char="•"/>
            </a:pPr>
            <a:r>
              <a:rPr lang="en-GB" sz="2000" dirty="0">
                <a:latin typeface="Arial"/>
                <a:ea typeface="+mn-lt"/>
                <a:cs typeface="Arial"/>
              </a:rPr>
              <a:t>Being a Computational Social Scientist</a:t>
            </a:r>
          </a:p>
          <a:p>
            <a:pPr marL="285750" indent="-285750">
              <a:spcBef>
                <a:spcPct val="20000"/>
              </a:spcBef>
              <a:buFont typeface="Arial"/>
              <a:buChar char="•"/>
            </a:pPr>
            <a:r>
              <a:rPr lang="en-GB" sz="2000" dirty="0">
                <a:latin typeface="Arial"/>
                <a:ea typeface="+mn-lt"/>
                <a:cs typeface="Arial"/>
              </a:rPr>
              <a:t>Text-mining: Intro and theory</a:t>
            </a:r>
            <a:endParaRPr lang="en-GB" sz="2000" dirty="0">
              <a:latin typeface="Arial"/>
              <a:ea typeface="+mn-lt"/>
              <a:cs typeface="+mn-lt"/>
            </a:endParaRPr>
          </a:p>
          <a:p>
            <a:pPr marL="285750" indent="-285750">
              <a:spcBef>
                <a:spcPct val="20000"/>
              </a:spcBef>
              <a:buFont typeface="Arial"/>
              <a:buChar char="•"/>
            </a:pPr>
            <a:r>
              <a:rPr lang="en-GB" sz="2000" dirty="0">
                <a:latin typeface="Arial"/>
                <a:ea typeface="+mn-lt"/>
                <a:cs typeface="Arial"/>
              </a:rPr>
              <a:t>Web-scraping for Social Science Research (case study, from websites, and from API's)</a:t>
            </a:r>
            <a:endParaRPr lang="en-US" sz="2000" dirty="0">
              <a:latin typeface="Arial"/>
              <a:ea typeface="+mn-lt"/>
              <a:cs typeface="+mn-lt"/>
            </a:endParaRPr>
          </a:p>
          <a:p>
            <a:pPr marL="285750" indent="-285750">
              <a:spcBef>
                <a:spcPct val="20000"/>
              </a:spcBef>
              <a:buFont typeface="Arial"/>
              <a:buChar char="•"/>
            </a:pPr>
            <a:r>
              <a:rPr lang="en-GB" sz="2000" dirty="0">
                <a:latin typeface="Arial"/>
                <a:ea typeface="+mn-lt"/>
                <a:cs typeface="Arial"/>
              </a:rPr>
              <a:t>Code Demos</a:t>
            </a:r>
            <a:endParaRPr lang="en-GB" sz="2000" dirty="0">
              <a:latin typeface="Arial"/>
              <a:ea typeface="+mn-lt"/>
              <a:cs typeface="+mn-lt"/>
            </a:endParaRPr>
          </a:p>
          <a:p>
            <a:pPr marL="285750" indent="-285750">
              <a:spcBef>
                <a:spcPct val="20000"/>
              </a:spcBef>
              <a:buFont typeface="Arial"/>
              <a:buChar char="•"/>
            </a:pPr>
            <a:r>
              <a:rPr lang="en-GB" sz="2000" dirty="0">
                <a:latin typeface="Arial"/>
                <a:ea typeface="+mn-lt"/>
                <a:cs typeface="+mn-lt"/>
                <a:hlinkClick r:id="rId3"/>
              </a:rPr>
              <a:t>https://www.ukdataservice.ac.uk/news-and-events/events/past-events.aspx</a:t>
            </a:r>
            <a:endParaRPr lang="en-GB" sz="2000" dirty="0">
              <a:latin typeface="Arial"/>
              <a:ea typeface="+mn-lt"/>
              <a:cs typeface="+mn-lt"/>
            </a:endParaRPr>
          </a:p>
          <a:p>
            <a:pPr marL="285750" indent="-285750">
              <a:spcBef>
                <a:spcPct val="20000"/>
              </a:spcBef>
              <a:buFont typeface="Arial"/>
              <a:buChar char="•"/>
            </a:pPr>
            <a:r>
              <a:rPr lang="en-GB" sz="2000" dirty="0">
                <a:latin typeface="Arial"/>
                <a:ea typeface="+mn-lt"/>
                <a:cs typeface="+mn-lt"/>
                <a:hlinkClick r:id="rId4"/>
              </a:rPr>
              <a:t>https://www.youtube.com/user/UKDATASERVICE</a:t>
            </a:r>
            <a:endParaRPr lang="en-GB" sz="2000" dirty="0">
              <a:latin typeface="Arial"/>
              <a:ea typeface="+mn-lt"/>
              <a:cs typeface="+mn-lt"/>
            </a:endParaRPr>
          </a:p>
          <a:p>
            <a:pPr marL="285750" indent="-285750">
              <a:spcBef>
                <a:spcPct val="20000"/>
              </a:spcBef>
              <a:buFont typeface="Arial"/>
              <a:buChar char="•"/>
            </a:pPr>
            <a:endParaRPr lang="en-GB" dirty="0">
              <a:latin typeface="Arial"/>
              <a:ea typeface="+mn-lt"/>
              <a:cs typeface="+mn-lt"/>
            </a:endParaRPr>
          </a:p>
          <a:p>
            <a:pPr>
              <a:spcBef>
                <a:spcPct val="20000"/>
              </a:spcBef>
            </a:pPr>
            <a:r>
              <a:rPr lang="en-GB" sz="2400" dirty="0">
                <a:latin typeface="Arial"/>
                <a:cs typeface="Arial"/>
              </a:rPr>
              <a:t>Upcoming - </a:t>
            </a:r>
            <a:endParaRPr lang="en-GB" sz="2400" dirty="0">
              <a:latin typeface="Arial"/>
              <a:ea typeface="+mn-lt"/>
              <a:cs typeface="+mn-lt"/>
            </a:endParaRPr>
          </a:p>
          <a:p>
            <a:pPr marL="285750" indent="-285750">
              <a:spcBef>
                <a:spcPct val="20000"/>
              </a:spcBef>
              <a:buFont typeface="Arial"/>
              <a:buChar char="•"/>
            </a:pPr>
            <a:r>
              <a:rPr lang="en-GB" sz="2000" dirty="0">
                <a:latin typeface="Arial"/>
                <a:cs typeface="Arial"/>
              </a:rPr>
              <a:t>Text-mining: Advance Options 29 June 20</a:t>
            </a:r>
            <a:endParaRPr lang="en-US" sz="2000" dirty="0">
              <a:latin typeface="Arial"/>
              <a:ea typeface="+mn-lt"/>
              <a:cs typeface="+mn-lt"/>
            </a:endParaRPr>
          </a:p>
          <a:p>
            <a:pPr marL="285750" indent="-285750">
              <a:spcBef>
                <a:spcPct val="20000"/>
              </a:spcBef>
              <a:buFont typeface="Arial"/>
              <a:buChar char="•"/>
            </a:pPr>
            <a:r>
              <a:rPr lang="en-GB" sz="2000" dirty="0">
                <a:latin typeface="Arial"/>
                <a:cs typeface="Arial"/>
              </a:rPr>
              <a:t>Health Studies User Conference 30 June 20</a:t>
            </a:r>
            <a:endParaRPr lang="en-US" sz="2000" dirty="0">
              <a:latin typeface="Arial"/>
              <a:ea typeface="+mn-lt"/>
              <a:cs typeface="+mn-lt"/>
            </a:endParaRPr>
          </a:p>
          <a:p>
            <a:pPr marL="285750" indent="-285750">
              <a:spcBef>
                <a:spcPct val="20000"/>
              </a:spcBef>
              <a:buFont typeface="Arial"/>
              <a:buChar char="•"/>
            </a:pPr>
            <a:r>
              <a:rPr lang="en-GB" sz="2000" dirty="0">
                <a:latin typeface="Arial"/>
                <a:cs typeface="Arial"/>
              </a:rPr>
              <a:t>Social Data and the Third Sector 2 to 16 July 20</a:t>
            </a:r>
            <a:endParaRPr lang="en-GB" sz="2000" dirty="0">
              <a:latin typeface="Arial"/>
              <a:ea typeface="+mn-lt"/>
              <a:cs typeface="+mn-lt"/>
            </a:endParaRPr>
          </a:p>
          <a:p>
            <a:endParaRPr lang="en-GB" dirty="0">
              <a:latin typeface="Arial"/>
              <a:cs typeface="Arial"/>
            </a:endParaRPr>
          </a:p>
        </p:txBody>
      </p:sp>
    </p:spTree>
    <p:extLst>
      <p:ext uri="{BB962C8B-B14F-4D97-AF65-F5344CB8AC3E}">
        <p14:creationId xmlns:p14="http://schemas.microsoft.com/office/powerpoint/2010/main" val="280378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a:latin typeface="Arial"/>
                <a:cs typeface="Arial"/>
              </a:rPr>
              <a:t>Text-mining is a form of data-mining</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0024" y="1245080"/>
            <a:ext cx="8244408" cy="4632192"/>
          </a:xfrm>
          <a:prstGeom prst="rect">
            <a:avLst/>
          </a:prstGeom>
        </p:spPr>
      </p:pic>
      <p:sp>
        <p:nvSpPr>
          <p:cNvPr id="2" name="Rectangle: Rounded Corners 1">
            <a:extLst>
              <a:ext uri="{FF2B5EF4-FFF2-40B4-BE49-F238E27FC236}">
                <a16:creationId xmlns:a16="http://schemas.microsoft.com/office/drawing/2014/main" id="{A5E1A9F2-B004-4588-8BD0-7B94056FB7F4}"/>
              </a:ext>
            </a:extLst>
          </p:cNvPr>
          <p:cNvSpPr/>
          <p:nvPr/>
        </p:nvSpPr>
        <p:spPr>
          <a:xfrm>
            <a:off x="1889760" y="1243584"/>
            <a:ext cx="1920240" cy="21122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1">
            <a:extLst>
              <a:ext uri="{FF2B5EF4-FFF2-40B4-BE49-F238E27FC236}">
                <a16:creationId xmlns:a16="http://schemas.microsoft.com/office/drawing/2014/main" id="{A5E1A9F2-B004-4588-8BD0-7B94056FB7F4}"/>
              </a:ext>
            </a:extLst>
          </p:cNvPr>
          <p:cNvSpPr/>
          <p:nvPr/>
        </p:nvSpPr>
        <p:spPr>
          <a:xfrm>
            <a:off x="6786304" y="2780928"/>
            <a:ext cx="3126120" cy="204025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8803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Text-mining has 4 basic steps</a:t>
            </a:r>
          </a:p>
        </p:txBody>
      </p:sp>
      <p:sp>
        <p:nvSpPr>
          <p:cNvPr id="4" name="Rectangle: Rounded Corners 3">
            <a:extLst>
              <a:ext uri="{FF2B5EF4-FFF2-40B4-BE49-F238E27FC236}">
                <a16:creationId xmlns:a16="http://schemas.microsoft.com/office/drawing/2014/main" id="{01FE39C9-4880-483E-A8A9-9B30344A2145}"/>
              </a:ext>
            </a:extLst>
          </p:cNvPr>
          <p:cNvSpPr/>
          <p:nvPr/>
        </p:nvSpPr>
        <p:spPr>
          <a:xfrm>
            <a:off x="335360" y="1412776"/>
            <a:ext cx="1575792" cy="114300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solidFill>
                  <a:schemeClr val="accent6">
                    <a:lumMod val="50000"/>
                  </a:schemeClr>
                </a:solidFill>
              </a:rPr>
              <a:t>Retrieval </a:t>
            </a:r>
          </a:p>
        </p:txBody>
      </p:sp>
      <p:sp>
        <p:nvSpPr>
          <p:cNvPr id="5" name="Arrow: Right 4">
            <a:extLst>
              <a:ext uri="{FF2B5EF4-FFF2-40B4-BE49-F238E27FC236}">
                <a16:creationId xmlns:a16="http://schemas.microsoft.com/office/drawing/2014/main" id="{3DC92E07-3E9E-42BF-BEBD-76BF448EE917}"/>
              </a:ext>
            </a:extLst>
          </p:cNvPr>
          <p:cNvSpPr/>
          <p:nvPr/>
        </p:nvSpPr>
        <p:spPr>
          <a:xfrm>
            <a:off x="2128573" y="1552228"/>
            <a:ext cx="864096" cy="864096"/>
          </a:xfrm>
          <a:prstGeom prst="rightArrow">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9AD6F14B-158E-458B-9AB6-3AC0F387DD62}"/>
              </a:ext>
            </a:extLst>
          </p:cNvPr>
          <p:cNvSpPr/>
          <p:nvPr/>
        </p:nvSpPr>
        <p:spPr>
          <a:xfrm>
            <a:off x="3210090" y="1412776"/>
            <a:ext cx="1944216" cy="114300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solidFill>
                  <a:schemeClr val="accent6">
                    <a:lumMod val="50000"/>
                  </a:schemeClr>
                </a:solidFill>
              </a:rPr>
              <a:t>Processing </a:t>
            </a:r>
          </a:p>
        </p:txBody>
      </p:sp>
      <p:sp>
        <p:nvSpPr>
          <p:cNvPr id="10" name="Arrow: Right 9">
            <a:extLst>
              <a:ext uri="{FF2B5EF4-FFF2-40B4-BE49-F238E27FC236}">
                <a16:creationId xmlns:a16="http://schemas.microsoft.com/office/drawing/2014/main" id="{AF25E943-2251-47B2-9CFF-5B0F5596B62E}"/>
              </a:ext>
            </a:extLst>
          </p:cNvPr>
          <p:cNvSpPr/>
          <p:nvPr/>
        </p:nvSpPr>
        <p:spPr>
          <a:xfrm>
            <a:off x="5371727" y="1552228"/>
            <a:ext cx="864096" cy="864096"/>
          </a:xfrm>
          <a:prstGeom prst="rightArrow">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CAD020C2-C75F-4977-8A73-813757269315}"/>
              </a:ext>
            </a:extLst>
          </p:cNvPr>
          <p:cNvSpPr/>
          <p:nvPr/>
        </p:nvSpPr>
        <p:spPr>
          <a:xfrm>
            <a:off x="6453244" y="1412776"/>
            <a:ext cx="1800200" cy="114300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solidFill>
                  <a:schemeClr val="accent6">
                    <a:lumMod val="50000"/>
                  </a:schemeClr>
                </a:solidFill>
              </a:rPr>
              <a:t>Extraction </a:t>
            </a:r>
          </a:p>
        </p:txBody>
      </p:sp>
      <p:sp>
        <p:nvSpPr>
          <p:cNvPr id="12" name="Arrow: Right 11">
            <a:extLst>
              <a:ext uri="{FF2B5EF4-FFF2-40B4-BE49-F238E27FC236}">
                <a16:creationId xmlns:a16="http://schemas.microsoft.com/office/drawing/2014/main" id="{390B2AB5-A10F-4458-BB2B-A7C39125EC3F}"/>
              </a:ext>
            </a:extLst>
          </p:cNvPr>
          <p:cNvSpPr/>
          <p:nvPr/>
        </p:nvSpPr>
        <p:spPr>
          <a:xfrm>
            <a:off x="8470865" y="1552228"/>
            <a:ext cx="864096" cy="864096"/>
          </a:xfrm>
          <a:prstGeom prst="rightArrow">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C0A6F58B-11E1-4681-98C1-B7FB2A72A422}"/>
              </a:ext>
            </a:extLst>
          </p:cNvPr>
          <p:cNvSpPr/>
          <p:nvPr/>
        </p:nvSpPr>
        <p:spPr>
          <a:xfrm>
            <a:off x="9552384" y="1412776"/>
            <a:ext cx="1584176" cy="1143000"/>
          </a:xfrm>
          <a:prstGeom prst="round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solidFill>
                  <a:schemeClr val="accent6">
                    <a:lumMod val="50000"/>
                  </a:schemeClr>
                </a:solidFill>
              </a:rPr>
              <a:t>Analysis </a:t>
            </a:r>
          </a:p>
        </p:txBody>
      </p:sp>
      <p:sp>
        <p:nvSpPr>
          <p:cNvPr id="15" name="Arrow: Curved Up 14">
            <a:extLst>
              <a:ext uri="{FF2B5EF4-FFF2-40B4-BE49-F238E27FC236}">
                <a16:creationId xmlns:a16="http://schemas.microsoft.com/office/drawing/2014/main" id="{05183307-3D76-4575-AEB8-EEECC7B69B50}"/>
              </a:ext>
            </a:extLst>
          </p:cNvPr>
          <p:cNvSpPr/>
          <p:nvPr/>
        </p:nvSpPr>
        <p:spPr>
          <a:xfrm flipH="1">
            <a:off x="3935760" y="2708920"/>
            <a:ext cx="3456384" cy="864096"/>
          </a:xfrm>
          <a:prstGeom prst="curvedUpArrow">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Rectangle: Rounded Corners 15">
            <a:extLst>
              <a:ext uri="{FF2B5EF4-FFF2-40B4-BE49-F238E27FC236}">
                <a16:creationId xmlns:a16="http://schemas.microsoft.com/office/drawing/2014/main" id="{B528336C-99AA-46A0-9D26-18A3EAF051AB}"/>
              </a:ext>
            </a:extLst>
          </p:cNvPr>
          <p:cNvSpPr/>
          <p:nvPr/>
        </p:nvSpPr>
        <p:spPr>
          <a:xfrm>
            <a:off x="2992669" y="1052736"/>
            <a:ext cx="5478196" cy="27363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A97CD374-F110-42C4-9822-A85EF2CADD72}"/>
              </a:ext>
            </a:extLst>
          </p:cNvPr>
          <p:cNvSpPr txBox="1"/>
          <p:nvPr/>
        </p:nvSpPr>
        <p:spPr>
          <a:xfrm>
            <a:off x="119336" y="3789040"/>
            <a:ext cx="6624736" cy="2369880"/>
          </a:xfrm>
          <a:prstGeom prst="rect">
            <a:avLst/>
          </a:prstGeom>
          <a:noFill/>
        </p:spPr>
        <p:txBody>
          <a:bodyPr wrap="square" rtlCol="0">
            <a:spAutoFit/>
          </a:bodyPr>
          <a:lstStyle/>
          <a:p>
            <a:pPr>
              <a:spcBef>
                <a:spcPts val="20"/>
              </a:spcBef>
            </a:pPr>
            <a:r>
              <a:rPr lang="en-GB" sz="2400" b="1" dirty="0">
                <a:latin typeface="Arial"/>
                <a:ea typeface="+mn-lt"/>
                <a:cs typeface="Arial"/>
              </a:rPr>
              <a:t>Processing: </a:t>
            </a:r>
          </a:p>
          <a:p>
            <a:pPr marL="342900" indent="-342900">
              <a:spcBef>
                <a:spcPts val="20"/>
              </a:spcBef>
              <a:buFont typeface="Arial"/>
              <a:buChar char="•"/>
            </a:pPr>
            <a:r>
              <a:rPr lang="en-GB" sz="2000" dirty="0">
                <a:latin typeface="Arial"/>
                <a:ea typeface="+mn-lt"/>
                <a:cs typeface="Arial"/>
              </a:rPr>
              <a:t>Tokenisation (dividing raw data)</a:t>
            </a:r>
          </a:p>
          <a:p>
            <a:pPr marL="342900" indent="-342900">
              <a:spcBef>
                <a:spcPts val="20"/>
              </a:spcBef>
              <a:buFont typeface="Arial"/>
              <a:buChar char="•"/>
            </a:pPr>
            <a:r>
              <a:rPr lang="en-GB" sz="2000" dirty="0">
                <a:latin typeface="Arial"/>
                <a:ea typeface="+mn-lt"/>
                <a:cs typeface="Arial"/>
              </a:rPr>
              <a:t>Standardising (case, spelling, </a:t>
            </a:r>
            <a:r>
              <a:rPr lang="en-GB" sz="2000" dirty="0" err="1">
                <a:latin typeface="Arial"/>
                <a:ea typeface="+mn-lt"/>
                <a:cs typeface="Arial"/>
              </a:rPr>
              <a:t>RegEx</a:t>
            </a:r>
            <a:r>
              <a:rPr lang="en-GB" sz="2000" dirty="0">
                <a:latin typeface="Arial"/>
                <a:ea typeface="+mn-lt"/>
                <a:cs typeface="Arial"/>
              </a:rPr>
              <a:t>)</a:t>
            </a:r>
          </a:p>
          <a:p>
            <a:pPr marL="342900" indent="-342900">
              <a:spcBef>
                <a:spcPts val="20"/>
              </a:spcBef>
              <a:buFont typeface="Arial"/>
              <a:buChar char="•"/>
            </a:pPr>
            <a:r>
              <a:rPr lang="en-GB" sz="2000" dirty="0">
                <a:latin typeface="Arial"/>
                <a:ea typeface="+mn-lt"/>
                <a:cs typeface="Arial"/>
              </a:rPr>
              <a:t>Removing irrelevancies (punctuation, </a:t>
            </a:r>
            <a:r>
              <a:rPr lang="en-GB" sz="2000" dirty="0" err="1">
                <a:latin typeface="Arial"/>
                <a:ea typeface="+mn-lt"/>
                <a:cs typeface="Arial"/>
              </a:rPr>
              <a:t>stopwords</a:t>
            </a:r>
            <a:r>
              <a:rPr lang="en-GB" sz="2000" dirty="0">
                <a:latin typeface="Arial"/>
                <a:ea typeface="+mn-lt"/>
                <a:cs typeface="Arial"/>
              </a:rPr>
              <a:t>, etc.)</a:t>
            </a:r>
          </a:p>
          <a:p>
            <a:pPr marL="342900" indent="-342900">
              <a:spcBef>
                <a:spcPts val="20"/>
              </a:spcBef>
              <a:buFont typeface="Arial"/>
              <a:buChar char="•"/>
            </a:pPr>
            <a:r>
              <a:rPr lang="en-GB" sz="2000" dirty="0">
                <a:latin typeface="Arial"/>
                <a:ea typeface="+mn-lt"/>
                <a:cs typeface="Arial"/>
              </a:rPr>
              <a:t>Consolidation (stemming and/or lemmatising)</a:t>
            </a:r>
          </a:p>
          <a:p>
            <a:pPr>
              <a:spcBef>
                <a:spcPts val="20"/>
              </a:spcBef>
            </a:pPr>
            <a:r>
              <a:rPr lang="en-GB" sz="2400" b="1" dirty="0">
                <a:latin typeface="Arial"/>
                <a:ea typeface="+mn-lt"/>
                <a:cs typeface="Arial"/>
              </a:rPr>
              <a:t>Basic NLP: </a:t>
            </a:r>
          </a:p>
          <a:p>
            <a:pPr marL="342900" indent="-342900">
              <a:spcBef>
                <a:spcPts val="20"/>
              </a:spcBef>
              <a:buFont typeface="Arial"/>
              <a:buChar char="•"/>
            </a:pPr>
            <a:r>
              <a:rPr lang="en-GB" sz="2000" dirty="0">
                <a:latin typeface="Arial"/>
                <a:ea typeface="+mn-lt"/>
                <a:cs typeface="Arial"/>
              </a:rPr>
              <a:t>Tagging, Named Entity Recognition and Chunking</a:t>
            </a:r>
          </a:p>
        </p:txBody>
      </p:sp>
      <p:sp>
        <p:nvSpPr>
          <p:cNvPr id="18" name="TextBox 17">
            <a:extLst>
              <a:ext uri="{FF2B5EF4-FFF2-40B4-BE49-F238E27FC236}">
                <a16:creationId xmlns:a16="http://schemas.microsoft.com/office/drawing/2014/main" id="{145322A2-D0CE-46C5-99FB-31BB3C0C6C03}"/>
              </a:ext>
            </a:extLst>
          </p:cNvPr>
          <p:cNvSpPr txBox="1"/>
          <p:nvPr/>
        </p:nvSpPr>
        <p:spPr>
          <a:xfrm>
            <a:off x="6816080" y="3789040"/>
            <a:ext cx="3600400" cy="2954655"/>
          </a:xfrm>
          <a:prstGeom prst="rect">
            <a:avLst/>
          </a:prstGeom>
          <a:noFill/>
        </p:spPr>
        <p:txBody>
          <a:bodyPr wrap="square" rtlCol="0">
            <a:spAutoFit/>
          </a:bodyPr>
          <a:lstStyle/>
          <a:p>
            <a:pPr>
              <a:spcBef>
                <a:spcPts val="20"/>
              </a:spcBef>
            </a:pPr>
            <a:r>
              <a:rPr lang="en-GB" sz="2400" b="1" dirty="0">
                <a:latin typeface="Arial"/>
                <a:ea typeface="+mn-lt"/>
                <a:cs typeface="Arial"/>
              </a:rPr>
              <a:t>Basic Extraction:</a:t>
            </a:r>
          </a:p>
          <a:p>
            <a:pPr marL="342900" indent="-342900">
              <a:spcBef>
                <a:spcPct val="20000"/>
              </a:spcBef>
              <a:buFont typeface="Arial"/>
              <a:buChar char="•"/>
            </a:pPr>
            <a:r>
              <a:rPr lang="en-GB" sz="2000" dirty="0">
                <a:latin typeface="Arial"/>
                <a:ea typeface="+mn-lt"/>
                <a:cs typeface="Arial"/>
              </a:rPr>
              <a:t>POS-tagging</a:t>
            </a:r>
          </a:p>
          <a:p>
            <a:pPr marL="342900" indent="-342900">
              <a:spcBef>
                <a:spcPct val="20000"/>
              </a:spcBef>
              <a:buFont typeface="Arial"/>
              <a:buChar char="•"/>
            </a:pPr>
            <a:r>
              <a:rPr lang="en-GB" sz="2000" dirty="0">
                <a:latin typeface="Arial"/>
                <a:ea typeface="+mn-lt"/>
                <a:cs typeface="Arial"/>
              </a:rPr>
              <a:t>Chunking</a:t>
            </a:r>
          </a:p>
          <a:p>
            <a:pPr marL="342900" indent="-342900">
              <a:spcBef>
                <a:spcPct val="20000"/>
              </a:spcBef>
              <a:buFont typeface="Arial"/>
              <a:buChar char="•"/>
            </a:pPr>
            <a:r>
              <a:rPr lang="en-GB" sz="2000" dirty="0">
                <a:latin typeface="Arial"/>
                <a:ea typeface="+mn-lt"/>
                <a:cs typeface="Arial"/>
              </a:rPr>
              <a:t>Named Entity Recognition</a:t>
            </a:r>
          </a:p>
          <a:p>
            <a:pPr marL="342900" indent="-342900">
              <a:spcBef>
                <a:spcPct val="20000"/>
              </a:spcBef>
              <a:buFont typeface="Arial"/>
              <a:buChar char="•"/>
            </a:pPr>
            <a:r>
              <a:rPr lang="en-GB" sz="2000" dirty="0">
                <a:latin typeface="Arial"/>
                <a:ea typeface="+mn-lt"/>
                <a:cs typeface="Arial"/>
              </a:rPr>
              <a:t>Word frequency</a:t>
            </a:r>
            <a:endParaRPr lang="en-GB" sz="2000" dirty="0"/>
          </a:p>
          <a:p>
            <a:pPr marL="342900" indent="-342900">
              <a:spcBef>
                <a:spcPct val="20000"/>
              </a:spcBef>
              <a:buFont typeface="Arial"/>
              <a:buChar char="•"/>
            </a:pPr>
            <a:r>
              <a:rPr lang="en-GB" sz="2000" dirty="0">
                <a:latin typeface="Arial"/>
                <a:cs typeface="Arial"/>
              </a:rPr>
              <a:t>Similarity</a:t>
            </a:r>
          </a:p>
          <a:p>
            <a:pPr marL="342900" indent="-342900">
              <a:spcBef>
                <a:spcPct val="20000"/>
              </a:spcBef>
              <a:buFont typeface="Arial"/>
              <a:buChar char="•"/>
            </a:pPr>
            <a:r>
              <a:rPr lang="en-GB" sz="2000" dirty="0">
                <a:latin typeface="Arial"/>
                <a:cs typeface="Arial"/>
              </a:rPr>
              <a:t>Discovery</a:t>
            </a:r>
          </a:p>
          <a:p>
            <a:endParaRPr lang="en-GB" dirty="0"/>
          </a:p>
        </p:txBody>
      </p:sp>
    </p:spTree>
    <p:extLst>
      <p:ext uri="{BB962C8B-B14F-4D97-AF65-F5344CB8AC3E}">
        <p14:creationId xmlns:p14="http://schemas.microsoft.com/office/powerpoint/2010/main" val="336590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1" grpId="0" animBg="1"/>
      <p:bldP spid="12" grpId="0" animBg="1"/>
      <p:bldP spid="13" grpId="0" animBg="1"/>
      <p:bldP spid="15" grpId="0" animBg="1"/>
      <p:bldP spid="16" grpId="0" animBg="1"/>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Processing – Raw data into useful data</a:t>
            </a:r>
            <a:endParaRPr lang="en-US" dirty="0"/>
          </a:p>
        </p:txBody>
      </p:sp>
      <p:sp>
        <p:nvSpPr>
          <p:cNvPr id="4" name="TextBox 3"/>
          <p:cNvSpPr txBox="1"/>
          <p:nvPr/>
        </p:nvSpPr>
        <p:spPr>
          <a:xfrm>
            <a:off x="424760" y="1121571"/>
            <a:ext cx="10812089" cy="1938992"/>
          </a:xfrm>
          <a:prstGeom prst="rect">
            <a:avLst/>
          </a:prstGeom>
          <a:noFill/>
        </p:spPr>
        <p:txBody>
          <a:bodyPr wrap="square" rtlCol="0" anchor="t">
            <a:spAutoFit/>
          </a:bodyPr>
          <a:lstStyle/>
          <a:p>
            <a:r>
              <a:rPr lang="en-GB" sz="2000" dirty="0">
                <a:ea typeface="+mn-lt"/>
                <a:cs typeface="+mn-lt"/>
              </a:rPr>
              <a:t>Great big file with the text content of hundreds of newspaper articles.</a:t>
            </a:r>
          </a:p>
          <a:p>
            <a:endParaRPr lang="en-GB" sz="2000" dirty="0">
              <a:ea typeface="+mn-lt"/>
              <a:cs typeface="+mn-lt"/>
            </a:endParaRPr>
          </a:p>
          <a:p>
            <a:r>
              <a:rPr lang="en-GB" sz="2000" dirty="0">
                <a:ea typeface="+mn-lt"/>
                <a:cs typeface="+mn-lt"/>
              </a:rPr>
              <a:t>You may want to:</a:t>
            </a:r>
          </a:p>
          <a:p>
            <a:pPr marL="285750" indent="-285750">
              <a:buFont typeface="Arial" panose="020B0604020202020204" pitchFamily="34" charset="0"/>
              <a:buChar char="•"/>
            </a:pPr>
            <a:r>
              <a:rPr lang="en-GB" sz="2000" dirty="0">
                <a:ea typeface="+mn-lt"/>
                <a:cs typeface="+mn-lt"/>
              </a:rPr>
              <a:t>Break it into many small files of one article each (with useful names)</a:t>
            </a:r>
          </a:p>
          <a:p>
            <a:pPr marL="285750" indent="-285750">
              <a:buFont typeface="Arial" panose="020B0604020202020204" pitchFamily="34" charset="0"/>
              <a:buChar char="•"/>
            </a:pPr>
            <a:r>
              <a:rPr lang="en-GB" sz="2000" dirty="0">
                <a:ea typeface="+mn-lt"/>
                <a:cs typeface="+mn-lt"/>
              </a:rPr>
              <a:t>Insert a line break after each article</a:t>
            </a:r>
          </a:p>
          <a:p>
            <a:pPr marL="285750" indent="-285750">
              <a:buFont typeface="Arial" panose="020B0604020202020204" pitchFamily="34" charset="0"/>
              <a:buChar char="•"/>
            </a:pPr>
            <a:r>
              <a:rPr lang="en-GB" sz="2000" dirty="0">
                <a:ea typeface="+mn-lt"/>
                <a:cs typeface="+mn-lt"/>
              </a:rPr>
              <a:t>Write out each article to a dictionary with key-value pairs for article features</a:t>
            </a:r>
          </a:p>
        </p:txBody>
      </p:sp>
      <p:grpSp>
        <p:nvGrpSpPr>
          <p:cNvPr id="23" name="Group 22">
            <a:extLst>
              <a:ext uri="{FF2B5EF4-FFF2-40B4-BE49-F238E27FC236}">
                <a16:creationId xmlns:a16="http://schemas.microsoft.com/office/drawing/2014/main" id="{75F35F35-05DA-433B-8F54-7B87C1B46C8B}"/>
              </a:ext>
            </a:extLst>
          </p:cNvPr>
          <p:cNvGrpSpPr/>
          <p:nvPr/>
        </p:nvGrpSpPr>
        <p:grpSpPr>
          <a:xfrm>
            <a:off x="191344" y="3429000"/>
            <a:ext cx="3168352" cy="3073568"/>
            <a:chOff x="191344" y="3429000"/>
            <a:chExt cx="3168352" cy="3073568"/>
          </a:xfrm>
        </p:grpSpPr>
        <p:pic>
          <p:nvPicPr>
            <p:cNvPr id="3" name="Picture 2" descr="A close up of a logo&#10;&#10;Description automatically generated">
              <a:extLst>
                <a:ext uri="{FF2B5EF4-FFF2-40B4-BE49-F238E27FC236}">
                  <a16:creationId xmlns:a16="http://schemas.microsoft.com/office/drawing/2014/main" id="{20822744-3C1B-4B8B-8C33-BA8ACFDE2E3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83432" y="3429000"/>
              <a:ext cx="1656184" cy="1656184"/>
            </a:xfrm>
            <a:prstGeom prst="rect">
              <a:avLst/>
            </a:prstGeom>
          </p:spPr>
        </p:pic>
        <p:pic>
          <p:nvPicPr>
            <p:cNvPr id="7" name="Picture 6" descr="A close up of a logo&#10;&#10;Description automatically generated">
              <a:extLst>
                <a:ext uri="{FF2B5EF4-FFF2-40B4-BE49-F238E27FC236}">
                  <a16:creationId xmlns:a16="http://schemas.microsoft.com/office/drawing/2014/main" id="{9BEFCEC1-42C6-4B16-A47A-B8823DEA7F1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91344" y="5517232"/>
              <a:ext cx="985336" cy="985336"/>
            </a:xfrm>
            <a:prstGeom prst="rect">
              <a:avLst/>
            </a:prstGeom>
          </p:spPr>
        </p:pic>
        <p:pic>
          <p:nvPicPr>
            <p:cNvPr id="10" name="Picture 9" descr="A close up of a logo&#10;&#10;Description automatically generated">
              <a:extLst>
                <a:ext uri="{FF2B5EF4-FFF2-40B4-BE49-F238E27FC236}">
                  <a16:creationId xmlns:a16="http://schemas.microsoft.com/office/drawing/2014/main" id="{1CAD38CD-F25F-4F11-A629-1D8F98E963A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34200" y="5517232"/>
              <a:ext cx="985336" cy="985336"/>
            </a:xfrm>
            <a:prstGeom prst="rect">
              <a:avLst/>
            </a:prstGeom>
          </p:spPr>
        </p:pic>
        <p:pic>
          <p:nvPicPr>
            <p:cNvPr id="11" name="Picture 10" descr="A close up of a logo&#10;&#10;Description automatically generated">
              <a:extLst>
                <a:ext uri="{FF2B5EF4-FFF2-40B4-BE49-F238E27FC236}">
                  <a16:creationId xmlns:a16="http://schemas.microsoft.com/office/drawing/2014/main" id="{2A5139C6-9D41-44C7-85D4-65E2134CB4F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654280" y="5517232"/>
              <a:ext cx="985336" cy="985336"/>
            </a:xfrm>
            <a:prstGeom prst="rect">
              <a:avLst/>
            </a:prstGeom>
          </p:spPr>
        </p:pic>
        <p:pic>
          <p:nvPicPr>
            <p:cNvPr id="12" name="Picture 11" descr="A close up of a logo&#10;&#10;Description automatically generated">
              <a:extLst>
                <a:ext uri="{FF2B5EF4-FFF2-40B4-BE49-F238E27FC236}">
                  <a16:creationId xmlns:a16="http://schemas.microsoft.com/office/drawing/2014/main" id="{ADC4E2E4-222B-40BE-90EA-530173451B4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374360" y="5517232"/>
              <a:ext cx="985336" cy="985336"/>
            </a:xfrm>
            <a:prstGeom prst="rect">
              <a:avLst/>
            </a:prstGeom>
          </p:spPr>
        </p:pic>
        <p:cxnSp>
          <p:nvCxnSpPr>
            <p:cNvPr id="13" name="Straight Arrow Connector 12">
              <a:extLst>
                <a:ext uri="{FF2B5EF4-FFF2-40B4-BE49-F238E27FC236}">
                  <a16:creationId xmlns:a16="http://schemas.microsoft.com/office/drawing/2014/main" id="{F6A6981A-2AA2-44F6-B562-7EF15ABE45BA}"/>
                </a:ext>
              </a:extLst>
            </p:cNvPr>
            <p:cNvCxnSpPr>
              <a:cxnSpLocks/>
              <a:stCxn id="3" idx="2"/>
            </p:cNvCxnSpPr>
            <p:nvPr/>
          </p:nvCxnSpPr>
          <p:spPr>
            <a:xfrm flipH="1">
              <a:off x="839416" y="5085184"/>
              <a:ext cx="972108"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7BA333F-D967-46E3-B1C1-46F0615B4ECD}"/>
                </a:ext>
              </a:extLst>
            </p:cNvPr>
            <p:cNvCxnSpPr>
              <a:cxnSpLocks/>
              <a:stCxn id="3" idx="2"/>
            </p:cNvCxnSpPr>
            <p:nvPr/>
          </p:nvCxnSpPr>
          <p:spPr>
            <a:xfrm flipH="1">
              <a:off x="1559496" y="5085184"/>
              <a:ext cx="252028"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1C1B4DB-AADE-40D6-8432-530AAF1C0448}"/>
                </a:ext>
              </a:extLst>
            </p:cNvPr>
            <p:cNvCxnSpPr>
              <a:stCxn id="3" idx="2"/>
              <a:endCxn id="11" idx="0"/>
            </p:cNvCxnSpPr>
            <p:nvPr/>
          </p:nvCxnSpPr>
          <p:spPr>
            <a:xfrm>
              <a:off x="1811524" y="5085184"/>
              <a:ext cx="335424"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5667C34-C91C-4EB6-AF6A-5B1EE37DB9E3}"/>
                </a:ext>
              </a:extLst>
            </p:cNvPr>
            <p:cNvCxnSpPr>
              <a:cxnSpLocks/>
              <a:stCxn id="3" idx="2"/>
            </p:cNvCxnSpPr>
            <p:nvPr/>
          </p:nvCxnSpPr>
          <p:spPr>
            <a:xfrm>
              <a:off x="1811524" y="5085184"/>
              <a:ext cx="922876"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28" name="Picture 27" descr="A screenshot of a cell phone&#10;&#10;Description automatically generated">
            <a:extLst>
              <a:ext uri="{FF2B5EF4-FFF2-40B4-BE49-F238E27FC236}">
                <a16:creationId xmlns:a16="http://schemas.microsoft.com/office/drawing/2014/main" id="{A49F0B66-4865-4530-9E1F-818D91FFA6A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168352" y="3224904"/>
            <a:ext cx="4367808" cy="2183904"/>
          </a:xfrm>
          <a:prstGeom prst="rect">
            <a:avLst/>
          </a:prstGeom>
        </p:spPr>
      </p:pic>
      <p:sp>
        <p:nvSpPr>
          <p:cNvPr id="30" name="TextBox 29">
            <a:extLst>
              <a:ext uri="{FF2B5EF4-FFF2-40B4-BE49-F238E27FC236}">
                <a16:creationId xmlns:a16="http://schemas.microsoft.com/office/drawing/2014/main" id="{A043C32B-806A-4F35-9E13-E0EB979FB31B}"/>
              </a:ext>
            </a:extLst>
          </p:cNvPr>
          <p:cNvSpPr txBox="1"/>
          <p:nvPr/>
        </p:nvSpPr>
        <p:spPr>
          <a:xfrm>
            <a:off x="7536160" y="3429000"/>
            <a:ext cx="3960440" cy="2246769"/>
          </a:xfrm>
          <a:prstGeom prst="rect">
            <a:avLst/>
          </a:prstGeom>
          <a:noFill/>
        </p:spPr>
        <p:txBody>
          <a:bodyPr wrap="square" rtlCol="0">
            <a:spAutoFit/>
          </a:bodyPr>
          <a:lstStyle/>
          <a:p>
            <a:r>
              <a:rPr lang="en-GB" sz="2000" dirty="0"/>
              <a:t>[‘Author(s)’: ‘Writer1, Writer2’</a:t>
            </a:r>
          </a:p>
          <a:p>
            <a:r>
              <a:rPr lang="en-GB" sz="2000" dirty="0"/>
              <a:t>‘Date’: ‘</a:t>
            </a:r>
            <a:r>
              <a:rPr lang="en-GB" sz="2000" dirty="0" err="1"/>
              <a:t>Junetember</a:t>
            </a:r>
            <a:r>
              <a:rPr lang="en-GB" sz="2000" dirty="0"/>
              <a:t> 43, 3024’</a:t>
            </a:r>
          </a:p>
          <a:p>
            <a:r>
              <a:rPr lang="en-GB" sz="2000" dirty="0"/>
              <a:t>‘Headline’: ‘They started Text-Mining and you will not believe what happens next!’</a:t>
            </a:r>
          </a:p>
          <a:p>
            <a:r>
              <a:rPr lang="en-GB" sz="2000" dirty="0"/>
              <a:t>‘Publication’: ‘Fake News Corp.’</a:t>
            </a:r>
          </a:p>
          <a:p>
            <a:r>
              <a:rPr lang="en-GB" sz="2000" dirty="0"/>
              <a:t>‘Article’: ‘Yada </a:t>
            </a:r>
            <a:r>
              <a:rPr lang="en-GB" sz="2000" dirty="0" err="1"/>
              <a:t>yada</a:t>
            </a:r>
            <a:r>
              <a:rPr lang="en-GB" sz="2000" dirty="0"/>
              <a:t> </a:t>
            </a:r>
            <a:r>
              <a:rPr lang="en-GB" sz="2000" dirty="0" err="1"/>
              <a:t>yada</a:t>
            </a:r>
            <a:r>
              <a:rPr lang="en-GB" sz="2000" dirty="0"/>
              <a:t>, blah.’]</a:t>
            </a:r>
          </a:p>
        </p:txBody>
      </p:sp>
      <p:sp>
        <p:nvSpPr>
          <p:cNvPr id="2" name="Rectangle 1">
            <a:extLst>
              <a:ext uri="{FF2B5EF4-FFF2-40B4-BE49-F238E27FC236}">
                <a16:creationId xmlns:a16="http://schemas.microsoft.com/office/drawing/2014/main" id="{65B882C8-89F3-4DBA-8466-F78016EE4E35}"/>
              </a:ext>
            </a:extLst>
          </p:cNvPr>
          <p:cNvSpPr/>
          <p:nvPr/>
        </p:nvSpPr>
        <p:spPr>
          <a:xfrm>
            <a:off x="4079776" y="4221088"/>
            <a:ext cx="3361600"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bg1"/>
                </a:solidFill>
              </a:ln>
              <a:solidFill>
                <a:schemeClr val="bg1"/>
              </a:solidFill>
            </a:endParaRPr>
          </a:p>
        </p:txBody>
      </p:sp>
    </p:spTree>
    <p:extLst>
      <p:ext uri="{BB962C8B-B14F-4D97-AF65-F5344CB8AC3E}">
        <p14:creationId xmlns:p14="http://schemas.microsoft.com/office/powerpoint/2010/main" val="243011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700" dirty="0">
                <a:latin typeface="Arial"/>
                <a:cs typeface="Arial"/>
              </a:rPr>
              <a:t>Processing – Tokenisation</a:t>
            </a:r>
            <a:endParaRPr lang="en-US" dirty="0"/>
          </a:p>
        </p:txBody>
      </p:sp>
      <p:sp>
        <p:nvSpPr>
          <p:cNvPr id="4" name="TextBox 3"/>
          <p:cNvSpPr txBox="1"/>
          <p:nvPr/>
        </p:nvSpPr>
        <p:spPr>
          <a:xfrm>
            <a:off x="424760" y="1121571"/>
            <a:ext cx="10812089" cy="4708981"/>
          </a:xfrm>
          <a:prstGeom prst="rect">
            <a:avLst/>
          </a:prstGeom>
          <a:noFill/>
        </p:spPr>
        <p:txBody>
          <a:bodyPr wrap="square" rtlCol="0" anchor="t">
            <a:spAutoFit/>
          </a:bodyPr>
          <a:lstStyle/>
          <a:p>
            <a:r>
              <a:rPr lang="en-GB" sz="2000" dirty="0">
                <a:ea typeface="+mn-lt"/>
                <a:cs typeface="+mn-lt"/>
              </a:rPr>
              <a:t>Tokens = lowest unit of natural language processing analysis. </a:t>
            </a:r>
          </a:p>
          <a:p>
            <a:endParaRPr lang="en-GB" sz="2000" dirty="0">
              <a:ea typeface="+mn-lt"/>
              <a:cs typeface="+mn-lt"/>
            </a:endParaRPr>
          </a:p>
          <a:p>
            <a:r>
              <a:rPr lang="en-GB" sz="2000" dirty="0">
                <a:ea typeface="+mn-lt"/>
                <a:cs typeface="+mn-lt"/>
              </a:rPr>
              <a:t>Example:</a:t>
            </a:r>
          </a:p>
          <a:p>
            <a:r>
              <a:rPr lang="en-GB" sz="2000" dirty="0">
                <a:ea typeface="+mn-lt"/>
                <a:cs typeface="+mn-lt"/>
              </a:rPr>
              <a:t>text = "It's raining cats and dogs. It is also raining elephants, which is becoming a problem."</a:t>
            </a:r>
          </a:p>
          <a:p>
            <a:endParaRPr lang="en-GB" sz="2000" b="1" dirty="0">
              <a:ea typeface="+mn-lt"/>
              <a:cs typeface="+mn-lt"/>
            </a:endParaRPr>
          </a:p>
          <a:p>
            <a:r>
              <a:rPr lang="en-GB" sz="2000" b="1" dirty="0">
                <a:ea typeface="+mn-lt"/>
                <a:cs typeface="+mn-lt"/>
              </a:rPr>
              <a:t>Tokenize by words </a:t>
            </a:r>
            <a:endParaRPr lang="en-GB" sz="2000" b="1" dirty="0"/>
          </a:p>
          <a:p>
            <a:r>
              <a:rPr lang="en-GB" sz="4800" b="1" dirty="0">
                <a:ea typeface="+mn-lt"/>
                <a:cs typeface="+mn-lt"/>
              </a:rPr>
              <a:t>[</a:t>
            </a:r>
          </a:p>
          <a:p>
            <a:r>
              <a:rPr lang="en-GB" b="1" dirty="0">
                <a:ea typeface="+mn-lt"/>
                <a:cs typeface="+mn-lt"/>
              </a:rPr>
              <a:t>										           </a:t>
            </a:r>
            <a:r>
              <a:rPr lang="en-GB" sz="4400" b="1" dirty="0">
                <a:ea typeface="+mn-lt"/>
                <a:cs typeface="+mn-lt"/>
              </a:rPr>
              <a:t>]</a:t>
            </a:r>
          </a:p>
          <a:p>
            <a:endParaRPr lang="en-GB" sz="2000" dirty="0">
              <a:ea typeface="+mn-lt"/>
              <a:cs typeface="+mn-lt"/>
            </a:endParaRPr>
          </a:p>
          <a:p>
            <a:r>
              <a:rPr lang="en-GB" sz="2000" b="1" dirty="0">
                <a:ea typeface="+mn-lt"/>
                <a:cs typeface="+mn-lt"/>
              </a:rPr>
              <a:t>Tokenize by sentences</a:t>
            </a:r>
            <a:endParaRPr lang="en-GB" sz="2000" b="1" dirty="0"/>
          </a:p>
          <a:p>
            <a:r>
              <a:rPr lang="en-GB" sz="4400" b="1" dirty="0">
                <a:ea typeface="+mn-lt"/>
                <a:cs typeface="+mn-lt"/>
              </a:rPr>
              <a:t>[ </a:t>
            </a:r>
            <a:r>
              <a:rPr lang="en-GB" sz="4400" dirty="0">
                <a:ea typeface="+mn-lt"/>
                <a:cs typeface="+mn-lt"/>
              </a:rPr>
              <a:t>										          </a:t>
            </a:r>
            <a:r>
              <a:rPr lang="en-GB" sz="4400" b="1" dirty="0">
                <a:ea typeface="+mn-lt"/>
                <a:cs typeface="+mn-lt"/>
              </a:rPr>
              <a:t>]</a:t>
            </a:r>
            <a:endParaRPr lang="en-GB" sz="4400" dirty="0">
              <a:ea typeface="+mn-lt"/>
              <a:cs typeface="+mn-lt"/>
            </a:endParaRPr>
          </a:p>
        </p:txBody>
      </p:sp>
      <p:grpSp>
        <p:nvGrpSpPr>
          <p:cNvPr id="3" name="Group 2">
            <a:extLst>
              <a:ext uri="{FF2B5EF4-FFF2-40B4-BE49-F238E27FC236}">
                <a16:creationId xmlns:a16="http://schemas.microsoft.com/office/drawing/2014/main" id="{A498DD0D-B625-4824-BE4E-E14F00E05DDE}"/>
              </a:ext>
            </a:extLst>
          </p:cNvPr>
          <p:cNvGrpSpPr/>
          <p:nvPr/>
        </p:nvGrpSpPr>
        <p:grpSpPr>
          <a:xfrm>
            <a:off x="758204" y="3140968"/>
            <a:ext cx="9287112" cy="1215377"/>
            <a:chOff x="758204" y="3140968"/>
            <a:chExt cx="9287112" cy="1215377"/>
          </a:xfrm>
        </p:grpSpPr>
        <p:sp>
          <p:nvSpPr>
            <p:cNvPr id="2" name="Rectangle: Rounded Corners 1">
              <a:extLst>
                <a:ext uri="{FF2B5EF4-FFF2-40B4-BE49-F238E27FC236}">
                  <a16:creationId xmlns:a16="http://schemas.microsoft.com/office/drawing/2014/main" id="{16369588-6205-4585-A644-ACBBF976D719}"/>
                </a:ext>
              </a:extLst>
            </p:cNvPr>
            <p:cNvSpPr/>
            <p:nvPr/>
          </p:nvSpPr>
          <p:spPr>
            <a:xfrm>
              <a:off x="6066020" y="3140968"/>
              <a:ext cx="518273"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5" name="Rectangle: Rounded Corners 4">
              <a:extLst>
                <a:ext uri="{FF2B5EF4-FFF2-40B4-BE49-F238E27FC236}">
                  <a16:creationId xmlns:a16="http://schemas.microsoft.com/office/drawing/2014/main" id="{59919749-E146-49BF-963D-2C9B674828AE}"/>
                </a:ext>
              </a:extLst>
            </p:cNvPr>
            <p:cNvSpPr/>
            <p:nvPr/>
          </p:nvSpPr>
          <p:spPr>
            <a:xfrm>
              <a:off x="6655604"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6" name="Rectangle: Rounded Corners 5">
              <a:extLst>
                <a:ext uri="{FF2B5EF4-FFF2-40B4-BE49-F238E27FC236}">
                  <a16:creationId xmlns:a16="http://schemas.microsoft.com/office/drawing/2014/main" id="{7292431E-4D85-46F5-8755-2BF767E7DE27}"/>
                </a:ext>
              </a:extLst>
            </p:cNvPr>
            <p:cNvSpPr/>
            <p:nvPr/>
          </p:nvSpPr>
          <p:spPr>
            <a:xfrm>
              <a:off x="3338407" y="3861045"/>
              <a:ext cx="4699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sp>
          <p:nvSpPr>
            <p:cNvPr id="7" name="Rectangle: Rounded Corners 6">
              <a:extLst>
                <a:ext uri="{FF2B5EF4-FFF2-40B4-BE49-F238E27FC236}">
                  <a16:creationId xmlns:a16="http://schemas.microsoft.com/office/drawing/2014/main" id="{73358E32-0751-415B-9691-A024B29C1EB2}"/>
                </a:ext>
              </a:extLst>
            </p:cNvPr>
            <p:cNvSpPr/>
            <p:nvPr/>
          </p:nvSpPr>
          <p:spPr>
            <a:xfrm>
              <a:off x="1790906"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'elephants'</a:t>
              </a:r>
            </a:p>
          </p:txBody>
        </p:sp>
        <p:sp>
          <p:nvSpPr>
            <p:cNvPr id="11" name="Rectangle: Rounded Corners 10">
              <a:extLst>
                <a:ext uri="{FF2B5EF4-FFF2-40B4-BE49-F238E27FC236}">
                  <a16:creationId xmlns:a16="http://schemas.microsoft.com/office/drawing/2014/main" id="{25FF4283-0DDE-4E9F-A7B7-CAE767B95F86}"/>
                </a:ext>
              </a:extLst>
            </p:cNvPr>
            <p:cNvSpPr/>
            <p:nvPr/>
          </p:nvSpPr>
          <p:spPr>
            <a:xfrm>
              <a:off x="8114172" y="3140968"/>
              <a:ext cx="752764"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'also</a:t>
              </a:r>
              <a:r>
                <a:rPr lang="en-GB" dirty="0">
                  <a:solidFill>
                    <a:srgbClr val="7030A0"/>
                  </a:solidFill>
                </a:rPr>
                <a:t>'</a:t>
              </a:r>
            </a:p>
          </p:txBody>
        </p:sp>
        <p:sp>
          <p:nvSpPr>
            <p:cNvPr id="12" name="Rectangle: Rounded Corners 11">
              <a:extLst>
                <a:ext uri="{FF2B5EF4-FFF2-40B4-BE49-F238E27FC236}">
                  <a16:creationId xmlns:a16="http://schemas.microsoft.com/office/drawing/2014/main" id="{7FBDDC0D-2D80-4A21-8B5D-CC1BA1065C75}"/>
                </a:ext>
              </a:extLst>
            </p:cNvPr>
            <p:cNvSpPr/>
            <p:nvPr/>
          </p:nvSpPr>
          <p:spPr>
            <a:xfrm>
              <a:off x="7384888" y="3140968"/>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'is'</a:t>
              </a:r>
            </a:p>
          </p:txBody>
        </p:sp>
        <p:sp>
          <p:nvSpPr>
            <p:cNvPr id="13" name="Rectangle: Rounded Corners 12">
              <a:extLst>
                <a:ext uri="{FF2B5EF4-FFF2-40B4-BE49-F238E27FC236}">
                  <a16:creationId xmlns:a16="http://schemas.microsoft.com/office/drawing/2014/main" id="{6B12F56F-002A-4BD5-82EF-ED5516D38EA3}"/>
                </a:ext>
              </a:extLst>
            </p:cNvPr>
            <p:cNvSpPr/>
            <p:nvPr/>
          </p:nvSpPr>
          <p:spPr>
            <a:xfrm>
              <a:off x="5120836" y="3140968"/>
              <a:ext cx="889000" cy="4572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'dogs'</a:t>
              </a:r>
            </a:p>
          </p:txBody>
        </p:sp>
        <p:sp>
          <p:nvSpPr>
            <p:cNvPr id="14" name="Rectangle: Rounded Corners 13">
              <a:extLst>
                <a:ext uri="{FF2B5EF4-FFF2-40B4-BE49-F238E27FC236}">
                  <a16:creationId xmlns:a16="http://schemas.microsoft.com/office/drawing/2014/main" id="{9C7C0AA5-31C6-40E3-9600-6261C38442B3}"/>
                </a:ext>
              </a:extLst>
            </p:cNvPr>
            <p:cNvSpPr/>
            <p:nvPr/>
          </p:nvSpPr>
          <p:spPr>
            <a:xfrm>
              <a:off x="4251852" y="3140968"/>
              <a:ext cx="812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'and'</a:t>
              </a:r>
            </a:p>
          </p:txBody>
        </p:sp>
        <p:sp>
          <p:nvSpPr>
            <p:cNvPr id="15" name="Rectangle: Rounded Corners 14">
              <a:extLst>
                <a:ext uri="{FF2B5EF4-FFF2-40B4-BE49-F238E27FC236}">
                  <a16:creationId xmlns:a16="http://schemas.microsoft.com/office/drawing/2014/main" id="{E0DB7040-BBDD-49CB-9023-959FB91A3E8F}"/>
                </a:ext>
              </a:extLst>
            </p:cNvPr>
            <p:cNvSpPr/>
            <p:nvPr/>
          </p:nvSpPr>
          <p:spPr>
            <a:xfrm>
              <a:off x="3420968" y="3140968"/>
              <a:ext cx="774700" cy="4826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'cats'</a:t>
              </a:r>
            </a:p>
          </p:txBody>
        </p:sp>
        <p:sp>
          <p:nvSpPr>
            <p:cNvPr id="16" name="Rectangle: Rounded Corners 15">
              <a:extLst>
                <a:ext uri="{FF2B5EF4-FFF2-40B4-BE49-F238E27FC236}">
                  <a16:creationId xmlns:a16="http://schemas.microsoft.com/office/drawing/2014/main" id="{C7882B5D-FDF7-471D-AB64-21F5D5C372E7}"/>
                </a:ext>
              </a:extLst>
            </p:cNvPr>
            <p:cNvSpPr/>
            <p:nvPr/>
          </p:nvSpPr>
          <p:spPr>
            <a:xfrm>
              <a:off x="2297984"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17" name="Rectangle: Rounded Corners 16">
              <a:extLst>
                <a:ext uri="{FF2B5EF4-FFF2-40B4-BE49-F238E27FC236}">
                  <a16:creationId xmlns:a16="http://schemas.microsoft.com/office/drawing/2014/main" id="{41B5236F-BACF-4563-AEE5-2CBDD6CE5EBF}"/>
                </a:ext>
              </a:extLst>
            </p:cNvPr>
            <p:cNvSpPr/>
            <p:nvPr/>
          </p:nvSpPr>
          <p:spPr>
            <a:xfrm>
              <a:off x="1487488" y="3140968"/>
              <a:ext cx="754312"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"'s"</a:t>
              </a:r>
            </a:p>
          </p:txBody>
        </p:sp>
        <p:sp>
          <p:nvSpPr>
            <p:cNvPr id="18" name="Rectangle: Rounded Corners 17">
              <a:extLst>
                <a:ext uri="{FF2B5EF4-FFF2-40B4-BE49-F238E27FC236}">
                  <a16:creationId xmlns:a16="http://schemas.microsoft.com/office/drawing/2014/main" id="{3CE9B682-F1CA-45A5-9029-1F3FFB1C99AA}"/>
                </a:ext>
              </a:extLst>
            </p:cNvPr>
            <p:cNvSpPr/>
            <p:nvPr/>
          </p:nvSpPr>
          <p:spPr>
            <a:xfrm>
              <a:off x="758204" y="3140968"/>
              <a:ext cx="72928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a:t>
              </a:r>
            </a:p>
          </p:txBody>
        </p:sp>
        <p:sp>
          <p:nvSpPr>
            <p:cNvPr id="20" name="Rectangle: Rounded Corners 19">
              <a:extLst>
                <a:ext uri="{FF2B5EF4-FFF2-40B4-BE49-F238E27FC236}">
                  <a16:creationId xmlns:a16="http://schemas.microsoft.com/office/drawing/2014/main" id="{F3A91A37-3773-4D24-802B-D0C588E88167}"/>
                </a:ext>
              </a:extLst>
            </p:cNvPr>
            <p:cNvSpPr/>
            <p:nvPr/>
          </p:nvSpPr>
          <p:spPr>
            <a:xfrm>
              <a:off x="8923116" y="3140968"/>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'raining'</a:t>
              </a:r>
            </a:p>
          </p:txBody>
        </p:sp>
        <p:sp>
          <p:nvSpPr>
            <p:cNvPr id="21" name="Rectangle: Rounded Corners 20">
              <a:extLst>
                <a:ext uri="{FF2B5EF4-FFF2-40B4-BE49-F238E27FC236}">
                  <a16:creationId xmlns:a16="http://schemas.microsoft.com/office/drawing/2014/main" id="{DC370A7C-BB36-40FF-9314-2023FA79B579}"/>
                </a:ext>
              </a:extLst>
            </p:cNvPr>
            <p:cNvSpPr/>
            <p:nvPr/>
          </p:nvSpPr>
          <p:spPr>
            <a:xfrm>
              <a:off x="3857208" y="3869804"/>
              <a:ext cx="10668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'which'</a:t>
              </a:r>
            </a:p>
          </p:txBody>
        </p:sp>
        <p:sp>
          <p:nvSpPr>
            <p:cNvPr id="22" name="Rectangle: Rounded Corners 21">
              <a:extLst>
                <a:ext uri="{FF2B5EF4-FFF2-40B4-BE49-F238E27FC236}">
                  <a16:creationId xmlns:a16="http://schemas.microsoft.com/office/drawing/2014/main" id="{8FB66DDC-D568-4B88-948A-FCF0AE3F7DBD}"/>
                </a:ext>
              </a:extLst>
            </p:cNvPr>
            <p:cNvSpPr/>
            <p:nvPr/>
          </p:nvSpPr>
          <p:spPr>
            <a:xfrm>
              <a:off x="4972909" y="3861045"/>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'is</a:t>
              </a:r>
              <a:r>
                <a:rPr lang="en-GB" dirty="0">
                  <a:solidFill>
                    <a:srgbClr val="7030A0"/>
                  </a:solidFill>
                </a:rPr>
                <a:t>'</a:t>
              </a:r>
            </a:p>
          </p:txBody>
        </p:sp>
        <p:sp>
          <p:nvSpPr>
            <p:cNvPr id="23" name="Rectangle: Rounded Corners 22">
              <a:extLst>
                <a:ext uri="{FF2B5EF4-FFF2-40B4-BE49-F238E27FC236}">
                  <a16:creationId xmlns:a16="http://schemas.microsoft.com/office/drawing/2014/main" id="{658824A7-CB72-4A95-8279-2F90FAB2F901}"/>
                </a:ext>
              </a:extLst>
            </p:cNvPr>
            <p:cNvSpPr/>
            <p:nvPr/>
          </p:nvSpPr>
          <p:spPr>
            <a:xfrm>
              <a:off x="5694910"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'becoming'</a:t>
              </a:r>
            </a:p>
          </p:txBody>
        </p:sp>
        <p:sp>
          <p:nvSpPr>
            <p:cNvPr id="24" name="Rectangle: Rounded Corners 23">
              <a:extLst>
                <a:ext uri="{FF2B5EF4-FFF2-40B4-BE49-F238E27FC236}">
                  <a16:creationId xmlns:a16="http://schemas.microsoft.com/office/drawing/2014/main" id="{D9D907DF-02B0-48A4-9486-DC86503C14DE}"/>
                </a:ext>
              </a:extLst>
            </p:cNvPr>
            <p:cNvSpPr/>
            <p:nvPr/>
          </p:nvSpPr>
          <p:spPr>
            <a:xfrm>
              <a:off x="7242411" y="3861045"/>
              <a:ext cx="6731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a:t>
              </a:r>
            </a:p>
          </p:txBody>
        </p:sp>
        <p:sp>
          <p:nvSpPr>
            <p:cNvPr id="25" name="Rectangle: Rounded Corners 24">
              <a:extLst>
                <a:ext uri="{FF2B5EF4-FFF2-40B4-BE49-F238E27FC236}">
                  <a16:creationId xmlns:a16="http://schemas.microsoft.com/office/drawing/2014/main" id="{B7C93050-A13F-4665-935A-2DC1D123505A}"/>
                </a:ext>
              </a:extLst>
            </p:cNvPr>
            <p:cNvSpPr/>
            <p:nvPr/>
          </p:nvSpPr>
          <p:spPr>
            <a:xfrm>
              <a:off x="7964412" y="3861045"/>
              <a:ext cx="1498600"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'problem'</a:t>
              </a:r>
            </a:p>
          </p:txBody>
        </p:sp>
        <p:sp>
          <p:nvSpPr>
            <p:cNvPr id="26" name="Rectangle: Rounded Corners 25">
              <a:extLst>
                <a:ext uri="{FF2B5EF4-FFF2-40B4-BE49-F238E27FC236}">
                  <a16:creationId xmlns:a16="http://schemas.microsoft.com/office/drawing/2014/main" id="{ECD756AE-F16A-46FC-9D3F-84EB53F42493}"/>
                </a:ext>
              </a:extLst>
            </p:cNvPr>
            <p:cNvSpPr/>
            <p:nvPr/>
          </p:nvSpPr>
          <p:spPr>
            <a:xfrm>
              <a:off x="9511916" y="3861045"/>
              <a:ext cx="533400" cy="4953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a:t>
              </a:r>
            </a:p>
          </p:txBody>
        </p:sp>
      </p:grpSp>
      <p:sp>
        <p:nvSpPr>
          <p:cNvPr id="27" name="Rectangle: Rounded Corners 26">
            <a:extLst>
              <a:ext uri="{FF2B5EF4-FFF2-40B4-BE49-F238E27FC236}">
                <a16:creationId xmlns:a16="http://schemas.microsoft.com/office/drawing/2014/main" id="{C73E33E8-EA25-4AFE-BC49-FF33901218AD}"/>
              </a:ext>
            </a:extLst>
          </p:cNvPr>
          <p:cNvSpPr/>
          <p:nvPr/>
        </p:nvSpPr>
        <p:spPr>
          <a:xfrm>
            <a:off x="4469092" y="5119340"/>
            <a:ext cx="6451444"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 is also raining elephants, which is becoming a problem. '</a:t>
            </a:r>
          </a:p>
        </p:txBody>
      </p:sp>
      <p:sp>
        <p:nvSpPr>
          <p:cNvPr id="28" name="Rectangle: Rounded Corners 27">
            <a:extLst>
              <a:ext uri="{FF2B5EF4-FFF2-40B4-BE49-F238E27FC236}">
                <a16:creationId xmlns:a16="http://schemas.microsoft.com/office/drawing/2014/main" id="{C72E89FA-2B18-4753-B091-39715A7C7956}"/>
              </a:ext>
            </a:extLst>
          </p:cNvPr>
          <p:cNvSpPr/>
          <p:nvPr/>
        </p:nvSpPr>
        <p:spPr>
          <a:xfrm>
            <a:off x="839415" y="5119340"/>
            <a:ext cx="3313363" cy="469900"/>
          </a:xfrm>
          <a:prstGeom prst="roundRect">
            <a:avLst/>
          </a:prstGeom>
          <a:solidFill>
            <a:schemeClr val="accent4">
              <a:lumMod val="20000"/>
              <a:lumOff val="8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“It’s raining cats and dogs.” </a:t>
            </a:r>
          </a:p>
        </p:txBody>
      </p:sp>
    </p:spTree>
    <p:extLst>
      <p:ext uri="{BB962C8B-B14F-4D97-AF65-F5344CB8AC3E}">
        <p14:creationId xmlns:p14="http://schemas.microsoft.com/office/powerpoint/2010/main" val="182923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theme/theme1.xml><?xml version="1.0" encoding="utf-8"?>
<a:theme xmlns:a="http://schemas.openxmlformats.org/drawingml/2006/main" name="UKDS_UK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KDS-PPT">
      <a:majorFont>
        <a:latin typeface="Museo 500"/>
        <a:ea typeface=""/>
        <a:cs typeface=""/>
      </a:majorFont>
      <a:minorFont>
        <a:latin typeface="Museo Sans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A33AB7F-3AF2-4A92-BC4D-CA763E3DBF3C}" vid="{99DD1193-940B-4805-AE9D-933ABA50BE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1" ma:contentTypeDescription="Create a new document." ma:contentTypeScope="" ma:versionID="156fb0201291918cd612c61fe708e4de">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eb4fd699257ab3e12cdf25f784c7243b"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1d2e6339-9963-4444-b0f2-be5dad007de0">
      <UserInfo>
        <DisplayName>Gillian Meadows</DisplayName>
        <AccountId>14</AccountId>
        <AccountType/>
      </UserInfo>
      <UserInfo>
        <DisplayName>Alice Bloom</DisplayName>
        <AccountId>29</AccountId>
        <AccountType/>
      </UserInfo>
    </SharedWithUsers>
  </documentManagement>
</p:properties>
</file>

<file path=customXml/itemProps1.xml><?xml version="1.0" encoding="utf-8"?>
<ds:datastoreItem xmlns:ds="http://schemas.openxmlformats.org/officeDocument/2006/customXml" ds:itemID="{DD3B174C-DBC9-4888-9AF9-A60387584361}">
  <ds:schemaRefs>
    <ds:schemaRef ds:uri="http://schemas.microsoft.com/sharepoint/v3/contenttype/forms"/>
  </ds:schemaRefs>
</ds:datastoreItem>
</file>

<file path=customXml/itemProps2.xml><?xml version="1.0" encoding="utf-8"?>
<ds:datastoreItem xmlns:ds="http://schemas.openxmlformats.org/officeDocument/2006/customXml" ds:itemID="{4F1F5ECA-3A75-41B3-85C0-DF44DE3F5A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b91107-4a81-451c-84f7-f52706813e27"/>
    <ds:schemaRef ds:uri="1d2e6339-9963-4444-b0f2-be5dad007d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8E1DD7-0B99-4327-9368-BD8E487AC03D}">
  <ds:schemaRefs>
    <ds:schemaRef ds:uri="http://schemas.microsoft.com/office/2006/metadata/properties"/>
    <ds:schemaRef ds:uri="http://schemas.microsoft.com/office/infopath/2007/PartnerControls"/>
    <ds:schemaRef ds:uri="1d2e6339-9963-4444-b0f2-be5dad007de0"/>
  </ds:schemaRefs>
</ds:datastoreItem>
</file>

<file path=docProps/app.xml><?xml version="1.0" encoding="utf-8"?>
<Properties xmlns="http://schemas.openxmlformats.org/officeDocument/2006/extended-properties" xmlns:vt="http://schemas.openxmlformats.org/officeDocument/2006/docPropsVTypes">
  <Template>UKDS_UKDA</Template>
  <TotalTime>830</TotalTime>
  <Words>5643</Words>
  <Application>Microsoft Office PowerPoint</Application>
  <PresentationFormat>Widescreen</PresentationFormat>
  <Paragraphs>861</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Consolas</vt:lpstr>
      <vt:lpstr>Museo Sans 500</vt:lpstr>
      <vt:lpstr>Museo 500</vt:lpstr>
      <vt:lpstr>Calibri</vt:lpstr>
      <vt:lpstr>UKDS_UKDA</vt:lpstr>
      <vt:lpstr>Text-Mining: Basic Processes</vt:lpstr>
      <vt:lpstr>Can you hear us?</vt:lpstr>
      <vt:lpstr>Can you hear us?</vt:lpstr>
      <vt:lpstr>Text-Mining: Basic Processes</vt:lpstr>
      <vt:lpstr>You might also be interested in...</vt:lpstr>
      <vt:lpstr>Text-mining is a form of data-mining</vt:lpstr>
      <vt:lpstr>Text-mining has 4 basic steps</vt:lpstr>
      <vt:lpstr>Processing – Raw data into useful data</vt:lpstr>
      <vt:lpstr>Processing – Tokenisation</vt:lpstr>
      <vt:lpstr>Processing – Standardising</vt:lpstr>
      <vt:lpstr>Processing – Standardising</vt:lpstr>
      <vt:lpstr>Processing – Removing irrelevancies</vt:lpstr>
      <vt:lpstr>Processing – Removing irrelevancies</vt:lpstr>
      <vt:lpstr>Processing – Consolidation</vt:lpstr>
      <vt:lpstr>Processing – Consolidation</vt:lpstr>
      <vt:lpstr>Basic NLP – Part of Speech tagging</vt:lpstr>
      <vt:lpstr>Basic NLP – Post POS-tagging Lemmatisation</vt:lpstr>
      <vt:lpstr>Basic NLP – Chunking</vt:lpstr>
      <vt:lpstr>Basic NLP – Named Entity Recognition</vt:lpstr>
      <vt:lpstr>Basic NLP – Named Entity Recognition</vt:lpstr>
      <vt:lpstr>Processing – What to do and in what order?</vt:lpstr>
      <vt:lpstr>Extraction - Word Frequency</vt:lpstr>
      <vt:lpstr>Extraction - Word Frequency</vt:lpstr>
      <vt:lpstr>Extraction – Word similarity</vt:lpstr>
      <vt:lpstr>Extraction – Word similarity</vt:lpstr>
      <vt:lpstr>Extraction – Document similarity</vt:lpstr>
      <vt:lpstr>Extraction – Discovery</vt:lpstr>
      <vt:lpstr>Extraction – Discovery</vt:lpstr>
      <vt:lpstr>Links to code, python packages and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Parkes</dc:creator>
  <cp:lastModifiedBy>Julia Kasmire</cp:lastModifiedBy>
  <cp:revision>604</cp:revision>
  <dcterms:created xsi:type="dcterms:W3CDTF">2018-09-28T14:14:24Z</dcterms:created>
  <dcterms:modified xsi:type="dcterms:W3CDTF">2020-06-16T11:03:23Z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y fmtid="{D5CDD505-2E9C-101B-9397-08002B2CF9AE}" pid="3" name="Order">
    <vt:r8>31900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ies>
</file>