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1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March 23,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3750" y="1575621"/>
            <a:ext cx="6045695" cy="4922833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Ministry/Organization Name/Student Innovation: </a:t>
            </a:r>
          </a:p>
          <a:p>
            <a:r>
              <a:rPr lang="en-US" dirty="0"/>
              <a:t>All India Council for Technical Education (AICTE).</a:t>
            </a:r>
          </a:p>
          <a:p>
            <a:r>
              <a:rPr lang="en-US" dirty="0">
                <a:latin typeface="+mj-lt"/>
              </a:rPr>
              <a:t>PS Code:  DR718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Title: </a:t>
            </a:r>
            <a:r>
              <a:rPr lang="en-US" dirty="0"/>
              <a:t>Online integrated platform for projects taken up by the students of various universities/colleges.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 Emerging Programmers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  S M </a:t>
            </a:r>
            <a:r>
              <a:rPr lang="en-US" dirty="0" err="1">
                <a:latin typeface="+mj-lt"/>
              </a:rPr>
              <a:t>Navin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Durai</a:t>
            </a:r>
            <a:endParaRPr lang="en-US" dirty="0">
              <a:latin typeface="+mj-lt"/>
            </a:endParaRP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 2114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Name:  </a:t>
            </a:r>
            <a:r>
              <a:rPr lang="en-US" dirty="0" err="1">
                <a:latin typeface="+mj-lt"/>
              </a:rPr>
              <a:t>Panimalar</a:t>
            </a:r>
            <a:r>
              <a:rPr lang="en-US" dirty="0">
                <a:latin typeface="+mj-lt"/>
              </a:rPr>
              <a:t> Engineering College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Name:   </a:t>
            </a:r>
            <a:r>
              <a:rPr lang="en-US" dirty="0" err="1">
                <a:latin typeface="+mj-lt"/>
              </a:rPr>
              <a:t>Connectverse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29" y="102742"/>
            <a:ext cx="5820360" cy="623712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703" y="942535"/>
            <a:ext cx="6104499" cy="5513510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first start coding, we may find ourselves stuck in the middle of a project or unsure of where to begin.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the programmer must collaborate on his or her own project or work on the project of others.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provides a platform for them to collaborate on projects, get teamwork experience, develop leadership abilities, and expand their network.</a:t>
            </a:r>
          </a:p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Actors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is the person in charge of the project. The user is the person who participates in the project. The project is validated by the Super Admin.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 of the Project: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collaborate on their projects while also improving their cognitive achievement.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levels for admins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users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on their projects, such as beginner, intermediate, and advanced.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2"/>
              </a:solidFill>
              <a:latin typeface="+mj-lt"/>
            </a:endParaRPr>
          </a:p>
          <a:p>
            <a:endParaRPr lang="en-US" sz="1800" dirty="0">
              <a:solidFill>
                <a:schemeClr val="tx2"/>
              </a:solidFill>
              <a:latin typeface="+mj-lt"/>
            </a:endParaRP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64507" y="3947392"/>
            <a:ext cx="4572001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React-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Spring Boot (Java).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(RDBMS).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Provider: Name.com.</a:t>
            </a:r>
          </a:p>
          <a:p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69AA9FD-E225-40E0-B183-4109065C6D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" b="1331"/>
          <a:stretch>
            <a:fillRect/>
          </a:stretch>
        </p:blipFill>
        <p:spPr>
          <a:xfrm>
            <a:off x="7131050" y="-44450"/>
            <a:ext cx="5060950" cy="3868738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Create Account,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Login Account.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Complete Profile.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Accept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Search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Join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Complete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327237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User.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Project Admin.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Super Admin.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 </a:t>
            </a:r>
            <a:r>
              <a:rPr lang="en-US" sz="1200" dirty="0"/>
              <a:t>S M </a:t>
            </a:r>
            <a:r>
              <a:rPr lang="en-US" sz="1200" dirty="0" err="1"/>
              <a:t>Navin</a:t>
            </a:r>
            <a:r>
              <a:rPr lang="en-US" sz="1200" dirty="0"/>
              <a:t> </a:t>
            </a:r>
            <a:r>
              <a:rPr lang="en-US" sz="1200" dirty="0" err="1"/>
              <a:t>Durai</a:t>
            </a:r>
            <a:endParaRPr lang="en-US" sz="1200" dirty="0"/>
          </a:p>
          <a:p>
            <a:r>
              <a:rPr lang="en-US" sz="1200" dirty="0"/>
              <a:t>Branch: B.E			                        	Stream: CSE 				Year: 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 </a:t>
            </a:r>
            <a:r>
              <a:rPr lang="en-US" sz="1200" dirty="0"/>
              <a:t>S Ishani </a:t>
            </a:r>
          </a:p>
          <a:p>
            <a:r>
              <a:rPr lang="en-US" sz="1200" dirty="0"/>
              <a:t>Branch: B.E					 Stream: CSE				 Year: III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</a:t>
            </a:r>
            <a:r>
              <a:rPr lang="en-US" sz="1200" dirty="0"/>
              <a:t>S Naveen Kumar</a:t>
            </a:r>
          </a:p>
          <a:p>
            <a:r>
              <a:rPr lang="en-US" sz="1200" dirty="0"/>
              <a:t>Branch: B.E			                         	 Stream:  CSE				 Year: 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</a:t>
            </a:r>
            <a:r>
              <a:rPr lang="en-US" sz="1200" dirty="0"/>
              <a:t>S Kaushik</a:t>
            </a:r>
          </a:p>
          <a:p>
            <a:r>
              <a:rPr lang="en-US" sz="1200" dirty="0"/>
              <a:t>Branch: B.E					 Stream: CSE				 Year: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</a:t>
            </a:r>
            <a:r>
              <a:rPr lang="en-US" sz="1200" dirty="0"/>
              <a:t>S M Loga Subramani</a:t>
            </a:r>
          </a:p>
          <a:p>
            <a:r>
              <a:rPr lang="en-US" sz="1200" dirty="0"/>
              <a:t>Branch: B.E                    				 Stream: CSE				 Year: 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 </a:t>
            </a:r>
            <a:r>
              <a:rPr lang="en-US" sz="1200" dirty="0"/>
              <a:t>V </a:t>
            </a:r>
            <a:r>
              <a:rPr lang="en-US" sz="1200" dirty="0" err="1"/>
              <a:t>Madhumitha</a:t>
            </a:r>
            <a:endParaRPr lang="en-US" sz="1200" dirty="0"/>
          </a:p>
          <a:p>
            <a:r>
              <a:rPr lang="en-US" sz="1200" dirty="0"/>
              <a:t>Branch: B.E                    				 Stream: CSE				 Year: III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 </a:t>
            </a:r>
            <a:r>
              <a:rPr lang="en-US" sz="1200" dirty="0"/>
              <a:t>Dr. P J SATHISH KUMAR</a:t>
            </a:r>
          </a:p>
          <a:p>
            <a:r>
              <a:rPr lang="en-US" sz="1200" dirty="0"/>
              <a:t>Branch:  Academic         				 Stream: Web Development			 Year: 5 Years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 </a:t>
            </a:r>
            <a:r>
              <a:rPr lang="en-US" sz="1200" dirty="0"/>
              <a:t>V </a:t>
            </a:r>
            <a:r>
              <a:rPr lang="en-US" sz="1200" dirty="0" err="1"/>
              <a:t>Tamilarasi</a:t>
            </a:r>
            <a:endParaRPr lang="en-US" sz="1200" dirty="0"/>
          </a:p>
          <a:p>
            <a:r>
              <a:rPr lang="en-US" sz="1200" dirty="0"/>
              <a:t>Branch:  Industry		 		 Stream: SAP Basis                                                                 Year: 1 Year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967</TotalTime>
  <Words>556</Words>
  <Application>Microsoft Office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Madhu Vasanth</cp:lastModifiedBy>
  <cp:revision>129</cp:revision>
  <dcterms:created xsi:type="dcterms:W3CDTF">2022-02-11T07:14:46Z</dcterms:created>
  <dcterms:modified xsi:type="dcterms:W3CDTF">2022-03-23T16:22:33Z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