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B0F1A-E9B0-48CF-A0DA-1424855DC675}" v="2471" dt="2022-03-23T21:53:19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83B98-8D58-4C7A-BAF3-0082FDC9B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27FB4D-18B8-4E80-8212-D5B0CD38379D}">
      <dgm:prSet/>
      <dgm:spPr/>
      <dgm:t>
        <a:bodyPr/>
        <a:lstStyle/>
        <a:p>
          <a:r>
            <a:rPr lang="en-US"/>
            <a:t>Disease prediction from various symptoms using machine learning by Rinkal Keniya ,Aman Khakharia , Vruddhi Shah , Vrushabh Gada : </a:t>
          </a:r>
        </a:p>
      </dgm:t>
    </dgm:pt>
    <dgm:pt modelId="{522E1168-F0F4-419B-9791-886627191382}" type="parTrans" cxnId="{A2CD4996-0AE9-4E9E-8F81-6A956DACB387}">
      <dgm:prSet/>
      <dgm:spPr/>
      <dgm:t>
        <a:bodyPr/>
        <a:lstStyle/>
        <a:p>
          <a:endParaRPr lang="en-US"/>
        </a:p>
      </dgm:t>
    </dgm:pt>
    <dgm:pt modelId="{2F20B05A-BD4E-4AD8-B29D-0FBC7039D0A5}" type="sibTrans" cxnId="{A2CD4996-0AE9-4E9E-8F81-6A956DACB387}">
      <dgm:prSet/>
      <dgm:spPr/>
      <dgm:t>
        <a:bodyPr/>
        <a:lstStyle/>
        <a:p>
          <a:endParaRPr lang="en-US"/>
        </a:p>
      </dgm:t>
    </dgm:pt>
    <dgm:pt modelId="{8FE23A4C-0735-4E45-A3E9-926BE6F89AAB}">
      <dgm:prSet/>
      <dgm:spPr/>
      <dgm:t>
        <a:bodyPr/>
        <a:lstStyle/>
        <a:p>
          <a:r>
            <a:rPr lang="en-US"/>
            <a:t>Algorithm Explored:  K-nearest neighbors (KNN) , Gaussian Naive Bayes ,Decision trees, RUSBoost algorithm etc</a:t>
          </a:r>
        </a:p>
      </dgm:t>
    </dgm:pt>
    <dgm:pt modelId="{F6E98101-0B23-4732-B2B2-5D3EF5328B08}" type="parTrans" cxnId="{FF45F538-A565-4CDE-80CC-A73BBA3007A2}">
      <dgm:prSet/>
      <dgm:spPr/>
      <dgm:t>
        <a:bodyPr/>
        <a:lstStyle/>
        <a:p>
          <a:endParaRPr lang="en-US"/>
        </a:p>
      </dgm:t>
    </dgm:pt>
    <dgm:pt modelId="{A8C456D9-6CB7-4280-A32F-B8630126DE3E}" type="sibTrans" cxnId="{FF45F538-A565-4CDE-80CC-A73BBA3007A2}">
      <dgm:prSet/>
      <dgm:spPr/>
      <dgm:t>
        <a:bodyPr/>
        <a:lstStyle/>
        <a:p>
          <a:endParaRPr lang="en-US"/>
        </a:p>
      </dgm:t>
    </dgm:pt>
    <dgm:pt modelId="{73DC149B-0A70-4AAD-B16E-9E456B7C7894}" type="pres">
      <dgm:prSet presAssocID="{47783B98-8D58-4C7A-BAF3-0082FDC9B145}" presName="linear" presStyleCnt="0">
        <dgm:presLayoutVars>
          <dgm:animLvl val="lvl"/>
          <dgm:resizeHandles val="exact"/>
        </dgm:presLayoutVars>
      </dgm:prSet>
      <dgm:spPr/>
    </dgm:pt>
    <dgm:pt modelId="{6D41429C-7D59-466B-B063-E62E8D3F5909}" type="pres">
      <dgm:prSet presAssocID="{8827FB4D-18B8-4E80-8212-D5B0CD3837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E8ED8-E9AD-4FD1-93D4-E386765570F5}" type="pres">
      <dgm:prSet presAssocID="{2F20B05A-BD4E-4AD8-B29D-0FBC7039D0A5}" presName="spacer" presStyleCnt="0"/>
      <dgm:spPr/>
    </dgm:pt>
    <dgm:pt modelId="{6181D8C7-A759-4A9A-9DDF-863644AF3FB5}" type="pres">
      <dgm:prSet presAssocID="{8FE23A4C-0735-4E45-A3E9-926BE6F89A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EF3310-89E7-4F8E-80CF-86A9FCFED189}" type="presOf" srcId="{8FE23A4C-0735-4E45-A3E9-926BE6F89AAB}" destId="{6181D8C7-A759-4A9A-9DDF-863644AF3FB5}" srcOrd="0" destOrd="0" presId="urn:microsoft.com/office/officeart/2005/8/layout/vList2"/>
    <dgm:cxn modelId="{FF45F538-A565-4CDE-80CC-A73BBA3007A2}" srcId="{47783B98-8D58-4C7A-BAF3-0082FDC9B145}" destId="{8FE23A4C-0735-4E45-A3E9-926BE6F89AAB}" srcOrd="1" destOrd="0" parTransId="{F6E98101-0B23-4732-B2B2-5D3EF5328B08}" sibTransId="{A8C456D9-6CB7-4280-A32F-B8630126DE3E}"/>
    <dgm:cxn modelId="{A2CD4996-0AE9-4E9E-8F81-6A956DACB387}" srcId="{47783B98-8D58-4C7A-BAF3-0082FDC9B145}" destId="{8827FB4D-18B8-4E80-8212-D5B0CD38379D}" srcOrd="0" destOrd="0" parTransId="{522E1168-F0F4-419B-9791-886627191382}" sibTransId="{2F20B05A-BD4E-4AD8-B29D-0FBC7039D0A5}"/>
    <dgm:cxn modelId="{3CF6F0C8-044A-461B-A44F-51DEE3E2D4C6}" type="presOf" srcId="{8827FB4D-18B8-4E80-8212-D5B0CD38379D}" destId="{6D41429C-7D59-466B-B063-E62E8D3F5909}" srcOrd="0" destOrd="0" presId="urn:microsoft.com/office/officeart/2005/8/layout/vList2"/>
    <dgm:cxn modelId="{6185CEE0-BE90-4370-A3C7-6044016FB518}" type="presOf" srcId="{47783B98-8D58-4C7A-BAF3-0082FDC9B145}" destId="{73DC149B-0A70-4AAD-B16E-9E456B7C7894}" srcOrd="0" destOrd="0" presId="urn:microsoft.com/office/officeart/2005/8/layout/vList2"/>
    <dgm:cxn modelId="{0C2B3611-633E-4E9C-B615-90893B2F27B3}" type="presParOf" srcId="{73DC149B-0A70-4AAD-B16E-9E456B7C7894}" destId="{6D41429C-7D59-466B-B063-E62E8D3F5909}" srcOrd="0" destOrd="0" presId="urn:microsoft.com/office/officeart/2005/8/layout/vList2"/>
    <dgm:cxn modelId="{8A7B071F-F16C-4F23-BFBF-36840FA4994C}" type="presParOf" srcId="{73DC149B-0A70-4AAD-B16E-9E456B7C7894}" destId="{C0DE8ED8-E9AD-4FD1-93D4-E386765570F5}" srcOrd="1" destOrd="0" presId="urn:microsoft.com/office/officeart/2005/8/layout/vList2"/>
    <dgm:cxn modelId="{04D57E91-445F-4D0A-B8AA-544640D1F180}" type="presParOf" srcId="{73DC149B-0A70-4AAD-B16E-9E456B7C7894}" destId="{6181D8C7-A759-4A9A-9DDF-863644AF3F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62F1-5C3B-4BC6-B25C-74B5B67F05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B439FF-8B16-4DF4-8695-7D86167A57F2}">
      <dgm:prSet/>
      <dgm:spPr/>
      <dgm:t>
        <a:bodyPr/>
        <a:lstStyle/>
        <a:p>
          <a:r>
            <a:rPr lang="en-US"/>
            <a:t>GitHub project by Arjundutt</a:t>
          </a:r>
        </a:p>
      </dgm:t>
    </dgm:pt>
    <dgm:pt modelId="{A23B7FE5-2670-49D1-97A1-4ECE641C2D85}" type="parTrans" cxnId="{B7A31EC1-38B0-49D3-BB94-0B7EAF365AEB}">
      <dgm:prSet/>
      <dgm:spPr/>
      <dgm:t>
        <a:bodyPr/>
        <a:lstStyle/>
        <a:p>
          <a:endParaRPr lang="en-US"/>
        </a:p>
      </dgm:t>
    </dgm:pt>
    <dgm:pt modelId="{17354C02-4EAC-4A69-8468-DD7E06C2358E}" type="sibTrans" cxnId="{B7A31EC1-38B0-49D3-BB94-0B7EAF365AEB}">
      <dgm:prSet/>
      <dgm:spPr/>
      <dgm:t>
        <a:bodyPr/>
        <a:lstStyle/>
        <a:p>
          <a:endParaRPr lang="en-US"/>
        </a:p>
      </dgm:t>
    </dgm:pt>
    <dgm:pt modelId="{C0470C04-85E3-4DFA-8DC7-035A64171BBA}">
      <dgm:prSet/>
      <dgm:spPr/>
      <dgm:t>
        <a:bodyPr/>
        <a:lstStyle/>
        <a:p>
          <a:r>
            <a:rPr lang="en-US"/>
            <a:t>Algorithm Explored: Naive Bayes ,Decision Tree, Random Forest, Gradient Boosting.</a:t>
          </a:r>
        </a:p>
      </dgm:t>
    </dgm:pt>
    <dgm:pt modelId="{2EDECDA3-876B-4C07-B05E-9733BF1B430C}" type="parTrans" cxnId="{2AEEA0D7-B32A-4AB3-BD8A-88BD935FF80C}">
      <dgm:prSet/>
      <dgm:spPr/>
      <dgm:t>
        <a:bodyPr/>
        <a:lstStyle/>
        <a:p>
          <a:endParaRPr lang="en-US"/>
        </a:p>
      </dgm:t>
    </dgm:pt>
    <dgm:pt modelId="{D4F524F1-2FF7-4762-8B00-2FA2AC9D8A38}" type="sibTrans" cxnId="{2AEEA0D7-B32A-4AB3-BD8A-88BD935FF80C}">
      <dgm:prSet/>
      <dgm:spPr/>
      <dgm:t>
        <a:bodyPr/>
        <a:lstStyle/>
        <a:p>
          <a:endParaRPr lang="en-US"/>
        </a:p>
      </dgm:t>
    </dgm:pt>
    <dgm:pt modelId="{B70C52EC-334D-4340-9F05-B176A09D256A}" type="pres">
      <dgm:prSet presAssocID="{00F362F1-5C3B-4BC6-B25C-74B5B67F056F}" presName="linear" presStyleCnt="0">
        <dgm:presLayoutVars>
          <dgm:animLvl val="lvl"/>
          <dgm:resizeHandles val="exact"/>
        </dgm:presLayoutVars>
      </dgm:prSet>
      <dgm:spPr/>
    </dgm:pt>
    <dgm:pt modelId="{C53348FC-61CD-4D2B-9AAD-5214F5450268}" type="pres">
      <dgm:prSet presAssocID="{F0B439FF-8B16-4DF4-8695-7D86167A57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F92593-471F-48C7-AB00-57051E517343}" type="pres">
      <dgm:prSet presAssocID="{17354C02-4EAC-4A69-8468-DD7E06C2358E}" presName="spacer" presStyleCnt="0"/>
      <dgm:spPr/>
    </dgm:pt>
    <dgm:pt modelId="{449C2CEE-2393-4F74-A500-E71B3770F663}" type="pres">
      <dgm:prSet presAssocID="{C0470C04-85E3-4DFA-8DC7-035A64171B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5E2305-9975-47A2-8770-FD9CC7E079AF}" type="presOf" srcId="{F0B439FF-8B16-4DF4-8695-7D86167A57F2}" destId="{C53348FC-61CD-4D2B-9AAD-5214F5450268}" srcOrd="0" destOrd="0" presId="urn:microsoft.com/office/officeart/2005/8/layout/vList2"/>
    <dgm:cxn modelId="{848E189A-77D6-4D16-8E19-F7A10D6D1B3C}" type="presOf" srcId="{C0470C04-85E3-4DFA-8DC7-035A64171BBA}" destId="{449C2CEE-2393-4F74-A500-E71B3770F663}" srcOrd="0" destOrd="0" presId="urn:microsoft.com/office/officeart/2005/8/layout/vList2"/>
    <dgm:cxn modelId="{D4BB8AB4-0102-439A-9AA7-71A9EFFD31AE}" type="presOf" srcId="{00F362F1-5C3B-4BC6-B25C-74B5B67F056F}" destId="{B70C52EC-334D-4340-9F05-B176A09D256A}" srcOrd="0" destOrd="0" presId="urn:microsoft.com/office/officeart/2005/8/layout/vList2"/>
    <dgm:cxn modelId="{B7A31EC1-38B0-49D3-BB94-0B7EAF365AEB}" srcId="{00F362F1-5C3B-4BC6-B25C-74B5B67F056F}" destId="{F0B439FF-8B16-4DF4-8695-7D86167A57F2}" srcOrd="0" destOrd="0" parTransId="{A23B7FE5-2670-49D1-97A1-4ECE641C2D85}" sibTransId="{17354C02-4EAC-4A69-8468-DD7E06C2358E}"/>
    <dgm:cxn modelId="{2AEEA0D7-B32A-4AB3-BD8A-88BD935FF80C}" srcId="{00F362F1-5C3B-4BC6-B25C-74B5B67F056F}" destId="{C0470C04-85E3-4DFA-8DC7-035A64171BBA}" srcOrd="1" destOrd="0" parTransId="{2EDECDA3-876B-4C07-B05E-9733BF1B430C}" sibTransId="{D4F524F1-2FF7-4762-8B00-2FA2AC9D8A38}"/>
    <dgm:cxn modelId="{14E8C736-4664-4235-8960-07301E36E46B}" type="presParOf" srcId="{B70C52EC-334D-4340-9F05-B176A09D256A}" destId="{C53348FC-61CD-4D2B-9AAD-5214F5450268}" srcOrd="0" destOrd="0" presId="urn:microsoft.com/office/officeart/2005/8/layout/vList2"/>
    <dgm:cxn modelId="{34984AF4-62C8-456F-874F-DECDC8842DF1}" type="presParOf" srcId="{B70C52EC-334D-4340-9F05-B176A09D256A}" destId="{C7F92593-471F-48C7-AB00-57051E517343}" srcOrd="1" destOrd="0" presId="urn:microsoft.com/office/officeart/2005/8/layout/vList2"/>
    <dgm:cxn modelId="{1D204421-724D-4CDA-AD39-6183CD46A447}" type="presParOf" srcId="{B70C52EC-334D-4340-9F05-B176A09D256A}" destId="{449C2CEE-2393-4F74-A500-E71B3770F6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D89350-2150-4348-B178-E7BF744CCD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9697FF-9193-4FBE-828D-758659241769}">
      <dgm:prSet/>
      <dgm:spPr/>
      <dgm:t>
        <a:bodyPr/>
        <a:lstStyle/>
        <a:p>
          <a:pPr rtl="0"/>
          <a:r>
            <a:rPr lang="en-US" dirty="0"/>
            <a:t>1. Importing Data:  Training and Testing files</a:t>
          </a:r>
          <a:endParaRPr lang="en-US" dirty="0">
            <a:latin typeface="Avenir Next LT Pro"/>
          </a:endParaRPr>
        </a:p>
      </dgm:t>
    </dgm:pt>
    <dgm:pt modelId="{D45BC972-2184-489C-BE6E-EB931459C0E6}" type="parTrans" cxnId="{D17FA15C-77CE-4E0E-B17C-3A46DF78BB39}">
      <dgm:prSet/>
      <dgm:spPr/>
      <dgm:t>
        <a:bodyPr/>
        <a:lstStyle/>
        <a:p>
          <a:endParaRPr lang="en-US"/>
        </a:p>
      </dgm:t>
    </dgm:pt>
    <dgm:pt modelId="{96BFF545-D060-4721-A7BC-4A9E3E0B8B40}" type="sibTrans" cxnId="{D17FA15C-77CE-4E0E-B17C-3A46DF78BB39}">
      <dgm:prSet/>
      <dgm:spPr/>
      <dgm:t>
        <a:bodyPr/>
        <a:lstStyle/>
        <a:p>
          <a:endParaRPr lang="en-US"/>
        </a:p>
      </dgm:t>
    </dgm:pt>
    <dgm:pt modelId="{74B964F7-10A2-4712-88C4-9E0E6295CC2F}">
      <dgm:prSet/>
      <dgm:spPr/>
      <dgm:t>
        <a:bodyPr/>
        <a:lstStyle/>
        <a:p>
          <a:r>
            <a:rPr lang="en-US" dirty="0"/>
            <a:t>2. Data Cleaning  : Checking for Null values , Dropping Unnamed column </a:t>
          </a:r>
        </a:p>
      </dgm:t>
    </dgm:pt>
    <dgm:pt modelId="{AA4FFAC0-D62C-41BA-9FF8-94000630B477}" type="parTrans" cxnId="{1FC4BC31-6A0B-4D72-9A6B-D16346B0DE35}">
      <dgm:prSet/>
      <dgm:spPr/>
      <dgm:t>
        <a:bodyPr/>
        <a:lstStyle/>
        <a:p>
          <a:endParaRPr lang="en-US"/>
        </a:p>
      </dgm:t>
    </dgm:pt>
    <dgm:pt modelId="{F5B781F7-C3D2-4DC9-ACEF-A5DF4F6A600A}" type="sibTrans" cxnId="{1FC4BC31-6A0B-4D72-9A6B-D16346B0DE35}">
      <dgm:prSet/>
      <dgm:spPr/>
      <dgm:t>
        <a:bodyPr/>
        <a:lstStyle/>
        <a:p>
          <a:endParaRPr lang="en-US"/>
        </a:p>
      </dgm:t>
    </dgm:pt>
    <dgm:pt modelId="{2ABCE734-E624-4495-A017-274061260BC6}">
      <dgm:prSet/>
      <dgm:spPr/>
      <dgm:t>
        <a:bodyPr/>
        <a:lstStyle/>
        <a:p>
          <a:pPr rtl="0"/>
          <a:r>
            <a:rPr lang="en-US" dirty="0"/>
            <a:t>3.Data Visualization:  Checking if data is balanced for </a:t>
          </a:r>
          <a:r>
            <a:rPr lang="en-US" dirty="0">
              <a:latin typeface="Avenir Next LT Pro"/>
            </a:rPr>
            <a:t>Classification ,Finding</a:t>
          </a:r>
          <a:r>
            <a:rPr lang="en-US" dirty="0"/>
            <a:t> a linear relationship between</a:t>
          </a:r>
          <a:r>
            <a:rPr lang="en-US" dirty="0">
              <a:latin typeface="Avenir Next LT Pro"/>
            </a:rPr>
            <a:t>   systems</a:t>
          </a:r>
          <a:endParaRPr lang="en-US" dirty="0"/>
        </a:p>
      </dgm:t>
    </dgm:pt>
    <dgm:pt modelId="{17687D1B-CE05-4963-8EA9-5914D0E4CE20}" type="parTrans" cxnId="{53B2A905-2C72-4438-9738-080CF0E57229}">
      <dgm:prSet/>
      <dgm:spPr/>
      <dgm:t>
        <a:bodyPr/>
        <a:lstStyle/>
        <a:p>
          <a:endParaRPr lang="en-US"/>
        </a:p>
      </dgm:t>
    </dgm:pt>
    <dgm:pt modelId="{90531B89-60D9-4B35-9FD2-0FEFFC586B0D}" type="sibTrans" cxnId="{53B2A905-2C72-4438-9738-080CF0E57229}">
      <dgm:prSet/>
      <dgm:spPr/>
      <dgm:t>
        <a:bodyPr/>
        <a:lstStyle/>
        <a:p>
          <a:endParaRPr lang="en-US"/>
        </a:p>
      </dgm:t>
    </dgm:pt>
    <dgm:pt modelId="{F3024013-20B9-4AFB-B1F1-E309ABF92135}" type="pres">
      <dgm:prSet presAssocID="{92D89350-2150-4348-B178-E7BF744CCDE6}" presName="Name0" presStyleCnt="0">
        <dgm:presLayoutVars>
          <dgm:dir/>
          <dgm:resizeHandles val="exact"/>
        </dgm:presLayoutVars>
      </dgm:prSet>
      <dgm:spPr/>
    </dgm:pt>
    <dgm:pt modelId="{A893B296-3BF5-488B-914D-724B1E334517}" type="pres">
      <dgm:prSet presAssocID="{779697FF-9193-4FBE-828D-758659241769}" presName="node" presStyleLbl="node1" presStyleIdx="0" presStyleCnt="3">
        <dgm:presLayoutVars>
          <dgm:bulletEnabled val="1"/>
        </dgm:presLayoutVars>
      </dgm:prSet>
      <dgm:spPr/>
    </dgm:pt>
    <dgm:pt modelId="{38E86CEB-2A82-49B6-A251-602A11BF9AFA}" type="pres">
      <dgm:prSet presAssocID="{96BFF545-D060-4721-A7BC-4A9E3E0B8B40}" presName="sibTrans" presStyleLbl="sibTrans1D1" presStyleIdx="0" presStyleCnt="2"/>
      <dgm:spPr/>
    </dgm:pt>
    <dgm:pt modelId="{A61E367B-3B51-4098-AE0C-3EF59BB5FB25}" type="pres">
      <dgm:prSet presAssocID="{96BFF545-D060-4721-A7BC-4A9E3E0B8B40}" presName="connectorText" presStyleLbl="sibTrans1D1" presStyleIdx="0" presStyleCnt="2"/>
      <dgm:spPr/>
    </dgm:pt>
    <dgm:pt modelId="{4306315E-8DAC-4594-BAD0-F1370BA8C3E8}" type="pres">
      <dgm:prSet presAssocID="{74B964F7-10A2-4712-88C4-9E0E6295CC2F}" presName="node" presStyleLbl="node1" presStyleIdx="1" presStyleCnt="3">
        <dgm:presLayoutVars>
          <dgm:bulletEnabled val="1"/>
        </dgm:presLayoutVars>
      </dgm:prSet>
      <dgm:spPr/>
    </dgm:pt>
    <dgm:pt modelId="{6C0806A8-A09D-40F2-9DED-16FAE150072C}" type="pres">
      <dgm:prSet presAssocID="{F5B781F7-C3D2-4DC9-ACEF-A5DF4F6A600A}" presName="sibTrans" presStyleLbl="sibTrans1D1" presStyleIdx="1" presStyleCnt="2"/>
      <dgm:spPr/>
    </dgm:pt>
    <dgm:pt modelId="{C8923BE6-7BAA-4B4C-8671-D9549282B759}" type="pres">
      <dgm:prSet presAssocID="{F5B781F7-C3D2-4DC9-ACEF-A5DF4F6A600A}" presName="connectorText" presStyleLbl="sibTrans1D1" presStyleIdx="1" presStyleCnt="2"/>
      <dgm:spPr/>
    </dgm:pt>
    <dgm:pt modelId="{3CAF252A-281D-425D-AB4F-452E09D2144D}" type="pres">
      <dgm:prSet presAssocID="{2ABCE734-E624-4495-A017-274061260BC6}" presName="node" presStyleLbl="node1" presStyleIdx="2" presStyleCnt="3">
        <dgm:presLayoutVars>
          <dgm:bulletEnabled val="1"/>
        </dgm:presLayoutVars>
      </dgm:prSet>
      <dgm:spPr/>
    </dgm:pt>
  </dgm:ptLst>
  <dgm:cxnLst>
    <dgm:cxn modelId="{53B2A905-2C72-4438-9738-080CF0E57229}" srcId="{92D89350-2150-4348-B178-E7BF744CCDE6}" destId="{2ABCE734-E624-4495-A017-274061260BC6}" srcOrd="2" destOrd="0" parTransId="{17687D1B-CE05-4963-8EA9-5914D0E4CE20}" sibTransId="{90531B89-60D9-4B35-9FD2-0FEFFC586B0D}"/>
    <dgm:cxn modelId="{1FC4BC31-6A0B-4D72-9A6B-D16346B0DE35}" srcId="{92D89350-2150-4348-B178-E7BF744CCDE6}" destId="{74B964F7-10A2-4712-88C4-9E0E6295CC2F}" srcOrd="1" destOrd="0" parTransId="{AA4FFAC0-D62C-41BA-9FF8-94000630B477}" sibTransId="{F5B781F7-C3D2-4DC9-ACEF-A5DF4F6A600A}"/>
    <dgm:cxn modelId="{D17FA15C-77CE-4E0E-B17C-3A46DF78BB39}" srcId="{92D89350-2150-4348-B178-E7BF744CCDE6}" destId="{779697FF-9193-4FBE-828D-758659241769}" srcOrd="0" destOrd="0" parTransId="{D45BC972-2184-489C-BE6E-EB931459C0E6}" sibTransId="{96BFF545-D060-4721-A7BC-4A9E3E0B8B40}"/>
    <dgm:cxn modelId="{618E0989-CD95-4B91-87C4-6A9FA55B8CA2}" type="presOf" srcId="{779697FF-9193-4FBE-828D-758659241769}" destId="{A893B296-3BF5-488B-914D-724B1E334517}" srcOrd="0" destOrd="0" presId="urn:microsoft.com/office/officeart/2016/7/layout/RepeatingBendingProcessNew"/>
    <dgm:cxn modelId="{59057D8B-C792-4861-98F1-C3660F877BA9}" type="presOf" srcId="{F5B781F7-C3D2-4DC9-ACEF-A5DF4F6A600A}" destId="{C8923BE6-7BAA-4B4C-8671-D9549282B759}" srcOrd="1" destOrd="0" presId="urn:microsoft.com/office/officeart/2016/7/layout/RepeatingBendingProcessNew"/>
    <dgm:cxn modelId="{BD44B6C7-A2D7-42EA-A894-5E5C4D7EF483}" type="presOf" srcId="{92D89350-2150-4348-B178-E7BF744CCDE6}" destId="{F3024013-20B9-4AFB-B1F1-E309ABF92135}" srcOrd="0" destOrd="0" presId="urn:microsoft.com/office/officeart/2016/7/layout/RepeatingBendingProcessNew"/>
    <dgm:cxn modelId="{856AF7D1-25BB-45C0-AF6A-36346D49A5D8}" type="presOf" srcId="{96BFF545-D060-4721-A7BC-4A9E3E0B8B40}" destId="{38E86CEB-2A82-49B6-A251-602A11BF9AFA}" srcOrd="0" destOrd="0" presId="urn:microsoft.com/office/officeart/2016/7/layout/RepeatingBendingProcessNew"/>
    <dgm:cxn modelId="{66A57DD4-23C8-45AB-9A55-04719B33227C}" type="presOf" srcId="{96BFF545-D060-4721-A7BC-4A9E3E0B8B40}" destId="{A61E367B-3B51-4098-AE0C-3EF59BB5FB25}" srcOrd="1" destOrd="0" presId="urn:microsoft.com/office/officeart/2016/7/layout/RepeatingBendingProcessNew"/>
    <dgm:cxn modelId="{53351AE8-7870-489F-81C4-68E1DDC8AFB7}" type="presOf" srcId="{2ABCE734-E624-4495-A017-274061260BC6}" destId="{3CAF252A-281D-425D-AB4F-452E09D2144D}" srcOrd="0" destOrd="0" presId="urn:microsoft.com/office/officeart/2016/7/layout/RepeatingBendingProcessNew"/>
    <dgm:cxn modelId="{D47269EC-3355-4AC1-BE6C-E4BB0EA02BDC}" type="presOf" srcId="{74B964F7-10A2-4712-88C4-9E0E6295CC2F}" destId="{4306315E-8DAC-4594-BAD0-F1370BA8C3E8}" srcOrd="0" destOrd="0" presId="urn:microsoft.com/office/officeart/2016/7/layout/RepeatingBendingProcessNew"/>
    <dgm:cxn modelId="{3C05FDF7-BE4F-439D-9DDB-8BA278AEEF8A}" type="presOf" srcId="{F5B781F7-C3D2-4DC9-ACEF-A5DF4F6A600A}" destId="{6C0806A8-A09D-40F2-9DED-16FAE150072C}" srcOrd="0" destOrd="0" presId="urn:microsoft.com/office/officeart/2016/7/layout/RepeatingBendingProcessNew"/>
    <dgm:cxn modelId="{0030AE43-9B07-4DAD-B6E0-A2A0B3C2F19F}" type="presParOf" srcId="{F3024013-20B9-4AFB-B1F1-E309ABF92135}" destId="{A893B296-3BF5-488B-914D-724B1E334517}" srcOrd="0" destOrd="0" presId="urn:microsoft.com/office/officeart/2016/7/layout/RepeatingBendingProcessNew"/>
    <dgm:cxn modelId="{D4A7587B-7E2A-42BE-A70E-CB1352D3F646}" type="presParOf" srcId="{F3024013-20B9-4AFB-B1F1-E309ABF92135}" destId="{38E86CEB-2A82-49B6-A251-602A11BF9AFA}" srcOrd="1" destOrd="0" presId="urn:microsoft.com/office/officeart/2016/7/layout/RepeatingBendingProcessNew"/>
    <dgm:cxn modelId="{2E522989-2E6B-4446-A2BD-4C660741DE9A}" type="presParOf" srcId="{38E86CEB-2A82-49B6-A251-602A11BF9AFA}" destId="{A61E367B-3B51-4098-AE0C-3EF59BB5FB25}" srcOrd="0" destOrd="0" presId="urn:microsoft.com/office/officeart/2016/7/layout/RepeatingBendingProcessNew"/>
    <dgm:cxn modelId="{94225E00-8578-45AA-8421-8FC9A33F565F}" type="presParOf" srcId="{F3024013-20B9-4AFB-B1F1-E309ABF92135}" destId="{4306315E-8DAC-4594-BAD0-F1370BA8C3E8}" srcOrd="2" destOrd="0" presId="urn:microsoft.com/office/officeart/2016/7/layout/RepeatingBendingProcessNew"/>
    <dgm:cxn modelId="{415BD9DD-371C-4218-B828-3E64F68C0868}" type="presParOf" srcId="{F3024013-20B9-4AFB-B1F1-E309ABF92135}" destId="{6C0806A8-A09D-40F2-9DED-16FAE150072C}" srcOrd="3" destOrd="0" presId="urn:microsoft.com/office/officeart/2016/7/layout/RepeatingBendingProcessNew"/>
    <dgm:cxn modelId="{E8F64CF9-540C-42BE-929A-FAD8961461FD}" type="presParOf" srcId="{6C0806A8-A09D-40F2-9DED-16FAE150072C}" destId="{C8923BE6-7BAA-4B4C-8671-D9549282B759}" srcOrd="0" destOrd="0" presId="urn:microsoft.com/office/officeart/2016/7/layout/RepeatingBendingProcessNew"/>
    <dgm:cxn modelId="{D5EB4BE7-9597-4B0C-94F2-9CF044C8311C}" type="presParOf" srcId="{F3024013-20B9-4AFB-B1F1-E309ABF92135}" destId="{3CAF252A-281D-425D-AB4F-452E09D2144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CE787-9355-4AAE-82C5-E33CA560DF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4C622F-E9D3-40CB-89C4-455BD394F08C}">
      <dgm:prSet/>
      <dgm:spPr/>
      <dgm:t>
        <a:bodyPr/>
        <a:lstStyle/>
        <a:p>
          <a:r>
            <a:rPr lang="en-US"/>
            <a:t>4. Model Implementation:  </a:t>
          </a:r>
        </a:p>
      </dgm:t>
    </dgm:pt>
    <dgm:pt modelId="{5C7D60D3-1894-4EB9-B98C-09603133546C}" type="parTrans" cxnId="{60122F30-868F-4200-9811-03F50B3815EF}">
      <dgm:prSet/>
      <dgm:spPr/>
      <dgm:t>
        <a:bodyPr/>
        <a:lstStyle/>
        <a:p>
          <a:endParaRPr lang="en-US"/>
        </a:p>
      </dgm:t>
    </dgm:pt>
    <dgm:pt modelId="{304A17A7-9EDA-4259-9F53-BD6F46FBC82A}" type="sibTrans" cxnId="{60122F30-868F-4200-9811-03F50B3815EF}">
      <dgm:prSet/>
      <dgm:spPr/>
      <dgm:t>
        <a:bodyPr/>
        <a:lstStyle/>
        <a:p>
          <a:endParaRPr lang="en-US"/>
        </a:p>
      </dgm:t>
    </dgm:pt>
    <dgm:pt modelId="{40D0332E-96A9-401F-A462-E4701ADF026E}">
      <dgm:prSet/>
      <dgm:spPr/>
      <dgm:t>
        <a:bodyPr/>
        <a:lstStyle/>
        <a:p>
          <a:r>
            <a:rPr lang="en-US"/>
            <a:t>1. Decision Tree</a:t>
          </a:r>
        </a:p>
      </dgm:t>
    </dgm:pt>
    <dgm:pt modelId="{0559142B-477D-4CED-B486-3449AFDA8C63}" type="parTrans" cxnId="{DE7A1249-1B6C-42BC-8379-F7C816BC9AE8}">
      <dgm:prSet/>
      <dgm:spPr/>
      <dgm:t>
        <a:bodyPr/>
        <a:lstStyle/>
        <a:p>
          <a:endParaRPr lang="en-US"/>
        </a:p>
      </dgm:t>
    </dgm:pt>
    <dgm:pt modelId="{76E1A488-A333-482D-9AB2-653AF9A5D341}" type="sibTrans" cxnId="{DE7A1249-1B6C-42BC-8379-F7C816BC9AE8}">
      <dgm:prSet/>
      <dgm:spPr/>
      <dgm:t>
        <a:bodyPr/>
        <a:lstStyle/>
        <a:p>
          <a:endParaRPr lang="en-US"/>
        </a:p>
      </dgm:t>
    </dgm:pt>
    <dgm:pt modelId="{FAC8F974-9909-43E6-9A2F-1194B75B822B}">
      <dgm:prSet/>
      <dgm:spPr/>
      <dgm:t>
        <a:bodyPr/>
        <a:lstStyle/>
        <a:p>
          <a:r>
            <a:rPr lang="en-US"/>
            <a:t>2. Random Forest Classifier</a:t>
          </a:r>
        </a:p>
      </dgm:t>
    </dgm:pt>
    <dgm:pt modelId="{B2885461-D201-47A8-BA35-8B5500B52F2F}" type="parTrans" cxnId="{EEEF8070-E07E-490A-BC0B-72D31E0B0948}">
      <dgm:prSet/>
      <dgm:spPr/>
      <dgm:t>
        <a:bodyPr/>
        <a:lstStyle/>
        <a:p>
          <a:endParaRPr lang="en-US"/>
        </a:p>
      </dgm:t>
    </dgm:pt>
    <dgm:pt modelId="{471A0487-12EB-44D3-A9AB-F0465B459E74}" type="sibTrans" cxnId="{EEEF8070-E07E-490A-BC0B-72D31E0B0948}">
      <dgm:prSet/>
      <dgm:spPr/>
      <dgm:t>
        <a:bodyPr/>
        <a:lstStyle/>
        <a:p>
          <a:endParaRPr lang="en-US"/>
        </a:p>
      </dgm:t>
    </dgm:pt>
    <dgm:pt modelId="{11CB9684-16D8-4507-841C-31FF8FF4599B}">
      <dgm:prSet/>
      <dgm:spPr/>
      <dgm:t>
        <a:bodyPr/>
        <a:lstStyle/>
        <a:p>
          <a:r>
            <a:rPr lang="en-US"/>
            <a:t>3.Support Vector Machine</a:t>
          </a:r>
        </a:p>
      </dgm:t>
    </dgm:pt>
    <dgm:pt modelId="{C2F56DD1-58A4-4F25-B7AA-96C9C3AC0EB7}" type="parTrans" cxnId="{1D6E6CA2-9B76-41A1-B882-6FB4443D5B19}">
      <dgm:prSet/>
      <dgm:spPr/>
      <dgm:t>
        <a:bodyPr/>
        <a:lstStyle/>
        <a:p>
          <a:endParaRPr lang="en-US"/>
        </a:p>
      </dgm:t>
    </dgm:pt>
    <dgm:pt modelId="{8A62794A-E002-4C05-95DA-30D788814273}" type="sibTrans" cxnId="{1D6E6CA2-9B76-41A1-B882-6FB4443D5B19}">
      <dgm:prSet/>
      <dgm:spPr/>
      <dgm:t>
        <a:bodyPr/>
        <a:lstStyle/>
        <a:p>
          <a:endParaRPr lang="en-US"/>
        </a:p>
      </dgm:t>
    </dgm:pt>
    <dgm:pt modelId="{BE69E3CE-9B73-4B61-ABE6-F904DF9AE582}">
      <dgm:prSet/>
      <dgm:spPr/>
      <dgm:t>
        <a:bodyPr/>
        <a:lstStyle/>
        <a:p>
          <a:r>
            <a:rPr lang="en-US"/>
            <a:t>4.Logistic Regression</a:t>
          </a:r>
        </a:p>
      </dgm:t>
    </dgm:pt>
    <dgm:pt modelId="{8C6C2FA4-7205-4079-91AF-2FAB3B1605FE}" type="parTrans" cxnId="{4AAFAD2A-5D7E-45DD-99D0-4BD1E6A8B567}">
      <dgm:prSet/>
      <dgm:spPr/>
      <dgm:t>
        <a:bodyPr/>
        <a:lstStyle/>
        <a:p>
          <a:endParaRPr lang="en-US"/>
        </a:p>
      </dgm:t>
    </dgm:pt>
    <dgm:pt modelId="{58737347-6C08-4F87-AD68-3EBFC2D1954A}" type="sibTrans" cxnId="{4AAFAD2A-5D7E-45DD-99D0-4BD1E6A8B567}">
      <dgm:prSet/>
      <dgm:spPr/>
      <dgm:t>
        <a:bodyPr/>
        <a:lstStyle/>
        <a:p>
          <a:endParaRPr lang="en-US"/>
        </a:p>
      </dgm:t>
    </dgm:pt>
    <dgm:pt modelId="{4F719DE1-9199-47B5-BA50-1AA113DC6BF4}">
      <dgm:prSet/>
      <dgm:spPr/>
      <dgm:t>
        <a:bodyPr/>
        <a:lstStyle/>
        <a:p>
          <a:r>
            <a:rPr lang="en-US"/>
            <a:t>5. K-Nearest Neighbor</a:t>
          </a:r>
        </a:p>
      </dgm:t>
    </dgm:pt>
    <dgm:pt modelId="{82BA89BC-F539-4E8A-8B99-15DCA9CEDD5D}" type="parTrans" cxnId="{945A12BB-301B-4F69-BCEE-562281FA752B}">
      <dgm:prSet/>
      <dgm:spPr/>
      <dgm:t>
        <a:bodyPr/>
        <a:lstStyle/>
        <a:p>
          <a:endParaRPr lang="en-US"/>
        </a:p>
      </dgm:t>
    </dgm:pt>
    <dgm:pt modelId="{F3382160-65F3-4E74-8E40-EB8ABC2D4275}" type="sibTrans" cxnId="{945A12BB-301B-4F69-BCEE-562281FA752B}">
      <dgm:prSet/>
      <dgm:spPr/>
      <dgm:t>
        <a:bodyPr/>
        <a:lstStyle/>
        <a:p>
          <a:endParaRPr lang="en-US"/>
        </a:p>
      </dgm:t>
    </dgm:pt>
    <dgm:pt modelId="{68BC48A7-2C19-42C0-837D-F16D2CBEB3E6}" type="pres">
      <dgm:prSet presAssocID="{C4FCE787-9355-4AAE-82C5-E33CA560DF6F}" presName="root" presStyleCnt="0">
        <dgm:presLayoutVars>
          <dgm:dir/>
          <dgm:resizeHandles val="exact"/>
        </dgm:presLayoutVars>
      </dgm:prSet>
      <dgm:spPr/>
    </dgm:pt>
    <dgm:pt modelId="{E5FE22D8-F26C-4F4A-9119-D881DAD990C0}" type="pres">
      <dgm:prSet presAssocID="{334C622F-E9D3-40CB-89C4-455BD394F08C}" presName="compNode" presStyleCnt="0"/>
      <dgm:spPr/>
    </dgm:pt>
    <dgm:pt modelId="{061D78B4-322A-4C4E-858A-BA6DFAE36672}" type="pres">
      <dgm:prSet presAssocID="{334C622F-E9D3-40CB-89C4-455BD394F08C}" presName="bgRect" presStyleLbl="bgShp" presStyleIdx="0" presStyleCnt="6"/>
      <dgm:spPr/>
    </dgm:pt>
    <dgm:pt modelId="{112DD68F-A655-4556-A580-2AD06B8510D4}" type="pres">
      <dgm:prSet presAssocID="{334C622F-E9D3-40CB-89C4-455BD394F0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E455A8F-9898-4A14-8817-DE0BAF177EEB}" type="pres">
      <dgm:prSet presAssocID="{334C622F-E9D3-40CB-89C4-455BD394F08C}" presName="spaceRect" presStyleCnt="0"/>
      <dgm:spPr/>
    </dgm:pt>
    <dgm:pt modelId="{01F28564-FEE8-443F-A12F-8319C59FC42A}" type="pres">
      <dgm:prSet presAssocID="{334C622F-E9D3-40CB-89C4-455BD394F08C}" presName="parTx" presStyleLbl="revTx" presStyleIdx="0" presStyleCnt="6">
        <dgm:presLayoutVars>
          <dgm:chMax val="0"/>
          <dgm:chPref val="0"/>
        </dgm:presLayoutVars>
      </dgm:prSet>
      <dgm:spPr/>
    </dgm:pt>
    <dgm:pt modelId="{179E9B31-93BA-4AF1-8146-4AB8BD943BF1}" type="pres">
      <dgm:prSet presAssocID="{304A17A7-9EDA-4259-9F53-BD6F46FBC82A}" presName="sibTrans" presStyleCnt="0"/>
      <dgm:spPr/>
    </dgm:pt>
    <dgm:pt modelId="{1AE51FBE-255F-4318-864E-1187BAB23572}" type="pres">
      <dgm:prSet presAssocID="{40D0332E-96A9-401F-A462-E4701ADF026E}" presName="compNode" presStyleCnt="0"/>
      <dgm:spPr/>
    </dgm:pt>
    <dgm:pt modelId="{86669CC4-1965-42AB-BED0-664EE1988F4F}" type="pres">
      <dgm:prSet presAssocID="{40D0332E-96A9-401F-A462-E4701ADF026E}" presName="bgRect" presStyleLbl="bgShp" presStyleIdx="1" presStyleCnt="6"/>
      <dgm:spPr/>
    </dgm:pt>
    <dgm:pt modelId="{28F951A3-176E-4580-B531-CFC0D13006A2}" type="pres">
      <dgm:prSet presAssocID="{40D0332E-96A9-401F-A462-E4701ADF02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A88C753-C19D-4EF8-B790-062E1B1AE671}" type="pres">
      <dgm:prSet presAssocID="{40D0332E-96A9-401F-A462-E4701ADF026E}" presName="spaceRect" presStyleCnt="0"/>
      <dgm:spPr/>
    </dgm:pt>
    <dgm:pt modelId="{6E1138B1-D244-4A48-935E-CB907CE2D036}" type="pres">
      <dgm:prSet presAssocID="{40D0332E-96A9-401F-A462-E4701ADF026E}" presName="parTx" presStyleLbl="revTx" presStyleIdx="1" presStyleCnt="6">
        <dgm:presLayoutVars>
          <dgm:chMax val="0"/>
          <dgm:chPref val="0"/>
        </dgm:presLayoutVars>
      </dgm:prSet>
      <dgm:spPr/>
    </dgm:pt>
    <dgm:pt modelId="{A1CD0FD5-4DCA-41BF-A8ED-DF800D0DF702}" type="pres">
      <dgm:prSet presAssocID="{76E1A488-A333-482D-9AB2-653AF9A5D341}" presName="sibTrans" presStyleCnt="0"/>
      <dgm:spPr/>
    </dgm:pt>
    <dgm:pt modelId="{1E6AE80C-27F1-4347-9B37-D65013084AEF}" type="pres">
      <dgm:prSet presAssocID="{FAC8F974-9909-43E6-9A2F-1194B75B822B}" presName="compNode" presStyleCnt="0"/>
      <dgm:spPr/>
    </dgm:pt>
    <dgm:pt modelId="{7C1BD7AD-2CAE-4432-ADFA-D5A43DBCAFA5}" type="pres">
      <dgm:prSet presAssocID="{FAC8F974-9909-43E6-9A2F-1194B75B822B}" presName="bgRect" presStyleLbl="bgShp" presStyleIdx="2" presStyleCnt="6"/>
      <dgm:spPr/>
    </dgm:pt>
    <dgm:pt modelId="{19045AB5-FB6A-4BDF-8682-A289BAA4B6E8}" type="pres">
      <dgm:prSet presAssocID="{FAC8F974-9909-43E6-9A2F-1194B75B82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8A691C28-A306-4766-B704-A3A1D1DFDB5D}" type="pres">
      <dgm:prSet presAssocID="{FAC8F974-9909-43E6-9A2F-1194B75B822B}" presName="spaceRect" presStyleCnt="0"/>
      <dgm:spPr/>
    </dgm:pt>
    <dgm:pt modelId="{8865CD3B-F9D3-44BF-B445-914FE0587573}" type="pres">
      <dgm:prSet presAssocID="{FAC8F974-9909-43E6-9A2F-1194B75B822B}" presName="parTx" presStyleLbl="revTx" presStyleIdx="2" presStyleCnt="6">
        <dgm:presLayoutVars>
          <dgm:chMax val="0"/>
          <dgm:chPref val="0"/>
        </dgm:presLayoutVars>
      </dgm:prSet>
      <dgm:spPr/>
    </dgm:pt>
    <dgm:pt modelId="{BA03A36A-8F07-4637-BAAF-F7640812470E}" type="pres">
      <dgm:prSet presAssocID="{471A0487-12EB-44D3-A9AB-F0465B459E74}" presName="sibTrans" presStyleCnt="0"/>
      <dgm:spPr/>
    </dgm:pt>
    <dgm:pt modelId="{3988D516-D74E-4759-90AE-0251DD86CC72}" type="pres">
      <dgm:prSet presAssocID="{11CB9684-16D8-4507-841C-31FF8FF4599B}" presName="compNode" presStyleCnt="0"/>
      <dgm:spPr/>
    </dgm:pt>
    <dgm:pt modelId="{12F45C58-6352-4B5B-AA2F-2374968EA3C6}" type="pres">
      <dgm:prSet presAssocID="{11CB9684-16D8-4507-841C-31FF8FF4599B}" presName="bgRect" presStyleLbl="bgShp" presStyleIdx="3" presStyleCnt="6"/>
      <dgm:spPr/>
    </dgm:pt>
    <dgm:pt modelId="{AA7360B5-6742-4075-9415-5955FD9CF804}" type="pres">
      <dgm:prSet presAssocID="{11CB9684-16D8-4507-841C-31FF8FF4599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4F99FC-B094-41B3-98CC-540F96310B8B}" type="pres">
      <dgm:prSet presAssocID="{11CB9684-16D8-4507-841C-31FF8FF4599B}" presName="spaceRect" presStyleCnt="0"/>
      <dgm:spPr/>
    </dgm:pt>
    <dgm:pt modelId="{BC930AF5-75C5-4B7A-BE78-5CD801AF97EE}" type="pres">
      <dgm:prSet presAssocID="{11CB9684-16D8-4507-841C-31FF8FF4599B}" presName="parTx" presStyleLbl="revTx" presStyleIdx="3" presStyleCnt="6">
        <dgm:presLayoutVars>
          <dgm:chMax val="0"/>
          <dgm:chPref val="0"/>
        </dgm:presLayoutVars>
      </dgm:prSet>
      <dgm:spPr/>
    </dgm:pt>
    <dgm:pt modelId="{BBD6E72A-BB73-4210-B106-1794A391EBB3}" type="pres">
      <dgm:prSet presAssocID="{8A62794A-E002-4C05-95DA-30D788814273}" presName="sibTrans" presStyleCnt="0"/>
      <dgm:spPr/>
    </dgm:pt>
    <dgm:pt modelId="{FB99E480-FD2D-4F38-BE1E-F9699A445A99}" type="pres">
      <dgm:prSet presAssocID="{BE69E3CE-9B73-4B61-ABE6-F904DF9AE582}" presName="compNode" presStyleCnt="0"/>
      <dgm:spPr/>
    </dgm:pt>
    <dgm:pt modelId="{33B01DCD-5F5A-4770-B35B-1B4FDBF439AD}" type="pres">
      <dgm:prSet presAssocID="{BE69E3CE-9B73-4B61-ABE6-F904DF9AE582}" presName="bgRect" presStyleLbl="bgShp" presStyleIdx="4" presStyleCnt="6"/>
      <dgm:spPr/>
    </dgm:pt>
    <dgm:pt modelId="{10EDC603-B5AC-41EA-9583-211F7AB847C3}" type="pres">
      <dgm:prSet presAssocID="{BE69E3CE-9B73-4B61-ABE6-F904DF9AE58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4DFE4C-7F34-4B2F-8EFF-A15A9314753E}" type="pres">
      <dgm:prSet presAssocID="{BE69E3CE-9B73-4B61-ABE6-F904DF9AE582}" presName="spaceRect" presStyleCnt="0"/>
      <dgm:spPr/>
    </dgm:pt>
    <dgm:pt modelId="{0FF84658-1B15-4FB9-BD2C-07DB1D7887C1}" type="pres">
      <dgm:prSet presAssocID="{BE69E3CE-9B73-4B61-ABE6-F904DF9AE582}" presName="parTx" presStyleLbl="revTx" presStyleIdx="4" presStyleCnt="6">
        <dgm:presLayoutVars>
          <dgm:chMax val="0"/>
          <dgm:chPref val="0"/>
        </dgm:presLayoutVars>
      </dgm:prSet>
      <dgm:spPr/>
    </dgm:pt>
    <dgm:pt modelId="{94CA852F-E7CA-4F05-A43D-B323F2B3BA0A}" type="pres">
      <dgm:prSet presAssocID="{58737347-6C08-4F87-AD68-3EBFC2D1954A}" presName="sibTrans" presStyleCnt="0"/>
      <dgm:spPr/>
    </dgm:pt>
    <dgm:pt modelId="{FDD4A440-5497-4298-A1F1-3C2B3FCE9844}" type="pres">
      <dgm:prSet presAssocID="{4F719DE1-9199-47B5-BA50-1AA113DC6BF4}" presName="compNode" presStyleCnt="0"/>
      <dgm:spPr/>
    </dgm:pt>
    <dgm:pt modelId="{D51EB22B-6350-4965-BDF5-F66C36E9A49A}" type="pres">
      <dgm:prSet presAssocID="{4F719DE1-9199-47B5-BA50-1AA113DC6BF4}" presName="bgRect" presStyleLbl="bgShp" presStyleIdx="5" presStyleCnt="6"/>
      <dgm:spPr/>
    </dgm:pt>
    <dgm:pt modelId="{8675C35B-711A-466A-9B82-A0B24E746374}" type="pres">
      <dgm:prSet presAssocID="{4F719DE1-9199-47B5-BA50-1AA113DC6B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D50223F-DC3F-42F8-90E4-671E71EE5ACA}" type="pres">
      <dgm:prSet presAssocID="{4F719DE1-9199-47B5-BA50-1AA113DC6BF4}" presName="spaceRect" presStyleCnt="0"/>
      <dgm:spPr/>
    </dgm:pt>
    <dgm:pt modelId="{41866889-57E9-4AE4-8D58-BFEFB8CDD0CA}" type="pres">
      <dgm:prSet presAssocID="{4F719DE1-9199-47B5-BA50-1AA113DC6BF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AFAD2A-5D7E-45DD-99D0-4BD1E6A8B567}" srcId="{C4FCE787-9355-4AAE-82C5-E33CA560DF6F}" destId="{BE69E3CE-9B73-4B61-ABE6-F904DF9AE582}" srcOrd="4" destOrd="0" parTransId="{8C6C2FA4-7205-4079-91AF-2FAB3B1605FE}" sibTransId="{58737347-6C08-4F87-AD68-3EBFC2D1954A}"/>
    <dgm:cxn modelId="{60122F30-868F-4200-9811-03F50B3815EF}" srcId="{C4FCE787-9355-4AAE-82C5-E33CA560DF6F}" destId="{334C622F-E9D3-40CB-89C4-455BD394F08C}" srcOrd="0" destOrd="0" parTransId="{5C7D60D3-1894-4EB9-B98C-09603133546C}" sibTransId="{304A17A7-9EDA-4259-9F53-BD6F46FBC82A}"/>
    <dgm:cxn modelId="{8C3ED165-0AF0-4475-9901-7BD2378EF091}" type="presOf" srcId="{4F719DE1-9199-47B5-BA50-1AA113DC6BF4}" destId="{41866889-57E9-4AE4-8D58-BFEFB8CDD0CA}" srcOrd="0" destOrd="0" presId="urn:microsoft.com/office/officeart/2018/2/layout/IconVerticalSolidList"/>
    <dgm:cxn modelId="{E7652A47-DD68-4397-A0C1-89CF5455E04E}" type="presOf" srcId="{334C622F-E9D3-40CB-89C4-455BD394F08C}" destId="{01F28564-FEE8-443F-A12F-8319C59FC42A}" srcOrd="0" destOrd="0" presId="urn:microsoft.com/office/officeart/2018/2/layout/IconVerticalSolidList"/>
    <dgm:cxn modelId="{DE7A1249-1B6C-42BC-8379-F7C816BC9AE8}" srcId="{C4FCE787-9355-4AAE-82C5-E33CA560DF6F}" destId="{40D0332E-96A9-401F-A462-E4701ADF026E}" srcOrd="1" destOrd="0" parTransId="{0559142B-477D-4CED-B486-3449AFDA8C63}" sibTransId="{76E1A488-A333-482D-9AB2-653AF9A5D341}"/>
    <dgm:cxn modelId="{EEEF8070-E07E-490A-BC0B-72D31E0B0948}" srcId="{C4FCE787-9355-4AAE-82C5-E33CA560DF6F}" destId="{FAC8F974-9909-43E6-9A2F-1194B75B822B}" srcOrd="2" destOrd="0" parTransId="{B2885461-D201-47A8-BA35-8B5500B52F2F}" sibTransId="{471A0487-12EB-44D3-A9AB-F0465B459E74}"/>
    <dgm:cxn modelId="{1CAC3B78-5B54-4523-9A7E-BC74042D5F51}" type="presOf" srcId="{11CB9684-16D8-4507-841C-31FF8FF4599B}" destId="{BC930AF5-75C5-4B7A-BE78-5CD801AF97EE}" srcOrd="0" destOrd="0" presId="urn:microsoft.com/office/officeart/2018/2/layout/IconVerticalSolidList"/>
    <dgm:cxn modelId="{C71E8279-3806-4D6B-8F19-3AD838131451}" type="presOf" srcId="{C4FCE787-9355-4AAE-82C5-E33CA560DF6F}" destId="{68BC48A7-2C19-42C0-837D-F16D2CBEB3E6}" srcOrd="0" destOrd="0" presId="urn:microsoft.com/office/officeart/2018/2/layout/IconVerticalSolidList"/>
    <dgm:cxn modelId="{706D9D89-F15D-4D4B-9B15-62426DAB68F2}" type="presOf" srcId="{BE69E3CE-9B73-4B61-ABE6-F904DF9AE582}" destId="{0FF84658-1B15-4FB9-BD2C-07DB1D7887C1}" srcOrd="0" destOrd="0" presId="urn:microsoft.com/office/officeart/2018/2/layout/IconVerticalSolidList"/>
    <dgm:cxn modelId="{20116994-1A4D-4BA5-AFC8-3F681BBF7971}" type="presOf" srcId="{40D0332E-96A9-401F-A462-E4701ADF026E}" destId="{6E1138B1-D244-4A48-935E-CB907CE2D036}" srcOrd="0" destOrd="0" presId="urn:microsoft.com/office/officeart/2018/2/layout/IconVerticalSolidList"/>
    <dgm:cxn modelId="{874E6C9F-86CD-420E-9928-EEC8671BF337}" type="presOf" srcId="{FAC8F974-9909-43E6-9A2F-1194B75B822B}" destId="{8865CD3B-F9D3-44BF-B445-914FE0587573}" srcOrd="0" destOrd="0" presId="urn:microsoft.com/office/officeart/2018/2/layout/IconVerticalSolidList"/>
    <dgm:cxn modelId="{1D6E6CA2-9B76-41A1-B882-6FB4443D5B19}" srcId="{C4FCE787-9355-4AAE-82C5-E33CA560DF6F}" destId="{11CB9684-16D8-4507-841C-31FF8FF4599B}" srcOrd="3" destOrd="0" parTransId="{C2F56DD1-58A4-4F25-B7AA-96C9C3AC0EB7}" sibTransId="{8A62794A-E002-4C05-95DA-30D788814273}"/>
    <dgm:cxn modelId="{945A12BB-301B-4F69-BCEE-562281FA752B}" srcId="{C4FCE787-9355-4AAE-82C5-E33CA560DF6F}" destId="{4F719DE1-9199-47B5-BA50-1AA113DC6BF4}" srcOrd="5" destOrd="0" parTransId="{82BA89BC-F539-4E8A-8B99-15DCA9CEDD5D}" sibTransId="{F3382160-65F3-4E74-8E40-EB8ABC2D4275}"/>
    <dgm:cxn modelId="{19E83663-1D77-4F6A-B23D-21B1E68FA125}" type="presParOf" srcId="{68BC48A7-2C19-42C0-837D-F16D2CBEB3E6}" destId="{E5FE22D8-F26C-4F4A-9119-D881DAD990C0}" srcOrd="0" destOrd="0" presId="urn:microsoft.com/office/officeart/2018/2/layout/IconVerticalSolidList"/>
    <dgm:cxn modelId="{B72B956D-AD74-457F-BBD1-7C56090BB33B}" type="presParOf" srcId="{E5FE22D8-F26C-4F4A-9119-D881DAD990C0}" destId="{061D78B4-322A-4C4E-858A-BA6DFAE36672}" srcOrd="0" destOrd="0" presId="urn:microsoft.com/office/officeart/2018/2/layout/IconVerticalSolidList"/>
    <dgm:cxn modelId="{74A00A09-C10A-4ECE-A7C2-4BED5C3449A2}" type="presParOf" srcId="{E5FE22D8-F26C-4F4A-9119-D881DAD990C0}" destId="{112DD68F-A655-4556-A580-2AD06B8510D4}" srcOrd="1" destOrd="0" presId="urn:microsoft.com/office/officeart/2018/2/layout/IconVerticalSolidList"/>
    <dgm:cxn modelId="{9BF647DF-8F57-41D3-89CF-F63135357072}" type="presParOf" srcId="{E5FE22D8-F26C-4F4A-9119-D881DAD990C0}" destId="{2E455A8F-9898-4A14-8817-DE0BAF177EEB}" srcOrd="2" destOrd="0" presId="urn:microsoft.com/office/officeart/2018/2/layout/IconVerticalSolidList"/>
    <dgm:cxn modelId="{3C5C3D4B-DF79-4903-AF03-110D25C958B5}" type="presParOf" srcId="{E5FE22D8-F26C-4F4A-9119-D881DAD990C0}" destId="{01F28564-FEE8-443F-A12F-8319C59FC42A}" srcOrd="3" destOrd="0" presId="urn:microsoft.com/office/officeart/2018/2/layout/IconVerticalSolidList"/>
    <dgm:cxn modelId="{E853D70A-BD92-410F-AF93-264271AD4BC2}" type="presParOf" srcId="{68BC48A7-2C19-42C0-837D-F16D2CBEB3E6}" destId="{179E9B31-93BA-4AF1-8146-4AB8BD943BF1}" srcOrd="1" destOrd="0" presId="urn:microsoft.com/office/officeart/2018/2/layout/IconVerticalSolidList"/>
    <dgm:cxn modelId="{73114C8D-B9F4-436D-978A-B474D97A8378}" type="presParOf" srcId="{68BC48A7-2C19-42C0-837D-F16D2CBEB3E6}" destId="{1AE51FBE-255F-4318-864E-1187BAB23572}" srcOrd="2" destOrd="0" presId="urn:microsoft.com/office/officeart/2018/2/layout/IconVerticalSolidList"/>
    <dgm:cxn modelId="{AC494E9D-D58A-445E-A670-5B88B717D473}" type="presParOf" srcId="{1AE51FBE-255F-4318-864E-1187BAB23572}" destId="{86669CC4-1965-42AB-BED0-664EE1988F4F}" srcOrd="0" destOrd="0" presId="urn:microsoft.com/office/officeart/2018/2/layout/IconVerticalSolidList"/>
    <dgm:cxn modelId="{20FB4401-1E6D-4ADE-8D95-51EE0C26AEB6}" type="presParOf" srcId="{1AE51FBE-255F-4318-864E-1187BAB23572}" destId="{28F951A3-176E-4580-B531-CFC0D13006A2}" srcOrd="1" destOrd="0" presId="urn:microsoft.com/office/officeart/2018/2/layout/IconVerticalSolidList"/>
    <dgm:cxn modelId="{0E714B44-73C7-4F82-8B6E-212B59BDE786}" type="presParOf" srcId="{1AE51FBE-255F-4318-864E-1187BAB23572}" destId="{4A88C753-C19D-4EF8-B790-062E1B1AE671}" srcOrd="2" destOrd="0" presId="urn:microsoft.com/office/officeart/2018/2/layout/IconVerticalSolidList"/>
    <dgm:cxn modelId="{F38EE0BB-CDF9-4091-8993-097722A93419}" type="presParOf" srcId="{1AE51FBE-255F-4318-864E-1187BAB23572}" destId="{6E1138B1-D244-4A48-935E-CB907CE2D036}" srcOrd="3" destOrd="0" presId="urn:microsoft.com/office/officeart/2018/2/layout/IconVerticalSolidList"/>
    <dgm:cxn modelId="{36281042-510B-45EB-94EB-D07D8DEA7868}" type="presParOf" srcId="{68BC48A7-2C19-42C0-837D-F16D2CBEB3E6}" destId="{A1CD0FD5-4DCA-41BF-A8ED-DF800D0DF702}" srcOrd="3" destOrd="0" presId="urn:microsoft.com/office/officeart/2018/2/layout/IconVerticalSolidList"/>
    <dgm:cxn modelId="{7F0FC1BB-D3F6-492A-9BEA-5351A479760F}" type="presParOf" srcId="{68BC48A7-2C19-42C0-837D-F16D2CBEB3E6}" destId="{1E6AE80C-27F1-4347-9B37-D65013084AEF}" srcOrd="4" destOrd="0" presId="urn:microsoft.com/office/officeart/2018/2/layout/IconVerticalSolidList"/>
    <dgm:cxn modelId="{32B62592-22F6-4272-87D3-ACF70D10A5C4}" type="presParOf" srcId="{1E6AE80C-27F1-4347-9B37-D65013084AEF}" destId="{7C1BD7AD-2CAE-4432-ADFA-D5A43DBCAFA5}" srcOrd="0" destOrd="0" presId="urn:microsoft.com/office/officeart/2018/2/layout/IconVerticalSolidList"/>
    <dgm:cxn modelId="{6B2718F8-F7FF-4E54-85E5-33909E4CF521}" type="presParOf" srcId="{1E6AE80C-27F1-4347-9B37-D65013084AEF}" destId="{19045AB5-FB6A-4BDF-8682-A289BAA4B6E8}" srcOrd="1" destOrd="0" presId="urn:microsoft.com/office/officeart/2018/2/layout/IconVerticalSolidList"/>
    <dgm:cxn modelId="{E328A49F-16E5-4339-A2BE-CE99F01E5E63}" type="presParOf" srcId="{1E6AE80C-27F1-4347-9B37-D65013084AEF}" destId="{8A691C28-A306-4766-B704-A3A1D1DFDB5D}" srcOrd="2" destOrd="0" presId="urn:microsoft.com/office/officeart/2018/2/layout/IconVerticalSolidList"/>
    <dgm:cxn modelId="{A26BEC24-9D54-45B2-B3F4-EB5F8CA66A8E}" type="presParOf" srcId="{1E6AE80C-27F1-4347-9B37-D65013084AEF}" destId="{8865CD3B-F9D3-44BF-B445-914FE0587573}" srcOrd="3" destOrd="0" presId="urn:microsoft.com/office/officeart/2018/2/layout/IconVerticalSolidList"/>
    <dgm:cxn modelId="{6B2206AB-C063-4567-A7D9-7C6D03BF202A}" type="presParOf" srcId="{68BC48A7-2C19-42C0-837D-F16D2CBEB3E6}" destId="{BA03A36A-8F07-4637-BAAF-F7640812470E}" srcOrd="5" destOrd="0" presId="urn:microsoft.com/office/officeart/2018/2/layout/IconVerticalSolidList"/>
    <dgm:cxn modelId="{83BE3678-3569-4696-AC5D-C0893D96DE6C}" type="presParOf" srcId="{68BC48A7-2C19-42C0-837D-F16D2CBEB3E6}" destId="{3988D516-D74E-4759-90AE-0251DD86CC72}" srcOrd="6" destOrd="0" presId="urn:microsoft.com/office/officeart/2018/2/layout/IconVerticalSolidList"/>
    <dgm:cxn modelId="{498C8EB8-9FE5-4985-8825-6A3326EC9D92}" type="presParOf" srcId="{3988D516-D74E-4759-90AE-0251DD86CC72}" destId="{12F45C58-6352-4B5B-AA2F-2374968EA3C6}" srcOrd="0" destOrd="0" presId="urn:microsoft.com/office/officeart/2018/2/layout/IconVerticalSolidList"/>
    <dgm:cxn modelId="{FB884F66-846A-44C6-8269-31917CC89A63}" type="presParOf" srcId="{3988D516-D74E-4759-90AE-0251DD86CC72}" destId="{AA7360B5-6742-4075-9415-5955FD9CF804}" srcOrd="1" destOrd="0" presId="urn:microsoft.com/office/officeart/2018/2/layout/IconVerticalSolidList"/>
    <dgm:cxn modelId="{0E1CD6FA-CF27-402E-9E86-5B7113600DD2}" type="presParOf" srcId="{3988D516-D74E-4759-90AE-0251DD86CC72}" destId="{514F99FC-B094-41B3-98CC-540F96310B8B}" srcOrd="2" destOrd="0" presId="urn:microsoft.com/office/officeart/2018/2/layout/IconVerticalSolidList"/>
    <dgm:cxn modelId="{3178FC4C-EDEE-4382-B838-B135EDCF7784}" type="presParOf" srcId="{3988D516-D74E-4759-90AE-0251DD86CC72}" destId="{BC930AF5-75C5-4B7A-BE78-5CD801AF97EE}" srcOrd="3" destOrd="0" presId="urn:microsoft.com/office/officeart/2018/2/layout/IconVerticalSolidList"/>
    <dgm:cxn modelId="{FF0D1A42-5DA6-415F-8DEC-6024980120E3}" type="presParOf" srcId="{68BC48A7-2C19-42C0-837D-F16D2CBEB3E6}" destId="{BBD6E72A-BB73-4210-B106-1794A391EBB3}" srcOrd="7" destOrd="0" presId="urn:microsoft.com/office/officeart/2018/2/layout/IconVerticalSolidList"/>
    <dgm:cxn modelId="{046A57ED-92E2-4D71-B4A7-DF6D034C49EC}" type="presParOf" srcId="{68BC48A7-2C19-42C0-837D-F16D2CBEB3E6}" destId="{FB99E480-FD2D-4F38-BE1E-F9699A445A99}" srcOrd="8" destOrd="0" presId="urn:microsoft.com/office/officeart/2018/2/layout/IconVerticalSolidList"/>
    <dgm:cxn modelId="{3C88D8D9-D7CA-46F9-B8D7-D055750A294E}" type="presParOf" srcId="{FB99E480-FD2D-4F38-BE1E-F9699A445A99}" destId="{33B01DCD-5F5A-4770-B35B-1B4FDBF439AD}" srcOrd="0" destOrd="0" presId="urn:microsoft.com/office/officeart/2018/2/layout/IconVerticalSolidList"/>
    <dgm:cxn modelId="{FFB9DF07-498C-4F9E-9EF0-79854FF38C67}" type="presParOf" srcId="{FB99E480-FD2D-4F38-BE1E-F9699A445A99}" destId="{10EDC603-B5AC-41EA-9583-211F7AB847C3}" srcOrd="1" destOrd="0" presId="urn:microsoft.com/office/officeart/2018/2/layout/IconVerticalSolidList"/>
    <dgm:cxn modelId="{F189C3F3-9FB4-48C8-B80F-7B5BA26FBCF7}" type="presParOf" srcId="{FB99E480-FD2D-4F38-BE1E-F9699A445A99}" destId="{CE4DFE4C-7F34-4B2F-8EFF-A15A9314753E}" srcOrd="2" destOrd="0" presId="urn:microsoft.com/office/officeart/2018/2/layout/IconVerticalSolidList"/>
    <dgm:cxn modelId="{4B21B59F-1218-44AE-81C7-8C052ADBA071}" type="presParOf" srcId="{FB99E480-FD2D-4F38-BE1E-F9699A445A99}" destId="{0FF84658-1B15-4FB9-BD2C-07DB1D7887C1}" srcOrd="3" destOrd="0" presId="urn:microsoft.com/office/officeart/2018/2/layout/IconVerticalSolidList"/>
    <dgm:cxn modelId="{CD73024B-56A4-405E-95C9-1E383044D628}" type="presParOf" srcId="{68BC48A7-2C19-42C0-837D-F16D2CBEB3E6}" destId="{94CA852F-E7CA-4F05-A43D-B323F2B3BA0A}" srcOrd="9" destOrd="0" presId="urn:microsoft.com/office/officeart/2018/2/layout/IconVerticalSolidList"/>
    <dgm:cxn modelId="{71A6749F-A675-42B5-8233-84F27913B3F1}" type="presParOf" srcId="{68BC48A7-2C19-42C0-837D-F16D2CBEB3E6}" destId="{FDD4A440-5497-4298-A1F1-3C2B3FCE9844}" srcOrd="10" destOrd="0" presId="urn:microsoft.com/office/officeart/2018/2/layout/IconVerticalSolidList"/>
    <dgm:cxn modelId="{AB221473-2E11-41C5-8D92-162D66843BF3}" type="presParOf" srcId="{FDD4A440-5497-4298-A1F1-3C2B3FCE9844}" destId="{D51EB22B-6350-4965-BDF5-F66C36E9A49A}" srcOrd="0" destOrd="0" presId="urn:microsoft.com/office/officeart/2018/2/layout/IconVerticalSolidList"/>
    <dgm:cxn modelId="{A542E691-9F4F-44CF-A26F-F00FD94BC3BC}" type="presParOf" srcId="{FDD4A440-5497-4298-A1F1-3C2B3FCE9844}" destId="{8675C35B-711A-466A-9B82-A0B24E746374}" srcOrd="1" destOrd="0" presId="urn:microsoft.com/office/officeart/2018/2/layout/IconVerticalSolidList"/>
    <dgm:cxn modelId="{6DC549A2-52B2-4C7D-9632-AA7A5D6214DA}" type="presParOf" srcId="{FDD4A440-5497-4298-A1F1-3C2B3FCE9844}" destId="{6D50223F-DC3F-42F8-90E4-671E71EE5ACA}" srcOrd="2" destOrd="0" presId="urn:microsoft.com/office/officeart/2018/2/layout/IconVerticalSolidList"/>
    <dgm:cxn modelId="{F5B7A8FF-350D-47BF-8F19-82805E950527}" type="presParOf" srcId="{FDD4A440-5497-4298-A1F1-3C2B3FCE9844}" destId="{41866889-57E9-4AE4-8D58-BFEFB8CDD0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EC6B32-B167-4E12-871D-7F11A3EC51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45A404-5116-4104-9E63-765F89034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3.Support Vector Machine:</a:t>
          </a:r>
        </a:p>
      </dgm:t>
    </dgm:pt>
    <dgm:pt modelId="{43B27E2C-83C0-4068-A425-C85833F71496}" type="parTrans" cxnId="{3EFEAB09-249B-4317-AA52-996717C2307F}">
      <dgm:prSet/>
      <dgm:spPr/>
      <dgm:t>
        <a:bodyPr/>
        <a:lstStyle/>
        <a:p>
          <a:endParaRPr lang="en-US"/>
        </a:p>
      </dgm:t>
    </dgm:pt>
    <dgm:pt modelId="{F9183C86-6EAB-414B-B86F-1DB6B9C3D23A}" type="sibTrans" cxnId="{3EFEAB09-249B-4317-AA52-996717C2307F}">
      <dgm:prSet/>
      <dgm:spPr/>
      <dgm:t>
        <a:bodyPr/>
        <a:lstStyle/>
        <a:p>
          <a:endParaRPr lang="en-US"/>
        </a:p>
      </dgm:t>
    </dgm:pt>
    <dgm:pt modelId="{833A0081-2D0E-4144-B5C9-8F27FC732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4.Logistic Regression:</a:t>
          </a:r>
        </a:p>
      </dgm:t>
    </dgm:pt>
    <dgm:pt modelId="{BB2F1D66-8C29-4146-ADA5-18C6F49476E6}" type="parTrans" cxnId="{F586CBCD-EB5E-41DD-A1F4-6B0CDC6B8C25}">
      <dgm:prSet/>
      <dgm:spPr/>
      <dgm:t>
        <a:bodyPr/>
        <a:lstStyle/>
        <a:p>
          <a:endParaRPr lang="en-US"/>
        </a:p>
      </dgm:t>
    </dgm:pt>
    <dgm:pt modelId="{BD89F3C9-11EE-449C-A9FE-9758DF8AA3F6}" type="sibTrans" cxnId="{F586CBCD-EB5E-41DD-A1F4-6B0CDC6B8C25}">
      <dgm:prSet/>
      <dgm:spPr/>
      <dgm:t>
        <a:bodyPr/>
        <a:lstStyle/>
        <a:p>
          <a:endParaRPr lang="en-US"/>
        </a:p>
      </dgm:t>
    </dgm:pt>
    <dgm:pt modelId="{0642AAD9-134A-4999-8D28-3FC082588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K-nearest neighbor </a:t>
          </a:r>
        </a:p>
      </dgm:t>
    </dgm:pt>
    <dgm:pt modelId="{95284991-B602-434D-A75A-8FB02639F601}" type="parTrans" cxnId="{10017133-D1CD-4C8E-9FA5-C4D8E2250A6C}">
      <dgm:prSet/>
      <dgm:spPr/>
      <dgm:t>
        <a:bodyPr/>
        <a:lstStyle/>
        <a:p>
          <a:endParaRPr lang="en-US"/>
        </a:p>
      </dgm:t>
    </dgm:pt>
    <dgm:pt modelId="{6EC9BAB0-37FD-44F6-819C-7B8ECAAB0427}" type="sibTrans" cxnId="{10017133-D1CD-4C8E-9FA5-C4D8E2250A6C}">
      <dgm:prSet/>
      <dgm:spPr/>
      <dgm:t>
        <a:bodyPr/>
        <a:lstStyle/>
        <a:p>
          <a:endParaRPr lang="en-US"/>
        </a:p>
      </dgm:t>
    </dgm:pt>
    <dgm:pt modelId="{8D62DC7B-BCA4-4232-9633-ABE7C89620BF}" type="pres">
      <dgm:prSet presAssocID="{05EC6B32-B167-4E12-871D-7F11A3EC5150}" presName="root" presStyleCnt="0">
        <dgm:presLayoutVars>
          <dgm:dir/>
          <dgm:resizeHandles val="exact"/>
        </dgm:presLayoutVars>
      </dgm:prSet>
      <dgm:spPr/>
    </dgm:pt>
    <dgm:pt modelId="{036535D6-3BF2-4A3A-9576-F8BA16893619}" type="pres">
      <dgm:prSet presAssocID="{F145A404-5116-4104-9E63-765F89034797}" presName="compNode" presStyleCnt="0"/>
      <dgm:spPr/>
    </dgm:pt>
    <dgm:pt modelId="{700DAC71-6981-41AC-8E66-211DD4DBC6CA}" type="pres">
      <dgm:prSet presAssocID="{F145A404-5116-4104-9E63-765F89034797}" presName="bgRect" presStyleLbl="bgShp" presStyleIdx="0" presStyleCnt="3"/>
      <dgm:spPr/>
    </dgm:pt>
    <dgm:pt modelId="{4D29B126-3E63-4A52-9CA0-3468B4934D54}" type="pres">
      <dgm:prSet presAssocID="{F145A404-5116-4104-9E63-765F890347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65BF5E-42D3-43C8-91B5-7A11C117CCAE}" type="pres">
      <dgm:prSet presAssocID="{F145A404-5116-4104-9E63-765F89034797}" presName="spaceRect" presStyleCnt="0"/>
      <dgm:spPr/>
    </dgm:pt>
    <dgm:pt modelId="{B96C54E8-05AC-4BCC-AB4F-B96B35A9E07C}" type="pres">
      <dgm:prSet presAssocID="{F145A404-5116-4104-9E63-765F89034797}" presName="parTx" presStyleLbl="revTx" presStyleIdx="0" presStyleCnt="3">
        <dgm:presLayoutVars>
          <dgm:chMax val="0"/>
          <dgm:chPref val="0"/>
        </dgm:presLayoutVars>
      </dgm:prSet>
      <dgm:spPr/>
    </dgm:pt>
    <dgm:pt modelId="{8E4C23E9-9945-4D29-A9B6-86522DB98270}" type="pres">
      <dgm:prSet presAssocID="{F9183C86-6EAB-414B-B86F-1DB6B9C3D23A}" presName="sibTrans" presStyleCnt="0"/>
      <dgm:spPr/>
    </dgm:pt>
    <dgm:pt modelId="{DA4A1734-0FA7-4B05-AF0E-7C2300FF99DB}" type="pres">
      <dgm:prSet presAssocID="{833A0081-2D0E-4144-B5C9-8F27FC7325BD}" presName="compNode" presStyleCnt="0"/>
      <dgm:spPr/>
    </dgm:pt>
    <dgm:pt modelId="{AD489921-36DF-4BB5-9D2A-6CB2CD9CE422}" type="pres">
      <dgm:prSet presAssocID="{833A0081-2D0E-4144-B5C9-8F27FC7325BD}" presName="bgRect" presStyleLbl="bgShp" presStyleIdx="1" presStyleCnt="3"/>
      <dgm:spPr/>
    </dgm:pt>
    <dgm:pt modelId="{F4A3EBED-319E-4B6F-A4BA-6FE86B271C0D}" type="pres">
      <dgm:prSet presAssocID="{833A0081-2D0E-4144-B5C9-8F27FC7325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92FE74A-7168-43EF-AF1A-0CDF7045968D}" type="pres">
      <dgm:prSet presAssocID="{833A0081-2D0E-4144-B5C9-8F27FC7325BD}" presName="spaceRect" presStyleCnt="0"/>
      <dgm:spPr/>
    </dgm:pt>
    <dgm:pt modelId="{CD48EFFF-949D-46F3-A939-3E67DE65B143}" type="pres">
      <dgm:prSet presAssocID="{833A0081-2D0E-4144-B5C9-8F27FC7325BD}" presName="parTx" presStyleLbl="revTx" presStyleIdx="1" presStyleCnt="3">
        <dgm:presLayoutVars>
          <dgm:chMax val="0"/>
          <dgm:chPref val="0"/>
        </dgm:presLayoutVars>
      </dgm:prSet>
      <dgm:spPr/>
    </dgm:pt>
    <dgm:pt modelId="{BB4A99CB-93C1-4D1C-BDF9-492796F3C153}" type="pres">
      <dgm:prSet presAssocID="{BD89F3C9-11EE-449C-A9FE-9758DF8AA3F6}" presName="sibTrans" presStyleCnt="0"/>
      <dgm:spPr/>
    </dgm:pt>
    <dgm:pt modelId="{5D173CFA-AF3E-4EAA-821A-D7DF5BBD21D0}" type="pres">
      <dgm:prSet presAssocID="{0642AAD9-134A-4999-8D28-3FC082588D9D}" presName="compNode" presStyleCnt="0"/>
      <dgm:spPr/>
    </dgm:pt>
    <dgm:pt modelId="{25315ECC-D8B4-419C-9D44-436397B44D37}" type="pres">
      <dgm:prSet presAssocID="{0642AAD9-134A-4999-8D28-3FC082588D9D}" presName="bgRect" presStyleLbl="bgShp" presStyleIdx="2" presStyleCnt="3"/>
      <dgm:spPr/>
    </dgm:pt>
    <dgm:pt modelId="{0F51A06D-3525-4FDF-B6B8-A279C451FAAD}" type="pres">
      <dgm:prSet presAssocID="{0642AAD9-134A-4999-8D28-3FC082588D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723247CE-1CB9-49D4-BDDA-9C78D2CC9C2F}" type="pres">
      <dgm:prSet presAssocID="{0642AAD9-134A-4999-8D28-3FC082588D9D}" presName="spaceRect" presStyleCnt="0"/>
      <dgm:spPr/>
    </dgm:pt>
    <dgm:pt modelId="{A9772A18-CDFA-45F7-84E0-EAA8C9D8812F}" type="pres">
      <dgm:prSet presAssocID="{0642AAD9-134A-4999-8D28-3FC082588D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FEAB09-249B-4317-AA52-996717C2307F}" srcId="{05EC6B32-B167-4E12-871D-7F11A3EC5150}" destId="{F145A404-5116-4104-9E63-765F89034797}" srcOrd="0" destOrd="0" parTransId="{43B27E2C-83C0-4068-A425-C85833F71496}" sibTransId="{F9183C86-6EAB-414B-B86F-1DB6B9C3D23A}"/>
    <dgm:cxn modelId="{10017133-D1CD-4C8E-9FA5-C4D8E2250A6C}" srcId="{05EC6B32-B167-4E12-871D-7F11A3EC5150}" destId="{0642AAD9-134A-4999-8D28-3FC082588D9D}" srcOrd="2" destOrd="0" parTransId="{95284991-B602-434D-A75A-8FB02639F601}" sibTransId="{6EC9BAB0-37FD-44F6-819C-7B8ECAAB0427}"/>
    <dgm:cxn modelId="{283B6645-87B4-4757-BD87-DEADDDA6B888}" type="presOf" srcId="{05EC6B32-B167-4E12-871D-7F11A3EC5150}" destId="{8D62DC7B-BCA4-4232-9633-ABE7C89620BF}" srcOrd="0" destOrd="0" presId="urn:microsoft.com/office/officeart/2018/2/layout/IconVerticalSolidList"/>
    <dgm:cxn modelId="{0E69D948-28C9-4C13-86E6-C171F73690B0}" type="presOf" srcId="{F145A404-5116-4104-9E63-765F89034797}" destId="{B96C54E8-05AC-4BCC-AB4F-B96B35A9E07C}" srcOrd="0" destOrd="0" presId="urn:microsoft.com/office/officeart/2018/2/layout/IconVerticalSolidList"/>
    <dgm:cxn modelId="{05A7E595-889F-4C93-9EBA-66793975B150}" type="presOf" srcId="{833A0081-2D0E-4144-B5C9-8F27FC7325BD}" destId="{CD48EFFF-949D-46F3-A939-3E67DE65B143}" srcOrd="0" destOrd="0" presId="urn:microsoft.com/office/officeart/2018/2/layout/IconVerticalSolidList"/>
    <dgm:cxn modelId="{37CA51AF-8F29-4DBC-B42A-A658CBFDB8BD}" type="presOf" srcId="{0642AAD9-134A-4999-8D28-3FC082588D9D}" destId="{A9772A18-CDFA-45F7-84E0-EAA8C9D8812F}" srcOrd="0" destOrd="0" presId="urn:microsoft.com/office/officeart/2018/2/layout/IconVerticalSolidList"/>
    <dgm:cxn modelId="{F586CBCD-EB5E-41DD-A1F4-6B0CDC6B8C25}" srcId="{05EC6B32-B167-4E12-871D-7F11A3EC5150}" destId="{833A0081-2D0E-4144-B5C9-8F27FC7325BD}" srcOrd="1" destOrd="0" parTransId="{BB2F1D66-8C29-4146-ADA5-18C6F49476E6}" sibTransId="{BD89F3C9-11EE-449C-A9FE-9758DF8AA3F6}"/>
    <dgm:cxn modelId="{3A950785-F1B9-461B-B53D-CC0225A5CA29}" type="presParOf" srcId="{8D62DC7B-BCA4-4232-9633-ABE7C89620BF}" destId="{036535D6-3BF2-4A3A-9576-F8BA16893619}" srcOrd="0" destOrd="0" presId="urn:microsoft.com/office/officeart/2018/2/layout/IconVerticalSolidList"/>
    <dgm:cxn modelId="{4396723F-5B12-4FBC-86A5-229B69EBBE22}" type="presParOf" srcId="{036535D6-3BF2-4A3A-9576-F8BA16893619}" destId="{700DAC71-6981-41AC-8E66-211DD4DBC6CA}" srcOrd="0" destOrd="0" presId="urn:microsoft.com/office/officeart/2018/2/layout/IconVerticalSolidList"/>
    <dgm:cxn modelId="{7105FA04-0546-4C3C-A2E2-EFA27655AC9A}" type="presParOf" srcId="{036535D6-3BF2-4A3A-9576-F8BA16893619}" destId="{4D29B126-3E63-4A52-9CA0-3468B4934D54}" srcOrd="1" destOrd="0" presId="urn:microsoft.com/office/officeart/2018/2/layout/IconVerticalSolidList"/>
    <dgm:cxn modelId="{9D0C471C-03B8-4990-BF0E-809725D19D8F}" type="presParOf" srcId="{036535D6-3BF2-4A3A-9576-F8BA16893619}" destId="{A965BF5E-42D3-43C8-91B5-7A11C117CCAE}" srcOrd="2" destOrd="0" presId="urn:microsoft.com/office/officeart/2018/2/layout/IconVerticalSolidList"/>
    <dgm:cxn modelId="{FFD4ACB9-1A23-4A0A-869F-B9729471C606}" type="presParOf" srcId="{036535D6-3BF2-4A3A-9576-F8BA16893619}" destId="{B96C54E8-05AC-4BCC-AB4F-B96B35A9E07C}" srcOrd="3" destOrd="0" presId="urn:microsoft.com/office/officeart/2018/2/layout/IconVerticalSolidList"/>
    <dgm:cxn modelId="{33846500-9C14-475E-8287-A496B4E7F60D}" type="presParOf" srcId="{8D62DC7B-BCA4-4232-9633-ABE7C89620BF}" destId="{8E4C23E9-9945-4D29-A9B6-86522DB98270}" srcOrd="1" destOrd="0" presId="urn:microsoft.com/office/officeart/2018/2/layout/IconVerticalSolidList"/>
    <dgm:cxn modelId="{43427421-15A9-46DB-85F6-E3C38CB3CF44}" type="presParOf" srcId="{8D62DC7B-BCA4-4232-9633-ABE7C89620BF}" destId="{DA4A1734-0FA7-4B05-AF0E-7C2300FF99DB}" srcOrd="2" destOrd="0" presId="urn:microsoft.com/office/officeart/2018/2/layout/IconVerticalSolidList"/>
    <dgm:cxn modelId="{4FC8CA14-6F19-44DE-8A4A-497B0DC4245D}" type="presParOf" srcId="{DA4A1734-0FA7-4B05-AF0E-7C2300FF99DB}" destId="{AD489921-36DF-4BB5-9D2A-6CB2CD9CE422}" srcOrd="0" destOrd="0" presId="urn:microsoft.com/office/officeart/2018/2/layout/IconVerticalSolidList"/>
    <dgm:cxn modelId="{1173C1D5-1028-4691-8A8E-BF5C8D1BCDBC}" type="presParOf" srcId="{DA4A1734-0FA7-4B05-AF0E-7C2300FF99DB}" destId="{F4A3EBED-319E-4B6F-A4BA-6FE86B271C0D}" srcOrd="1" destOrd="0" presId="urn:microsoft.com/office/officeart/2018/2/layout/IconVerticalSolidList"/>
    <dgm:cxn modelId="{1889B22F-82CC-44FF-BD4E-9302986DD010}" type="presParOf" srcId="{DA4A1734-0FA7-4B05-AF0E-7C2300FF99DB}" destId="{B92FE74A-7168-43EF-AF1A-0CDF7045968D}" srcOrd="2" destOrd="0" presId="urn:microsoft.com/office/officeart/2018/2/layout/IconVerticalSolidList"/>
    <dgm:cxn modelId="{C5B14FA0-074D-427E-A1AF-BA03565502B6}" type="presParOf" srcId="{DA4A1734-0FA7-4B05-AF0E-7C2300FF99DB}" destId="{CD48EFFF-949D-46F3-A939-3E67DE65B143}" srcOrd="3" destOrd="0" presId="urn:microsoft.com/office/officeart/2018/2/layout/IconVerticalSolidList"/>
    <dgm:cxn modelId="{652D0E80-D6F6-4B84-8473-53C0CDE0935A}" type="presParOf" srcId="{8D62DC7B-BCA4-4232-9633-ABE7C89620BF}" destId="{BB4A99CB-93C1-4D1C-BDF9-492796F3C153}" srcOrd="3" destOrd="0" presId="urn:microsoft.com/office/officeart/2018/2/layout/IconVerticalSolidList"/>
    <dgm:cxn modelId="{ABD40EC6-C49A-4925-8553-9C7567CF6099}" type="presParOf" srcId="{8D62DC7B-BCA4-4232-9633-ABE7C89620BF}" destId="{5D173CFA-AF3E-4EAA-821A-D7DF5BBD21D0}" srcOrd="4" destOrd="0" presId="urn:microsoft.com/office/officeart/2018/2/layout/IconVerticalSolidList"/>
    <dgm:cxn modelId="{7888114C-10B8-4497-BDB3-91EFBBABC6E3}" type="presParOf" srcId="{5D173CFA-AF3E-4EAA-821A-D7DF5BBD21D0}" destId="{25315ECC-D8B4-419C-9D44-436397B44D37}" srcOrd="0" destOrd="0" presId="urn:microsoft.com/office/officeart/2018/2/layout/IconVerticalSolidList"/>
    <dgm:cxn modelId="{8A34D9CB-4F3D-4D46-8A91-20A3B5C81769}" type="presParOf" srcId="{5D173CFA-AF3E-4EAA-821A-D7DF5BBD21D0}" destId="{0F51A06D-3525-4FDF-B6B8-A279C451FAAD}" srcOrd="1" destOrd="0" presId="urn:microsoft.com/office/officeart/2018/2/layout/IconVerticalSolidList"/>
    <dgm:cxn modelId="{ADB1ECA8-FE3E-4890-9819-EC328FE2A6F9}" type="presParOf" srcId="{5D173CFA-AF3E-4EAA-821A-D7DF5BBD21D0}" destId="{723247CE-1CB9-49D4-BDDA-9C78D2CC9C2F}" srcOrd="2" destOrd="0" presId="urn:microsoft.com/office/officeart/2018/2/layout/IconVerticalSolidList"/>
    <dgm:cxn modelId="{33CE4368-75F8-4A13-ACE5-969BC14EE60A}" type="presParOf" srcId="{5D173CFA-AF3E-4EAA-821A-D7DF5BBD21D0}" destId="{A9772A18-CDFA-45F7-84E0-EAA8C9D881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1429C-7D59-466B-B063-E62E8D3F5909}">
      <dsp:nvSpPr>
        <dsp:cNvPr id="0" name=""/>
        <dsp:cNvSpPr/>
      </dsp:nvSpPr>
      <dsp:spPr>
        <a:xfrm>
          <a:off x="0" y="66401"/>
          <a:ext cx="10515600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Disease prediction from various symptoms using machine learning by Rinkal Keniya ,Aman Khakharia , Vruddhi Shah , Vrushabh Gada : </a:t>
          </a:r>
        </a:p>
      </dsp:txBody>
      <dsp:txXfrm>
        <a:off x="96638" y="163039"/>
        <a:ext cx="10322324" cy="1786364"/>
      </dsp:txXfrm>
    </dsp:sp>
    <dsp:sp modelId="{6181D8C7-A759-4A9A-9DDF-863644AF3FB5}">
      <dsp:nvSpPr>
        <dsp:cNvPr id="0" name=""/>
        <dsp:cNvSpPr/>
      </dsp:nvSpPr>
      <dsp:spPr>
        <a:xfrm>
          <a:off x="0" y="2149721"/>
          <a:ext cx="10515600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Algorithm Explored:  K-nearest neighbors (KNN) , Gaussian Naive Bayes ,Decision trees, RUSBoost algorithm etc</a:t>
          </a:r>
        </a:p>
      </dsp:txBody>
      <dsp:txXfrm>
        <a:off x="96638" y="2246359"/>
        <a:ext cx="10322324" cy="178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348FC-61CD-4D2B-9AAD-5214F5450268}">
      <dsp:nvSpPr>
        <dsp:cNvPr id="0" name=""/>
        <dsp:cNvSpPr/>
      </dsp:nvSpPr>
      <dsp:spPr>
        <a:xfrm>
          <a:off x="0" y="506990"/>
          <a:ext cx="5626542" cy="23383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GitHub project by Arjundutt</a:t>
          </a:r>
        </a:p>
      </dsp:txBody>
      <dsp:txXfrm>
        <a:off x="114147" y="621137"/>
        <a:ext cx="5398248" cy="2110024"/>
      </dsp:txXfrm>
    </dsp:sp>
    <dsp:sp modelId="{449C2CEE-2393-4F74-A500-E71B3770F663}">
      <dsp:nvSpPr>
        <dsp:cNvPr id="0" name=""/>
        <dsp:cNvSpPr/>
      </dsp:nvSpPr>
      <dsp:spPr>
        <a:xfrm>
          <a:off x="0" y="2940349"/>
          <a:ext cx="5626542" cy="2338318"/>
        </a:xfrm>
        <a:prstGeom prst="roundRect">
          <a:avLst/>
        </a:prstGeom>
        <a:solidFill>
          <a:schemeClr val="accent5">
            <a:hueOff val="20114172"/>
            <a:satOff val="452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Algorithm Explored: Naive Bayes ,Decision Tree, Random Forest, Gradient Boosting.</a:t>
          </a:r>
        </a:p>
      </dsp:txBody>
      <dsp:txXfrm>
        <a:off x="114147" y="3054496"/>
        <a:ext cx="5398248" cy="2110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86CEB-2A82-49B6-A251-602A11BF9AFA}">
      <dsp:nvSpPr>
        <dsp:cNvPr id="0" name=""/>
        <dsp:cNvSpPr/>
      </dsp:nvSpPr>
      <dsp:spPr>
        <a:xfrm>
          <a:off x="4728004" y="863628"/>
          <a:ext cx="6663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32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3742" y="905864"/>
        <a:ext cx="34846" cy="6969"/>
      </dsp:txXfrm>
    </dsp:sp>
    <dsp:sp modelId="{A893B296-3BF5-488B-914D-724B1E334517}">
      <dsp:nvSpPr>
        <dsp:cNvPr id="0" name=""/>
        <dsp:cNvSpPr/>
      </dsp:nvSpPr>
      <dsp:spPr>
        <a:xfrm>
          <a:off x="1699706" y="319"/>
          <a:ext cx="3030097" cy="1818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7" tIns="155853" rIns="148477" bIns="15585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Importing Data:  Training and Testing files</a:t>
          </a:r>
          <a:endParaRPr lang="en-US" sz="1800" kern="1200" dirty="0">
            <a:latin typeface="Avenir Next LT Pro"/>
          </a:endParaRPr>
        </a:p>
      </dsp:txBody>
      <dsp:txXfrm>
        <a:off x="1699706" y="319"/>
        <a:ext cx="3030097" cy="1818058"/>
      </dsp:txXfrm>
    </dsp:sp>
    <dsp:sp modelId="{6C0806A8-A09D-40F2-9DED-16FAE150072C}">
      <dsp:nvSpPr>
        <dsp:cNvPr id="0" name=""/>
        <dsp:cNvSpPr/>
      </dsp:nvSpPr>
      <dsp:spPr>
        <a:xfrm>
          <a:off x="3214755" y="1816578"/>
          <a:ext cx="3727020" cy="666322"/>
        </a:xfrm>
        <a:custGeom>
          <a:avLst/>
          <a:gdLst/>
          <a:ahLst/>
          <a:cxnLst/>
          <a:rect l="0" t="0" r="0" b="0"/>
          <a:pathLst>
            <a:path>
              <a:moveTo>
                <a:pt x="3727020" y="0"/>
              </a:moveTo>
              <a:lnTo>
                <a:pt x="3727020" y="350261"/>
              </a:lnTo>
              <a:lnTo>
                <a:pt x="0" y="350261"/>
              </a:lnTo>
              <a:lnTo>
                <a:pt x="0" y="66632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475" y="2146254"/>
        <a:ext cx="189580" cy="6969"/>
      </dsp:txXfrm>
    </dsp:sp>
    <dsp:sp modelId="{4306315E-8DAC-4594-BAD0-F1370BA8C3E8}">
      <dsp:nvSpPr>
        <dsp:cNvPr id="0" name=""/>
        <dsp:cNvSpPr/>
      </dsp:nvSpPr>
      <dsp:spPr>
        <a:xfrm>
          <a:off x="5426726" y="319"/>
          <a:ext cx="3030097" cy="1818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7" tIns="155853" rIns="148477" bIns="1558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Data Cleaning  : Checking for Null values , Dropping Unnamed column </a:t>
          </a:r>
        </a:p>
      </dsp:txBody>
      <dsp:txXfrm>
        <a:off x="5426726" y="319"/>
        <a:ext cx="3030097" cy="1818058"/>
      </dsp:txXfrm>
    </dsp:sp>
    <dsp:sp modelId="{3CAF252A-281D-425D-AB4F-452E09D2144D}">
      <dsp:nvSpPr>
        <dsp:cNvPr id="0" name=""/>
        <dsp:cNvSpPr/>
      </dsp:nvSpPr>
      <dsp:spPr>
        <a:xfrm>
          <a:off x="1699706" y="2515300"/>
          <a:ext cx="3030097" cy="1818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7" tIns="155853" rIns="148477" bIns="15585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3.Data Visualization:  Checking if data is balanced for </a:t>
          </a:r>
          <a:r>
            <a:rPr lang="en-US" sz="1800" kern="1200" dirty="0">
              <a:latin typeface="Avenir Next LT Pro"/>
            </a:rPr>
            <a:t>Classification ,Finding</a:t>
          </a:r>
          <a:r>
            <a:rPr lang="en-US" sz="1800" kern="1200" dirty="0"/>
            <a:t> a linear relationship between</a:t>
          </a:r>
          <a:r>
            <a:rPr lang="en-US" sz="1800" kern="1200" dirty="0">
              <a:latin typeface="Avenir Next LT Pro"/>
            </a:rPr>
            <a:t>   systems</a:t>
          </a:r>
          <a:endParaRPr lang="en-US" sz="1800" kern="1200" dirty="0"/>
        </a:p>
      </dsp:txBody>
      <dsp:txXfrm>
        <a:off x="1699706" y="2515300"/>
        <a:ext cx="3030097" cy="1818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D78B4-322A-4C4E-858A-BA6DFAE36672}">
      <dsp:nvSpPr>
        <dsp:cNvPr id="0" name=""/>
        <dsp:cNvSpPr/>
      </dsp:nvSpPr>
      <dsp:spPr>
        <a:xfrm>
          <a:off x="0" y="1890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DD68F-A655-4556-A580-2AD06B8510D4}">
      <dsp:nvSpPr>
        <dsp:cNvPr id="0" name=""/>
        <dsp:cNvSpPr/>
      </dsp:nvSpPr>
      <dsp:spPr>
        <a:xfrm>
          <a:off x="243661" y="183126"/>
          <a:ext cx="443021" cy="443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28564-FEE8-443F-A12F-8319C59FC42A}">
      <dsp:nvSpPr>
        <dsp:cNvPr id="0" name=""/>
        <dsp:cNvSpPr/>
      </dsp:nvSpPr>
      <dsp:spPr>
        <a:xfrm>
          <a:off x="930344" y="1890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Model Implementation:  </a:t>
          </a:r>
        </a:p>
      </dsp:txBody>
      <dsp:txXfrm>
        <a:off x="930344" y="1890"/>
        <a:ext cx="6073432" cy="805493"/>
      </dsp:txXfrm>
    </dsp:sp>
    <dsp:sp modelId="{86669CC4-1965-42AB-BED0-664EE1988F4F}">
      <dsp:nvSpPr>
        <dsp:cNvPr id="0" name=""/>
        <dsp:cNvSpPr/>
      </dsp:nvSpPr>
      <dsp:spPr>
        <a:xfrm>
          <a:off x="0" y="1008756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51A3-176E-4580-B531-CFC0D13006A2}">
      <dsp:nvSpPr>
        <dsp:cNvPr id="0" name=""/>
        <dsp:cNvSpPr/>
      </dsp:nvSpPr>
      <dsp:spPr>
        <a:xfrm>
          <a:off x="243661" y="1189992"/>
          <a:ext cx="443021" cy="443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38B1-D244-4A48-935E-CB907CE2D036}">
      <dsp:nvSpPr>
        <dsp:cNvPr id="0" name=""/>
        <dsp:cNvSpPr/>
      </dsp:nvSpPr>
      <dsp:spPr>
        <a:xfrm>
          <a:off x="930344" y="1008756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Decision Tree</a:t>
          </a:r>
        </a:p>
      </dsp:txBody>
      <dsp:txXfrm>
        <a:off x="930344" y="1008756"/>
        <a:ext cx="6073432" cy="805493"/>
      </dsp:txXfrm>
    </dsp:sp>
    <dsp:sp modelId="{7C1BD7AD-2CAE-4432-ADFA-D5A43DBCAFA5}">
      <dsp:nvSpPr>
        <dsp:cNvPr id="0" name=""/>
        <dsp:cNvSpPr/>
      </dsp:nvSpPr>
      <dsp:spPr>
        <a:xfrm>
          <a:off x="0" y="2015622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45AB5-FB6A-4BDF-8682-A289BAA4B6E8}">
      <dsp:nvSpPr>
        <dsp:cNvPr id="0" name=""/>
        <dsp:cNvSpPr/>
      </dsp:nvSpPr>
      <dsp:spPr>
        <a:xfrm>
          <a:off x="243661" y="2196858"/>
          <a:ext cx="443021" cy="443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5CD3B-F9D3-44BF-B445-914FE0587573}">
      <dsp:nvSpPr>
        <dsp:cNvPr id="0" name=""/>
        <dsp:cNvSpPr/>
      </dsp:nvSpPr>
      <dsp:spPr>
        <a:xfrm>
          <a:off x="930344" y="2015622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Random Forest Classifier</a:t>
          </a:r>
        </a:p>
      </dsp:txBody>
      <dsp:txXfrm>
        <a:off x="930344" y="2015622"/>
        <a:ext cx="6073432" cy="805493"/>
      </dsp:txXfrm>
    </dsp:sp>
    <dsp:sp modelId="{12F45C58-6352-4B5B-AA2F-2374968EA3C6}">
      <dsp:nvSpPr>
        <dsp:cNvPr id="0" name=""/>
        <dsp:cNvSpPr/>
      </dsp:nvSpPr>
      <dsp:spPr>
        <a:xfrm>
          <a:off x="0" y="3022489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360B5-6742-4075-9415-5955FD9CF804}">
      <dsp:nvSpPr>
        <dsp:cNvPr id="0" name=""/>
        <dsp:cNvSpPr/>
      </dsp:nvSpPr>
      <dsp:spPr>
        <a:xfrm>
          <a:off x="243661" y="3203725"/>
          <a:ext cx="443021" cy="443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30AF5-75C5-4B7A-BE78-5CD801AF97EE}">
      <dsp:nvSpPr>
        <dsp:cNvPr id="0" name=""/>
        <dsp:cNvSpPr/>
      </dsp:nvSpPr>
      <dsp:spPr>
        <a:xfrm>
          <a:off x="930344" y="3022489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3.Support Vector Machine</a:t>
          </a:r>
        </a:p>
      </dsp:txBody>
      <dsp:txXfrm>
        <a:off x="930344" y="3022489"/>
        <a:ext cx="6073432" cy="805493"/>
      </dsp:txXfrm>
    </dsp:sp>
    <dsp:sp modelId="{33B01DCD-5F5A-4770-B35B-1B4FDBF439AD}">
      <dsp:nvSpPr>
        <dsp:cNvPr id="0" name=""/>
        <dsp:cNvSpPr/>
      </dsp:nvSpPr>
      <dsp:spPr>
        <a:xfrm>
          <a:off x="0" y="4029355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DC603-B5AC-41EA-9583-211F7AB847C3}">
      <dsp:nvSpPr>
        <dsp:cNvPr id="0" name=""/>
        <dsp:cNvSpPr/>
      </dsp:nvSpPr>
      <dsp:spPr>
        <a:xfrm>
          <a:off x="243661" y="4210591"/>
          <a:ext cx="443021" cy="443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4658-1B15-4FB9-BD2C-07DB1D7887C1}">
      <dsp:nvSpPr>
        <dsp:cNvPr id="0" name=""/>
        <dsp:cNvSpPr/>
      </dsp:nvSpPr>
      <dsp:spPr>
        <a:xfrm>
          <a:off x="930344" y="4029355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4.Logistic Regression</a:t>
          </a:r>
        </a:p>
      </dsp:txBody>
      <dsp:txXfrm>
        <a:off x="930344" y="4029355"/>
        <a:ext cx="6073432" cy="805493"/>
      </dsp:txXfrm>
    </dsp:sp>
    <dsp:sp modelId="{D51EB22B-6350-4965-BDF5-F66C36E9A49A}">
      <dsp:nvSpPr>
        <dsp:cNvPr id="0" name=""/>
        <dsp:cNvSpPr/>
      </dsp:nvSpPr>
      <dsp:spPr>
        <a:xfrm>
          <a:off x="0" y="5036221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5C35B-711A-466A-9B82-A0B24E746374}">
      <dsp:nvSpPr>
        <dsp:cNvPr id="0" name=""/>
        <dsp:cNvSpPr/>
      </dsp:nvSpPr>
      <dsp:spPr>
        <a:xfrm>
          <a:off x="243661" y="5217457"/>
          <a:ext cx="443021" cy="4430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6889-57E9-4AE4-8D58-BFEFB8CDD0CA}">
      <dsp:nvSpPr>
        <dsp:cNvPr id="0" name=""/>
        <dsp:cNvSpPr/>
      </dsp:nvSpPr>
      <dsp:spPr>
        <a:xfrm>
          <a:off x="930344" y="5036221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K-Nearest Neighbor</a:t>
          </a:r>
        </a:p>
      </dsp:txBody>
      <dsp:txXfrm>
        <a:off x="930344" y="5036221"/>
        <a:ext cx="6073432" cy="805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AC71-6981-41AC-8E66-211DD4DBC6CA}">
      <dsp:nvSpPr>
        <dsp:cNvPr id="0" name=""/>
        <dsp:cNvSpPr/>
      </dsp:nvSpPr>
      <dsp:spPr>
        <a:xfrm>
          <a:off x="0" y="512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9B126-3E63-4A52-9CA0-3468B4934D54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C54E8-05AC-4BCC-AB4F-B96B35A9E07C}">
      <dsp:nvSpPr>
        <dsp:cNvPr id="0" name=""/>
        <dsp:cNvSpPr/>
      </dsp:nvSpPr>
      <dsp:spPr>
        <a:xfrm>
          <a:off x="1384263" y="512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3.Support Vector Machine:</a:t>
          </a:r>
        </a:p>
      </dsp:txBody>
      <dsp:txXfrm>
        <a:off x="1384263" y="512"/>
        <a:ext cx="9131336" cy="1198496"/>
      </dsp:txXfrm>
    </dsp:sp>
    <dsp:sp modelId="{AD489921-36DF-4BB5-9D2A-6CB2CD9CE422}">
      <dsp:nvSpPr>
        <dsp:cNvPr id="0" name=""/>
        <dsp:cNvSpPr/>
      </dsp:nvSpPr>
      <dsp:spPr>
        <a:xfrm>
          <a:off x="0" y="1498633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3EBED-319E-4B6F-A4BA-6FE86B271C0D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EFFF-949D-46F3-A939-3E67DE65B143}">
      <dsp:nvSpPr>
        <dsp:cNvPr id="0" name=""/>
        <dsp:cNvSpPr/>
      </dsp:nvSpPr>
      <dsp:spPr>
        <a:xfrm>
          <a:off x="1384263" y="1498633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4.Logistic Regression:</a:t>
          </a:r>
        </a:p>
      </dsp:txBody>
      <dsp:txXfrm>
        <a:off x="1384263" y="1498633"/>
        <a:ext cx="9131336" cy="1198496"/>
      </dsp:txXfrm>
    </dsp:sp>
    <dsp:sp modelId="{25315ECC-D8B4-419C-9D44-436397B44D37}">
      <dsp:nvSpPr>
        <dsp:cNvPr id="0" name=""/>
        <dsp:cNvSpPr/>
      </dsp:nvSpPr>
      <dsp:spPr>
        <a:xfrm>
          <a:off x="0" y="2996754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1A06D-3525-4FDF-B6B8-A279C451FAAD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72A18-CDFA-45F7-84E0-EAA8C9D8812F}">
      <dsp:nvSpPr>
        <dsp:cNvPr id="0" name=""/>
        <dsp:cNvSpPr/>
      </dsp:nvSpPr>
      <dsp:spPr>
        <a:xfrm>
          <a:off x="1384263" y="2996754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K-nearest neighbor </a:t>
          </a:r>
        </a:p>
      </dsp:txBody>
      <dsp:txXfrm>
        <a:off x="1384263" y="2996754"/>
        <a:ext cx="9131336" cy="119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49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25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64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91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00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7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29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61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78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5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661426" TargetMode="External"/><Relationship Id="rId2" Type="http://schemas.openxmlformats.org/officeDocument/2006/relationships/hyperlink" Target="https://www.geeksforgeeks.org/disease-prediction-using-machine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7536F-5540-62E0-DCF4-90245D26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99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200" dirty="0">
                <a:solidFill>
                  <a:srgbClr val="FFFFFF"/>
                </a:solidFill>
                <a:cs typeface="Calibri Light"/>
              </a:rPr>
              <a:t>Using Different Classification Techniques On Disease Prediction</a:t>
            </a:r>
            <a:br>
              <a:rPr lang="en-US" sz="5200" dirty="0">
                <a:solidFill>
                  <a:srgbClr val="FFFFFF"/>
                </a:solidFill>
                <a:cs typeface="Calibri Light"/>
              </a:rPr>
            </a:br>
            <a:r>
              <a:rPr lang="en-US" sz="5200" dirty="0">
                <a:solidFill>
                  <a:srgbClr val="FFFFFF"/>
                </a:solidFill>
                <a:cs typeface="Calibri Light"/>
              </a:rPr>
              <a:t> 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Mid-Sem Project 23/03/2022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Name: Bhakti </a:t>
            </a:r>
            <a:r>
              <a:rPr lang="en-US" sz="2200" dirty="0" err="1">
                <a:solidFill>
                  <a:srgbClr val="FFFFFF"/>
                </a:solidFill>
              </a:rPr>
              <a:t>Ukey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534-FF30-A2BE-26FE-BD53FCF8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CF1-F564-670A-69FE-26BD47D4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Random Forest Classifier: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4642D-2CA5-BC24-14D5-CE7A73219AAF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83F914-8E52-8B36-03DC-8B0DB271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12" y="1949299"/>
            <a:ext cx="5403742" cy="1435399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B14801-3C83-3327-E7D3-6711077D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92" y="5018847"/>
            <a:ext cx="8206352" cy="14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6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2F8A-2181-9A67-F2F9-AAC3709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Code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ED66D63-B8AB-97E3-84D5-CBCD063D3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E2D936-14EE-2F10-E589-E7BF93B2D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519" y="1946983"/>
            <a:ext cx="5377911" cy="119464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EB76E48-FBF9-34E0-887E-3FC732D5D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281" y="3594957"/>
            <a:ext cx="5429572" cy="108876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B5D03A9-8EDB-419E-BE4F-7B970E721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858" y="4994289"/>
            <a:ext cx="5364996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74E-DE6B-66A2-C898-D72C266A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FBC0-0D49-01F1-81FC-12C29E5D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1. Decision   Tree:     Train Result : 100.00%          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Test Result  : 97.62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2. Random Forest:     Train Result : 100.00%          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 Test Result  : 97.62%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3.Support Vector Machine:  Train Result : 100.00%          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              Test Result  : 100.00%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4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BD88-5B80-44CB-F7A9-4A9150E9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0BA7-672F-1B46-2385-B18CC2A2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 Light"/>
              </a:rPr>
              <a:t>4. Logistic Regression: </a:t>
            </a:r>
            <a:r>
              <a:rPr lang="en-US" sz="2400" dirty="0">
                <a:latin typeface="Avenir Next LT Pro Light"/>
                <a:ea typeface="Cambria Math"/>
                <a:cs typeface="Cavolini"/>
              </a:rPr>
              <a:t>Train Result: 100.00%</a:t>
            </a:r>
          </a:p>
          <a:p>
            <a:pPr marL="0" indent="0">
              <a:buNone/>
            </a:pPr>
            <a:r>
              <a:rPr lang="en-US" sz="2400" dirty="0">
                <a:latin typeface="Avenir Next LT Pro Light"/>
                <a:ea typeface="Cambria Math"/>
                <a:cs typeface="Cavolini"/>
              </a:rPr>
              <a:t>                                                   Test Result: 100.00%</a:t>
            </a:r>
          </a:p>
          <a:p>
            <a:pPr marL="0" indent="0">
              <a:buNone/>
            </a:pPr>
            <a:endParaRPr lang="en-US" sz="2400" dirty="0">
              <a:latin typeface="Avenir Next LT Pro Light"/>
              <a:ea typeface="Cambria Math"/>
              <a:cs typeface="Cavolini"/>
            </a:endParaRPr>
          </a:p>
          <a:p>
            <a:r>
              <a:rPr lang="en-US" dirty="0">
                <a:latin typeface="Avenir Next LT Pro Light"/>
                <a:ea typeface="Cambria Math"/>
                <a:cs typeface="Cavolini"/>
              </a:rPr>
              <a:t>K- nearest Neighbor   :</a:t>
            </a:r>
            <a:r>
              <a:rPr lang="en-US" sz="2400" dirty="0">
                <a:latin typeface="Avenir Next LT Pro Light"/>
                <a:ea typeface="Cambria Math"/>
                <a:cs typeface="Cavolini"/>
              </a:rPr>
              <a:t>Train Result: 100.00%</a:t>
            </a:r>
            <a:endParaRPr lang="en-US" sz="2400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Avenir Next LT Pro Light"/>
                <a:ea typeface="Cambria Math"/>
                <a:cs typeface="Cavolini"/>
              </a:rPr>
              <a:t>                                                   Test Result: 100.00%</a:t>
            </a:r>
            <a:endParaRPr lang="en-US" sz="2400" dirty="0">
              <a:latin typeface="Avenir Next LT Pro Light"/>
              <a:ea typeface="+mn-lt"/>
              <a:cs typeface="+mn-lt"/>
            </a:endParaRPr>
          </a:p>
          <a:p>
            <a:pPr marL="342900" indent="-342900"/>
            <a:endParaRPr lang="en-US" dirty="0">
              <a:latin typeface="Avenir Next LT Pro Light"/>
              <a:ea typeface="Cambria Math"/>
              <a:cs typeface="Cavolini"/>
            </a:endParaRPr>
          </a:p>
          <a:p>
            <a:pPr marL="0" indent="0">
              <a:buNone/>
            </a:pPr>
            <a:endParaRPr lang="en-US" sz="2400" dirty="0">
              <a:latin typeface="Avenir Next LT Pro Light"/>
              <a:ea typeface="Cambria Math"/>
              <a:cs typeface="Cavolini"/>
            </a:endParaRPr>
          </a:p>
        </p:txBody>
      </p:sp>
    </p:spTree>
    <p:extLst>
      <p:ext uri="{BB962C8B-B14F-4D97-AF65-F5344CB8AC3E}">
        <p14:creationId xmlns:p14="http://schemas.microsoft.com/office/powerpoint/2010/main" val="345171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529-66AB-E12F-B9A7-9218D77D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38FC-4B49-AE28-41E0-42492C14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Decision Tree: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2.Random Forest: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3.Support Vector Machine: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140D7C6-52BD-EE2F-30F4-E2DBB99C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58" y="2210424"/>
            <a:ext cx="4525505" cy="121020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FA16DA-A216-A6A3-76EC-5ABAE5BF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5" y="3768563"/>
            <a:ext cx="4086386" cy="1116095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C21617C-7327-5AF0-5130-C87BB7D3D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654" y="4891246"/>
            <a:ext cx="3983064" cy="12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E35F-CB9B-2AD8-EEC9-0360C46B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7BA5-4AD4-44BE-83BB-80B36915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Logistic Regression: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K-nearest Neighbor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49E87F-7159-2046-36A3-0B546667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41" y="1843247"/>
            <a:ext cx="5171267" cy="160876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DD7D5FD-1A1A-F5F5-1F3E-D8D21C68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25" y="4297144"/>
            <a:ext cx="5184184" cy="16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0AE-8613-2697-5E3A-97CCDB5F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DC73-D988-FD2E-1EB1-3A19BDDD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Knn</a:t>
            </a:r>
            <a:r>
              <a:rPr lang="en-US" dirty="0"/>
              <a:t> and Logistic Regression have 100% accuracy whereas Decision Tree and Random Forest have 98% accuracy on test data.</a:t>
            </a:r>
          </a:p>
          <a:p>
            <a:r>
              <a:rPr lang="en-US"/>
              <a:t>Accuracy</a:t>
            </a:r>
            <a:r>
              <a:rPr lang="en-US" dirty="0"/>
              <a:t> is 100% for most 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Future Scope:</a:t>
            </a:r>
          </a:p>
          <a:p>
            <a:pPr marL="0" indent="0">
              <a:buNone/>
            </a:pPr>
            <a:r>
              <a:rPr lang="en-US" dirty="0"/>
              <a:t>  Feature Importance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11288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0AA7-1225-917D-B822-B0AF368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F83C-4819-DB48-4476-590D4B37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GeeksforGeeks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https://www.geeksforgeeks.org/disease-prediction-using-machine-learning/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Disease Prediction From Various Symptoms Using Machine Learning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https://papers.ssrn.com/sol3/papers.cfm?abstract_id=3661426</a:t>
            </a:r>
          </a:p>
          <a:p>
            <a:r>
              <a:rPr lang="en-US" dirty="0"/>
              <a:t>Google search Engine for Algorithm understanding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8DD0-3C37-08C9-5274-DFF8E24B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898656-F9DE-25C9-D0FD-54E173673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53375"/>
              </p:ext>
            </p:extLst>
          </p:nvPr>
        </p:nvGraphicFramePr>
        <p:xfrm>
          <a:off x="838200" y="1949450"/>
          <a:ext cx="1051559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779">
                  <a:extLst>
                    <a:ext uri="{9D8B030D-6E8A-4147-A177-3AD203B41FA5}">
                      <a16:colId xmlns:a16="http://schemas.microsoft.com/office/drawing/2014/main" val="3040960431"/>
                    </a:ext>
                  </a:extLst>
                </a:gridCol>
                <a:gridCol w="2785820">
                  <a:extLst>
                    <a:ext uri="{9D8B030D-6E8A-4147-A177-3AD203B41FA5}">
                      <a16:colId xmlns:a16="http://schemas.microsoft.com/office/drawing/2014/main" val="2387788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1.</a:t>
                      </a:r>
                      <a:r>
                        <a:rPr lang="en-US" sz="2000" b="1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7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2. Data Source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3.Related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4.Technical Approach and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3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5.Implementation and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4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6.Results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9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7.Performance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695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/>
                        <a:t>8.Conclusion and Future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316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/>
                        <a:t>9. Selected 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5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1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6EFDF-9336-CB59-AB90-FE25A530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48C9-FB2A-A191-6B47-542D0BAA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To Apply five different Machine learning Classification techniques on Disease Prediction Dataset and to Compare their performance.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endParaRPr lang="en-US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6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1A6A-13C2-354B-1D34-C0F8FC3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BEEB-25D4-15F3-5EA4-D2B8AA02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Disease Dataset contains two files:</a:t>
            </a:r>
          </a:p>
          <a:p>
            <a:pPr marL="0" indent="0">
              <a:buNone/>
            </a:pPr>
            <a:r>
              <a:rPr lang="en-US" dirty="0"/>
              <a:t>   1. Training Data : to train the model</a:t>
            </a:r>
          </a:p>
          <a:p>
            <a:pPr marL="0" indent="0">
              <a:buNone/>
            </a:pPr>
            <a:r>
              <a:rPr lang="en-US" dirty="0"/>
              <a:t>   2. Testing Data  : to test the model</a:t>
            </a:r>
          </a:p>
          <a:p>
            <a:pPr marL="457200" indent="-457200"/>
            <a:r>
              <a:rPr lang="en-US" dirty="0"/>
              <a:t>Source:</a:t>
            </a:r>
          </a:p>
          <a:p>
            <a:pPr marL="0" indent="0">
              <a:buNone/>
            </a:pPr>
            <a:r>
              <a:rPr lang="en-US" dirty="0"/>
              <a:t>   1. Provided by the Professor: Canvas</a:t>
            </a:r>
          </a:p>
          <a:p>
            <a:pPr marL="0" indent="0">
              <a:buNone/>
            </a:pPr>
            <a:r>
              <a:rPr lang="en-US" dirty="0"/>
              <a:t>   2. Kaggle</a:t>
            </a:r>
          </a:p>
          <a:p>
            <a:pPr marL="0" indent="0">
              <a:buNone/>
            </a:pPr>
            <a:r>
              <a:rPr lang="en-US" dirty="0"/>
              <a:t>   3.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9BC-6EB7-CD78-8473-106435B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56C4-711D-3F9B-BA26-A32E66FE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Training and Testing both have  133 columns</a:t>
            </a:r>
          </a:p>
          <a:p>
            <a:r>
              <a:rPr lang="en-US" dirty="0"/>
              <a:t>132 are symptoms: itching, constipation, skin-rash, etc.</a:t>
            </a:r>
          </a:p>
          <a:p>
            <a:r>
              <a:rPr lang="en-US" dirty="0">
                <a:latin typeface="Avenir Next LT Pro"/>
              </a:rPr>
              <a:t>133 column is the Prognosis; Fungal infection, Allergy, etc. </a:t>
            </a:r>
          </a:p>
          <a:p>
            <a:r>
              <a:rPr lang="en-US" dirty="0">
                <a:latin typeface="Avenir Next LT Pro"/>
              </a:rPr>
              <a:t>4920 data entries in total.</a:t>
            </a:r>
          </a:p>
          <a:p>
            <a:r>
              <a:rPr lang="en-US" dirty="0">
                <a:latin typeface="Avenir Next LT Pro"/>
              </a:rPr>
              <a:t>One Null Column named: Unnamed</a:t>
            </a:r>
          </a:p>
          <a:p>
            <a:pPr marL="0" indent="0">
              <a:buNone/>
            </a:pP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Avenir Next LT Pro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4699A0-BB29-B8CF-6D0A-2F302714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43" y="4392590"/>
            <a:ext cx="4564249" cy="14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6809-BDB8-FEC3-864B-8F07A857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55D3BF-3237-1229-8EAC-7543A71305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1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20D84-6B9B-B529-6A15-3A316F5C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9B0B9D-1E9E-8AC0-BC47-C7B46981C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17800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28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7DAE4-27FD-BE1E-08A9-87E6933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Technical Approach and Architecture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0BA9F0-46A7-CAEA-1A5A-658EECB4D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5524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231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96E1-8750-A2D8-C861-B1FA39A3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Technical Approach and Architecture</a:t>
            </a:r>
            <a:endParaRPr lang="en-US" sz="3400" b="0">
              <a:ea typeface="+mj-lt"/>
              <a:cs typeface="+mj-lt"/>
            </a:endParaRPr>
          </a:p>
          <a:p>
            <a:endParaRPr lang="en-US" sz="34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409A69-917E-EF98-D58A-F4F7CEC84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01570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51879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7E2E8"/>
      </a:lt2>
      <a:accent1>
        <a:srgbClr val="4EB743"/>
      </a:accent1>
      <a:accent2>
        <a:srgbClr val="75B135"/>
      </a:accent2>
      <a:accent3>
        <a:srgbClr val="A0A73D"/>
      </a:accent3>
      <a:accent4>
        <a:srgbClr val="B58937"/>
      </a:accent4>
      <a:accent5>
        <a:srgbClr val="C76649"/>
      </a:accent5>
      <a:accent6>
        <a:srgbClr val="B5374E"/>
      </a:accent6>
      <a:hlink>
        <a:srgbClr val="B86E3D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BlockprintVTI</vt:lpstr>
      <vt:lpstr>Using Different Classification Techniques On Disease Prediction  Dataset</vt:lpstr>
      <vt:lpstr>Table of Content</vt:lpstr>
      <vt:lpstr>Problem Statement</vt:lpstr>
      <vt:lpstr>Data Source and Description</vt:lpstr>
      <vt:lpstr>Description</vt:lpstr>
      <vt:lpstr>Related Work </vt:lpstr>
      <vt:lpstr>Related Work</vt:lpstr>
      <vt:lpstr>Technical Approach and Architecture</vt:lpstr>
      <vt:lpstr>Technical Approach and Architecture </vt:lpstr>
      <vt:lpstr>Implementation and Code</vt:lpstr>
      <vt:lpstr>Implementation and Code</vt:lpstr>
      <vt:lpstr>Results</vt:lpstr>
      <vt:lpstr>Results</vt:lpstr>
      <vt:lpstr>Performance Evaluation</vt:lpstr>
      <vt:lpstr>Performance Evaluation</vt:lpstr>
      <vt:lpstr>Conclusion and Future direction</vt:lpstr>
      <vt:lpstr>Selected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717</cp:revision>
  <dcterms:created xsi:type="dcterms:W3CDTF">2022-03-23T18:10:31Z</dcterms:created>
  <dcterms:modified xsi:type="dcterms:W3CDTF">2022-03-23T23:06:34Z</dcterms:modified>
</cp:coreProperties>
</file>