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801600" cy="72199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9601C-52FA-4868-AEF3-7E3310A88726}" v="534" dt="2022-04-06T21:20:50.863"/>
    <p1510:client id="{330DD5D5-033D-6524-43C1-A3B7F6A208FF}" v="426" dt="2022-04-13T20:30:09.893"/>
    <p1510:client id="{79FDB91F-3FAE-2EF9-03E5-CE13BD540596}" v="351" dt="2022-04-11T01:25:57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267FF-4CBD-4D5D-87E9-1675E3B6E66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8D4CB5-8CC7-4A3B-AA2B-101236DA77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dataset consists of 60000 color images in 10 classes with a small image size of 32x32.</a:t>
          </a:r>
        </a:p>
      </dgm:t>
    </dgm:pt>
    <dgm:pt modelId="{C1E222F6-A532-42D2-B9BE-0950B3FC7635}" type="parTrans" cxnId="{BFECA6E2-859C-4B04-ADB0-5E3BAF13608F}">
      <dgm:prSet/>
      <dgm:spPr/>
      <dgm:t>
        <a:bodyPr/>
        <a:lstStyle/>
        <a:p>
          <a:endParaRPr lang="en-US"/>
        </a:p>
      </dgm:t>
    </dgm:pt>
    <dgm:pt modelId="{C729713B-BBAC-48C0-BB1D-D632C5CB095A}" type="sibTrans" cxnId="{BFECA6E2-859C-4B04-ADB0-5E3BAF13608F}">
      <dgm:prSet/>
      <dgm:spPr/>
      <dgm:t>
        <a:bodyPr/>
        <a:lstStyle/>
        <a:p>
          <a:endParaRPr lang="en-US"/>
        </a:p>
      </dgm:t>
    </dgm:pt>
    <dgm:pt modelId="{6513A621-7EF6-4D7A-8B42-8D8DBFCE91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are 50000 training images that are divided into a set of five batches and 10000 testing images.(90/10)</a:t>
          </a:r>
        </a:p>
      </dgm:t>
    </dgm:pt>
    <dgm:pt modelId="{632E276E-C574-4271-9B3B-B09583C45064}" type="parTrans" cxnId="{A139C104-16EB-470B-9AD9-D6BD9B7EF88A}">
      <dgm:prSet/>
      <dgm:spPr/>
      <dgm:t>
        <a:bodyPr/>
        <a:lstStyle/>
        <a:p>
          <a:endParaRPr lang="en-US"/>
        </a:p>
      </dgm:t>
    </dgm:pt>
    <dgm:pt modelId="{73CDE195-E472-44D8-8A89-3909DDB285B0}" type="sibTrans" cxnId="{A139C104-16EB-470B-9AD9-D6BD9B7EF88A}">
      <dgm:prSet/>
      <dgm:spPr/>
      <dgm:t>
        <a:bodyPr/>
        <a:lstStyle/>
        <a:p>
          <a:endParaRPr lang="en-US"/>
        </a:p>
      </dgm:t>
    </dgm:pt>
    <dgm:pt modelId="{5CB3A55F-C1C7-488B-B762-78C87A7937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API used : Keras</a:t>
          </a:r>
        </a:p>
      </dgm:t>
    </dgm:pt>
    <dgm:pt modelId="{446F1124-00AE-430B-B4BA-FF0651FF8B03}" type="parTrans" cxnId="{050EE68A-9881-4942-BFEA-DFD86857BA8C}">
      <dgm:prSet/>
      <dgm:spPr/>
      <dgm:t>
        <a:bodyPr/>
        <a:lstStyle/>
        <a:p>
          <a:endParaRPr lang="en-US"/>
        </a:p>
      </dgm:t>
    </dgm:pt>
    <dgm:pt modelId="{BAC8E73A-6BB7-44B7-A1D1-5D8AD7BC34C2}" type="sibTrans" cxnId="{050EE68A-9881-4942-BFEA-DFD86857BA8C}">
      <dgm:prSet/>
      <dgm:spPr/>
      <dgm:t>
        <a:bodyPr/>
        <a:lstStyle/>
        <a:p>
          <a:endParaRPr lang="en-US"/>
        </a:p>
      </dgm:t>
    </dgm:pt>
    <dgm:pt modelId="{93500EFB-05F2-4552-BF8F-9FBEBB5A27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Total layers : 10</a:t>
          </a:r>
        </a:p>
      </dgm:t>
    </dgm:pt>
    <dgm:pt modelId="{C89A4250-58AE-4466-BCC9-51F1B19A247A}" type="parTrans" cxnId="{F489FD1E-1662-407B-916C-B60839BB1094}">
      <dgm:prSet/>
      <dgm:spPr/>
      <dgm:t>
        <a:bodyPr/>
        <a:lstStyle/>
        <a:p>
          <a:endParaRPr lang="en-US"/>
        </a:p>
      </dgm:t>
    </dgm:pt>
    <dgm:pt modelId="{126A1E5F-BFA9-409F-990C-FD82D99B4C93}" type="sibTrans" cxnId="{F489FD1E-1662-407B-916C-B60839BB1094}">
      <dgm:prSet/>
      <dgm:spPr/>
      <dgm:t>
        <a:bodyPr/>
        <a:lstStyle/>
        <a:p>
          <a:endParaRPr lang="en-US"/>
        </a:p>
      </dgm:t>
    </dgm:pt>
    <dgm:pt modelId="{ACDE9DB6-EB48-4486-B92C-E98976FD5E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Accuracy : 78% </a:t>
          </a:r>
        </a:p>
      </dgm:t>
    </dgm:pt>
    <dgm:pt modelId="{06A6A54D-4040-4793-BD64-8E3C0530D681}" type="parTrans" cxnId="{4A7961D6-098A-4123-883C-A183A519FF26}">
      <dgm:prSet/>
      <dgm:spPr/>
      <dgm:t>
        <a:bodyPr/>
        <a:lstStyle/>
        <a:p>
          <a:endParaRPr lang="en-US"/>
        </a:p>
      </dgm:t>
    </dgm:pt>
    <dgm:pt modelId="{13B0B392-FDA6-42A0-B1C0-D23B9554B295}" type="sibTrans" cxnId="{4A7961D6-098A-4123-883C-A183A519FF26}">
      <dgm:prSet/>
      <dgm:spPr/>
      <dgm:t>
        <a:bodyPr/>
        <a:lstStyle/>
        <a:p>
          <a:endParaRPr lang="en-US"/>
        </a:p>
      </dgm:t>
    </dgm:pt>
    <dgm:pt modelId="{8AB1670D-93A9-45E1-8910-6BF0D706FB28}" type="pres">
      <dgm:prSet presAssocID="{A23267FF-4CBD-4D5D-87E9-1675E3B6E664}" presName="root" presStyleCnt="0">
        <dgm:presLayoutVars>
          <dgm:dir/>
          <dgm:resizeHandles val="exact"/>
        </dgm:presLayoutVars>
      </dgm:prSet>
      <dgm:spPr/>
    </dgm:pt>
    <dgm:pt modelId="{5152E5D9-7AC6-494B-88AB-1EFFA580D78C}" type="pres">
      <dgm:prSet presAssocID="{EF8D4CB5-8CC7-4A3B-AA2B-101236DA7749}" presName="compNode" presStyleCnt="0"/>
      <dgm:spPr/>
    </dgm:pt>
    <dgm:pt modelId="{705A259B-6142-49B4-8B6A-41FB7E057DFF}" type="pres">
      <dgm:prSet presAssocID="{EF8D4CB5-8CC7-4A3B-AA2B-101236DA7749}" presName="bgRect" presStyleLbl="bgShp" presStyleIdx="0" presStyleCnt="5"/>
      <dgm:spPr/>
    </dgm:pt>
    <dgm:pt modelId="{0B68AA24-D87D-4B9D-BCCB-D12B5F8EB367}" type="pres">
      <dgm:prSet presAssocID="{EF8D4CB5-8CC7-4A3B-AA2B-101236DA774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9516959-93AB-40B5-AF31-A154835E52D2}" type="pres">
      <dgm:prSet presAssocID="{EF8D4CB5-8CC7-4A3B-AA2B-101236DA7749}" presName="spaceRect" presStyleCnt="0"/>
      <dgm:spPr/>
    </dgm:pt>
    <dgm:pt modelId="{0394F318-36DB-40D1-870C-E5E9DA7E4ACF}" type="pres">
      <dgm:prSet presAssocID="{EF8D4CB5-8CC7-4A3B-AA2B-101236DA7749}" presName="parTx" presStyleLbl="revTx" presStyleIdx="0" presStyleCnt="5">
        <dgm:presLayoutVars>
          <dgm:chMax val="0"/>
          <dgm:chPref val="0"/>
        </dgm:presLayoutVars>
      </dgm:prSet>
      <dgm:spPr/>
    </dgm:pt>
    <dgm:pt modelId="{268946E2-825D-4A87-904B-47BAC08DC1F4}" type="pres">
      <dgm:prSet presAssocID="{C729713B-BBAC-48C0-BB1D-D632C5CB095A}" presName="sibTrans" presStyleCnt="0"/>
      <dgm:spPr/>
    </dgm:pt>
    <dgm:pt modelId="{69B6491A-713D-48A8-8B3D-0C3A00F84801}" type="pres">
      <dgm:prSet presAssocID="{6513A621-7EF6-4D7A-8B42-8D8DBFCE916C}" presName="compNode" presStyleCnt="0"/>
      <dgm:spPr/>
    </dgm:pt>
    <dgm:pt modelId="{ED56B337-2B44-459F-9620-E034CADCF56B}" type="pres">
      <dgm:prSet presAssocID="{6513A621-7EF6-4D7A-8B42-8D8DBFCE916C}" presName="bgRect" presStyleLbl="bgShp" presStyleIdx="1" presStyleCnt="5"/>
      <dgm:spPr/>
    </dgm:pt>
    <dgm:pt modelId="{ECC972F2-A4E1-4B96-8CC7-62D4900322CD}" type="pres">
      <dgm:prSet presAssocID="{6513A621-7EF6-4D7A-8B42-8D8DBFCE916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F3EF8327-71CF-4C45-A399-44D9B5EC7292}" type="pres">
      <dgm:prSet presAssocID="{6513A621-7EF6-4D7A-8B42-8D8DBFCE916C}" presName="spaceRect" presStyleCnt="0"/>
      <dgm:spPr/>
    </dgm:pt>
    <dgm:pt modelId="{8D6123E2-9A25-486A-B516-E9AD40AFDF71}" type="pres">
      <dgm:prSet presAssocID="{6513A621-7EF6-4D7A-8B42-8D8DBFCE916C}" presName="parTx" presStyleLbl="revTx" presStyleIdx="1" presStyleCnt="5">
        <dgm:presLayoutVars>
          <dgm:chMax val="0"/>
          <dgm:chPref val="0"/>
        </dgm:presLayoutVars>
      </dgm:prSet>
      <dgm:spPr/>
    </dgm:pt>
    <dgm:pt modelId="{8D1521CE-6811-4732-A00F-5FC730491DDF}" type="pres">
      <dgm:prSet presAssocID="{73CDE195-E472-44D8-8A89-3909DDB285B0}" presName="sibTrans" presStyleCnt="0"/>
      <dgm:spPr/>
    </dgm:pt>
    <dgm:pt modelId="{8FDA6050-CD56-47F9-990F-1AAC134918F9}" type="pres">
      <dgm:prSet presAssocID="{5CB3A55F-C1C7-488B-B762-78C87A79371C}" presName="compNode" presStyleCnt="0"/>
      <dgm:spPr/>
    </dgm:pt>
    <dgm:pt modelId="{68285F6A-FDB5-4127-9510-3B3672AFB01E}" type="pres">
      <dgm:prSet presAssocID="{5CB3A55F-C1C7-488B-B762-78C87A79371C}" presName="bgRect" presStyleLbl="bgShp" presStyleIdx="2" presStyleCnt="5"/>
      <dgm:spPr/>
    </dgm:pt>
    <dgm:pt modelId="{1B105290-7119-465D-9E2C-624F877E8A23}" type="pres">
      <dgm:prSet presAssocID="{5CB3A55F-C1C7-488B-B762-78C87A79371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0C5A855-49C2-4AD3-9180-4B0718807878}" type="pres">
      <dgm:prSet presAssocID="{5CB3A55F-C1C7-488B-B762-78C87A79371C}" presName="spaceRect" presStyleCnt="0"/>
      <dgm:spPr/>
    </dgm:pt>
    <dgm:pt modelId="{49230F06-2F89-48BF-AD31-A92482EDCE4D}" type="pres">
      <dgm:prSet presAssocID="{5CB3A55F-C1C7-488B-B762-78C87A79371C}" presName="parTx" presStyleLbl="revTx" presStyleIdx="2" presStyleCnt="5">
        <dgm:presLayoutVars>
          <dgm:chMax val="0"/>
          <dgm:chPref val="0"/>
        </dgm:presLayoutVars>
      </dgm:prSet>
      <dgm:spPr/>
    </dgm:pt>
    <dgm:pt modelId="{E5D2198B-1925-49FD-B6D6-5F39D1630D35}" type="pres">
      <dgm:prSet presAssocID="{BAC8E73A-6BB7-44B7-A1D1-5D8AD7BC34C2}" presName="sibTrans" presStyleCnt="0"/>
      <dgm:spPr/>
    </dgm:pt>
    <dgm:pt modelId="{A216226B-5D87-4FE8-A5A1-C9E008B2EB5E}" type="pres">
      <dgm:prSet presAssocID="{93500EFB-05F2-4552-BF8F-9FBEBB5A27AD}" presName="compNode" presStyleCnt="0"/>
      <dgm:spPr/>
    </dgm:pt>
    <dgm:pt modelId="{FB844F51-658B-4C69-9552-CFD87AF22730}" type="pres">
      <dgm:prSet presAssocID="{93500EFB-05F2-4552-BF8F-9FBEBB5A27AD}" presName="bgRect" presStyleLbl="bgShp" presStyleIdx="3" presStyleCnt="5"/>
      <dgm:spPr/>
    </dgm:pt>
    <dgm:pt modelId="{E8934BAE-6870-4063-B37B-EBA688AD25AA}" type="pres">
      <dgm:prSet presAssocID="{93500EFB-05F2-4552-BF8F-9FBEBB5A27A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1B5E41AE-7102-495B-ADA7-D388202E0DDD}" type="pres">
      <dgm:prSet presAssocID="{93500EFB-05F2-4552-BF8F-9FBEBB5A27AD}" presName="spaceRect" presStyleCnt="0"/>
      <dgm:spPr/>
    </dgm:pt>
    <dgm:pt modelId="{48B80B03-E1AC-44CC-819D-424A72861CD6}" type="pres">
      <dgm:prSet presAssocID="{93500EFB-05F2-4552-BF8F-9FBEBB5A27AD}" presName="parTx" presStyleLbl="revTx" presStyleIdx="3" presStyleCnt="5">
        <dgm:presLayoutVars>
          <dgm:chMax val="0"/>
          <dgm:chPref val="0"/>
        </dgm:presLayoutVars>
      </dgm:prSet>
      <dgm:spPr/>
    </dgm:pt>
    <dgm:pt modelId="{B7798005-72A6-4674-809B-FEE2917CC86B}" type="pres">
      <dgm:prSet presAssocID="{126A1E5F-BFA9-409F-990C-FD82D99B4C93}" presName="sibTrans" presStyleCnt="0"/>
      <dgm:spPr/>
    </dgm:pt>
    <dgm:pt modelId="{EC0A52AF-24BD-4299-A010-5079E1D028F0}" type="pres">
      <dgm:prSet presAssocID="{ACDE9DB6-EB48-4486-B92C-E98976FD5E5C}" presName="compNode" presStyleCnt="0"/>
      <dgm:spPr/>
    </dgm:pt>
    <dgm:pt modelId="{B7AF106C-0F4C-40C7-9338-B51F7F756CB8}" type="pres">
      <dgm:prSet presAssocID="{ACDE9DB6-EB48-4486-B92C-E98976FD5E5C}" presName="bgRect" presStyleLbl="bgShp" presStyleIdx="4" presStyleCnt="5"/>
      <dgm:spPr/>
    </dgm:pt>
    <dgm:pt modelId="{86F2DB8C-2644-403A-ACA8-4D54C9437E32}" type="pres">
      <dgm:prSet presAssocID="{ACDE9DB6-EB48-4486-B92C-E98976FD5E5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FF56D6BA-01D1-4E78-9ED1-8F945B78672F}" type="pres">
      <dgm:prSet presAssocID="{ACDE9DB6-EB48-4486-B92C-E98976FD5E5C}" presName="spaceRect" presStyleCnt="0"/>
      <dgm:spPr/>
    </dgm:pt>
    <dgm:pt modelId="{B3BEF475-73B8-48B2-9346-B5FB6A53D0E7}" type="pres">
      <dgm:prSet presAssocID="{ACDE9DB6-EB48-4486-B92C-E98976FD5E5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139C104-16EB-470B-9AD9-D6BD9B7EF88A}" srcId="{A23267FF-4CBD-4D5D-87E9-1675E3B6E664}" destId="{6513A621-7EF6-4D7A-8B42-8D8DBFCE916C}" srcOrd="1" destOrd="0" parTransId="{632E276E-C574-4271-9B3B-B09583C45064}" sibTransId="{73CDE195-E472-44D8-8A89-3909DDB285B0}"/>
    <dgm:cxn modelId="{A0F9FA0C-3D76-4BBC-9F4B-160D7864C84A}" type="presOf" srcId="{EF8D4CB5-8CC7-4A3B-AA2B-101236DA7749}" destId="{0394F318-36DB-40D1-870C-E5E9DA7E4ACF}" srcOrd="0" destOrd="0" presId="urn:microsoft.com/office/officeart/2018/2/layout/IconVerticalSolidList"/>
    <dgm:cxn modelId="{F489FD1E-1662-407B-916C-B60839BB1094}" srcId="{A23267FF-4CBD-4D5D-87E9-1675E3B6E664}" destId="{93500EFB-05F2-4552-BF8F-9FBEBB5A27AD}" srcOrd="3" destOrd="0" parTransId="{C89A4250-58AE-4466-BCC9-51F1B19A247A}" sibTransId="{126A1E5F-BFA9-409F-990C-FD82D99B4C93}"/>
    <dgm:cxn modelId="{5BE17025-B914-4AEB-BA12-790DA6B84640}" type="presOf" srcId="{A23267FF-4CBD-4D5D-87E9-1675E3B6E664}" destId="{8AB1670D-93A9-45E1-8910-6BF0D706FB28}" srcOrd="0" destOrd="0" presId="urn:microsoft.com/office/officeart/2018/2/layout/IconVerticalSolidList"/>
    <dgm:cxn modelId="{198A7739-5C84-4616-9F2F-815A03B712D9}" type="presOf" srcId="{5CB3A55F-C1C7-488B-B762-78C87A79371C}" destId="{49230F06-2F89-48BF-AD31-A92482EDCE4D}" srcOrd="0" destOrd="0" presId="urn:microsoft.com/office/officeart/2018/2/layout/IconVerticalSolidList"/>
    <dgm:cxn modelId="{050EE68A-9881-4942-BFEA-DFD86857BA8C}" srcId="{A23267FF-4CBD-4D5D-87E9-1675E3B6E664}" destId="{5CB3A55F-C1C7-488B-B762-78C87A79371C}" srcOrd="2" destOrd="0" parTransId="{446F1124-00AE-430B-B4BA-FF0651FF8B03}" sibTransId="{BAC8E73A-6BB7-44B7-A1D1-5D8AD7BC34C2}"/>
    <dgm:cxn modelId="{C701059A-C6F5-41C0-8591-ECEC9D6589CD}" type="presOf" srcId="{6513A621-7EF6-4D7A-8B42-8D8DBFCE916C}" destId="{8D6123E2-9A25-486A-B516-E9AD40AFDF71}" srcOrd="0" destOrd="0" presId="urn:microsoft.com/office/officeart/2018/2/layout/IconVerticalSolidList"/>
    <dgm:cxn modelId="{56B9ADB4-60C8-4C72-8B49-D6BDFFA58C94}" type="presOf" srcId="{93500EFB-05F2-4552-BF8F-9FBEBB5A27AD}" destId="{48B80B03-E1AC-44CC-819D-424A72861CD6}" srcOrd="0" destOrd="0" presId="urn:microsoft.com/office/officeart/2018/2/layout/IconVerticalSolidList"/>
    <dgm:cxn modelId="{4A7961D6-098A-4123-883C-A183A519FF26}" srcId="{A23267FF-4CBD-4D5D-87E9-1675E3B6E664}" destId="{ACDE9DB6-EB48-4486-B92C-E98976FD5E5C}" srcOrd="4" destOrd="0" parTransId="{06A6A54D-4040-4793-BD64-8E3C0530D681}" sibTransId="{13B0B392-FDA6-42A0-B1C0-D23B9554B295}"/>
    <dgm:cxn modelId="{BFECA6E2-859C-4B04-ADB0-5E3BAF13608F}" srcId="{A23267FF-4CBD-4D5D-87E9-1675E3B6E664}" destId="{EF8D4CB5-8CC7-4A3B-AA2B-101236DA7749}" srcOrd="0" destOrd="0" parTransId="{C1E222F6-A532-42D2-B9BE-0950B3FC7635}" sibTransId="{C729713B-BBAC-48C0-BB1D-D632C5CB095A}"/>
    <dgm:cxn modelId="{C49816ED-AB7B-4562-A22F-396E6AEF3B06}" type="presOf" srcId="{ACDE9DB6-EB48-4486-B92C-E98976FD5E5C}" destId="{B3BEF475-73B8-48B2-9346-B5FB6A53D0E7}" srcOrd="0" destOrd="0" presId="urn:microsoft.com/office/officeart/2018/2/layout/IconVerticalSolidList"/>
    <dgm:cxn modelId="{3771D95E-442B-4EEE-B1EA-413608086086}" type="presParOf" srcId="{8AB1670D-93A9-45E1-8910-6BF0D706FB28}" destId="{5152E5D9-7AC6-494B-88AB-1EFFA580D78C}" srcOrd="0" destOrd="0" presId="urn:microsoft.com/office/officeart/2018/2/layout/IconVerticalSolidList"/>
    <dgm:cxn modelId="{46010B13-3AFD-47DA-9A5D-9BA1F50EF051}" type="presParOf" srcId="{5152E5D9-7AC6-494B-88AB-1EFFA580D78C}" destId="{705A259B-6142-49B4-8B6A-41FB7E057DFF}" srcOrd="0" destOrd="0" presId="urn:microsoft.com/office/officeart/2018/2/layout/IconVerticalSolidList"/>
    <dgm:cxn modelId="{74876BD9-705E-4580-8E9B-48543539A449}" type="presParOf" srcId="{5152E5D9-7AC6-494B-88AB-1EFFA580D78C}" destId="{0B68AA24-D87D-4B9D-BCCB-D12B5F8EB367}" srcOrd="1" destOrd="0" presId="urn:microsoft.com/office/officeart/2018/2/layout/IconVerticalSolidList"/>
    <dgm:cxn modelId="{FEE44727-E02F-4281-8A7E-93D97015E684}" type="presParOf" srcId="{5152E5D9-7AC6-494B-88AB-1EFFA580D78C}" destId="{D9516959-93AB-40B5-AF31-A154835E52D2}" srcOrd="2" destOrd="0" presId="urn:microsoft.com/office/officeart/2018/2/layout/IconVerticalSolidList"/>
    <dgm:cxn modelId="{24612A18-01A5-43BB-B72D-6F2F4DDEE2BE}" type="presParOf" srcId="{5152E5D9-7AC6-494B-88AB-1EFFA580D78C}" destId="{0394F318-36DB-40D1-870C-E5E9DA7E4ACF}" srcOrd="3" destOrd="0" presId="urn:microsoft.com/office/officeart/2018/2/layout/IconVerticalSolidList"/>
    <dgm:cxn modelId="{175D373C-AE5E-4D12-B42B-FF7A278268F7}" type="presParOf" srcId="{8AB1670D-93A9-45E1-8910-6BF0D706FB28}" destId="{268946E2-825D-4A87-904B-47BAC08DC1F4}" srcOrd="1" destOrd="0" presId="urn:microsoft.com/office/officeart/2018/2/layout/IconVerticalSolidList"/>
    <dgm:cxn modelId="{29F6CBD7-F83B-4D68-9FFF-313AC14421C2}" type="presParOf" srcId="{8AB1670D-93A9-45E1-8910-6BF0D706FB28}" destId="{69B6491A-713D-48A8-8B3D-0C3A00F84801}" srcOrd="2" destOrd="0" presId="urn:microsoft.com/office/officeart/2018/2/layout/IconVerticalSolidList"/>
    <dgm:cxn modelId="{834FB5B8-B637-4491-A0CF-AD371D97C46D}" type="presParOf" srcId="{69B6491A-713D-48A8-8B3D-0C3A00F84801}" destId="{ED56B337-2B44-459F-9620-E034CADCF56B}" srcOrd="0" destOrd="0" presId="urn:microsoft.com/office/officeart/2018/2/layout/IconVerticalSolidList"/>
    <dgm:cxn modelId="{EA278069-5402-44F5-9E4F-9AAC0F2CF72F}" type="presParOf" srcId="{69B6491A-713D-48A8-8B3D-0C3A00F84801}" destId="{ECC972F2-A4E1-4B96-8CC7-62D4900322CD}" srcOrd="1" destOrd="0" presId="urn:microsoft.com/office/officeart/2018/2/layout/IconVerticalSolidList"/>
    <dgm:cxn modelId="{C98A9AA1-4F9B-46D3-BA8D-50BE1048C226}" type="presParOf" srcId="{69B6491A-713D-48A8-8B3D-0C3A00F84801}" destId="{F3EF8327-71CF-4C45-A399-44D9B5EC7292}" srcOrd="2" destOrd="0" presId="urn:microsoft.com/office/officeart/2018/2/layout/IconVerticalSolidList"/>
    <dgm:cxn modelId="{0775AE55-E447-44D4-B20C-7DD54C6132D4}" type="presParOf" srcId="{69B6491A-713D-48A8-8B3D-0C3A00F84801}" destId="{8D6123E2-9A25-486A-B516-E9AD40AFDF71}" srcOrd="3" destOrd="0" presId="urn:microsoft.com/office/officeart/2018/2/layout/IconVerticalSolidList"/>
    <dgm:cxn modelId="{8A4FBCC5-90D9-46AF-9B2F-0C6E7A15268E}" type="presParOf" srcId="{8AB1670D-93A9-45E1-8910-6BF0D706FB28}" destId="{8D1521CE-6811-4732-A00F-5FC730491DDF}" srcOrd="3" destOrd="0" presId="urn:microsoft.com/office/officeart/2018/2/layout/IconVerticalSolidList"/>
    <dgm:cxn modelId="{B00DDBEF-387E-4225-A6D1-5624FA67EA8B}" type="presParOf" srcId="{8AB1670D-93A9-45E1-8910-6BF0D706FB28}" destId="{8FDA6050-CD56-47F9-990F-1AAC134918F9}" srcOrd="4" destOrd="0" presId="urn:microsoft.com/office/officeart/2018/2/layout/IconVerticalSolidList"/>
    <dgm:cxn modelId="{3A55512A-37DB-44DA-A827-EFEAD72E2209}" type="presParOf" srcId="{8FDA6050-CD56-47F9-990F-1AAC134918F9}" destId="{68285F6A-FDB5-4127-9510-3B3672AFB01E}" srcOrd="0" destOrd="0" presId="urn:microsoft.com/office/officeart/2018/2/layout/IconVerticalSolidList"/>
    <dgm:cxn modelId="{A36C4803-F9A7-465C-9243-9E26AA2CBF87}" type="presParOf" srcId="{8FDA6050-CD56-47F9-990F-1AAC134918F9}" destId="{1B105290-7119-465D-9E2C-624F877E8A23}" srcOrd="1" destOrd="0" presId="urn:microsoft.com/office/officeart/2018/2/layout/IconVerticalSolidList"/>
    <dgm:cxn modelId="{BA7C057E-5313-4FEB-A1F8-3398B505462C}" type="presParOf" srcId="{8FDA6050-CD56-47F9-990F-1AAC134918F9}" destId="{50C5A855-49C2-4AD3-9180-4B0718807878}" srcOrd="2" destOrd="0" presId="urn:microsoft.com/office/officeart/2018/2/layout/IconVerticalSolidList"/>
    <dgm:cxn modelId="{F2D64D8A-A46A-4B3B-BFD2-41924A137AE9}" type="presParOf" srcId="{8FDA6050-CD56-47F9-990F-1AAC134918F9}" destId="{49230F06-2F89-48BF-AD31-A92482EDCE4D}" srcOrd="3" destOrd="0" presId="urn:microsoft.com/office/officeart/2018/2/layout/IconVerticalSolidList"/>
    <dgm:cxn modelId="{0D43438F-2F52-441A-B7F7-9BCD3CE3E8E5}" type="presParOf" srcId="{8AB1670D-93A9-45E1-8910-6BF0D706FB28}" destId="{E5D2198B-1925-49FD-B6D6-5F39D1630D35}" srcOrd="5" destOrd="0" presId="urn:microsoft.com/office/officeart/2018/2/layout/IconVerticalSolidList"/>
    <dgm:cxn modelId="{8C0E5163-710C-4081-A781-0606D1E47E0A}" type="presParOf" srcId="{8AB1670D-93A9-45E1-8910-6BF0D706FB28}" destId="{A216226B-5D87-4FE8-A5A1-C9E008B2EB5E}" srcOrd="6" destOrd="0" presId="urn:microsoft.com/office/officeart/2018/2/layout/IconVerticalSolidList"/>
    <dgm:cxn modelId="{D97AF8A3-0778-4BFC-B443-B24280B8528D}" type="presParOf" srcId="{A216226B-5D87-4FE8-A5A1-C9E008B2EB5E}" destId="{FB844F51-658B-4C69-9552-CFD87AF22730}" srcOrd="0" destOrd="0" presId="urn:microsoft.com/office/officeart/2018/2/layout/IconVerticalSolidList"/>
    <dgm:cxn modelId="{E6E01B37-2342-47A2-AD34-B5694C684CA9}" type="presParOf" srcId="{A216226B-5D87-4FE8-A5A1-C9E008B2EB5E}" destId="{E8934BAE-6870-4063-B37B-EBA688AD25AA}" srcOrd="1" destOrd="0" presId="urn:microsoft.com/office/officeart/2018/2/layout/IconVerticalSolidList"/>
    <dgm:cxn modelId="{55FCCB64-017B-4D85-A52E-DE8DD72E722A}" type="presParOf" srcId="{A216226B-5D87-4FE8-A5A1-C9E008B2EB5E}" destId="{1B5E41AE-7102-495B-ADA7-D388202E0DDD}" srcOrd="2" destOrd="0" presId="urn:microsoft.com/office/officeart/2018/2/layout/IconVerticalSolidList"/>
    <dgm:cxn modelId="{207EE4D0-D542-4F56-A2C4-88FCB64CF7F8}" type="presParOf" srcId="{A216226B-5D87-4FE8-A5A1-C9E008B2EB5E}" destId="{48B80B03-E1AC-44CC-819D-424A72861CD6}" srcOrd="3" destOrd="0" presId="urn:microsoft.com/office/officeart/2018/2/layout/IconVerticalSolidList"/>
    <dgm:cxn modelId="{27EC8A4F-BB63-494A-AAE7-44157803417B}" type="presParOf" srcId="{8AB1670D-93A9-45E1-8910-6BF0D706FB28}" destId="{B7798005-72A6-4674-809B-FEE2917CC86B}" srcOrd="7" destOrd="0" presId="urn:microsoft.com/office/officeart/2018/2/layout/IconVerticalSolidList"/>
    <dgm:cxn modelId="{2191A352-B22B-4F58-BA79-0C1A64192EE2}" type="presParOf" srcId="{8AB1670D-93A9-45E1-8910-6BF0D706FB28}" destId="{EC0A52AF-24BD-4299-A010-5079E1D028F0}" srcOrd="8" destOrd="0" presId="urn:microsoft.com/office/officeart/2018/2/layout/IconVerticalSolidList"/>
    <dgm:cxn modelId="{A1069B23-9F5A-4BF2-B361-BF2624A29110}" type="presParOf" srcId="{EC0A52AF-24BD-4299-A010-5079E1D028F0}" destId="{B7AF106C-0F4C-40C7-9338-B51F7F756CB8}" srcOrd="0" destOrd="0" presId="urn:microsoft.com/office/officeart/2018/2/layout/IconVerticalSolidList"/>
    <dgm:cxn modelId="{87FE5343-824D-45CF-89B9-BCF6197F42BA}" type="presParOf" srcId="{EC0A52AF-24BD-4299-A010-5079E1D028F0}" destId="{86F2DB8C-2644-403A-ACA8-4D54C9437E32}" srcOrd="1" destOrd="0" presId="urn:microsoft.com/office/officeart/2018/2/layout/IconVerticalSolidList"/>
    <dgm:cxn modelId="{0CDAEACA-0F59-4A97-A805-7CA23E1FC619}" type="presParOf" srcId="{EC0A52AF-24BD-4299-A010-5079E1D028F0}" destId="{FF56D6BA-01D1-4E78-9ED1-8F945B78672F}" srcOrd="2" destOrd="0" presId="urn:microsoft.com/office/officeart/2018/2/layout/IconVerticalSolidList"/>
    <dgm:cxn modelId="{A5407984-F85F-4B7C-B85D-CC6D2CC4E0DC}" type="presParOf" srcId="{EC0A52AF-24BD-4299-A010-5079E1D028F0}" destId="{B3BEF475-73B8-48B2-9346-B5FB6A53D0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657A8C-BDEE-486F-8E2E-CCF78B8408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837535-38DE-4DD1-8E41-2644C5DFEEA4}">
      <dgm:prSet/>
      <dgm:spPr/>
      <dgm:t>
        <a:bodyPr/>
        <a:lstStyle/>
        <a:p>
          <a:r>
            <a:rPr lang="en-US" dirty="0"/>
            <a:t>InceptionResNetV2 is used as the </a:t>
          </a:r>
          <a:r>
            <a:rPr lang="en-US" dirty="0" err="1"/>
            <a:t>Keras</a:t>
          </a:r>
          <a:r>
            <a:rPr lang="en-US" dirty="0"/>
            <a:t> Application.</a:t>
          </a:r>
        </a:p>
      </dgm:t>
    </dgm:pt>
    <dgm:pt modelId="{E7D4651E-A9B4-49C6-BE8A-63A16D5A60F1}" type="parTrans" cxnId="{BEC0AE9B-37C1-49CB-911A-0BE4AEC3EB2A}">
      <dgm:prSet/>
      <dgm:spPr/>
      <dgm:t>
        <a:bodyPr/>
        <a:lstStyle/>
        <a:p>
          <a:endParaRPr lang="en-US"/>
        </a:p>
      </dgm:t>
    </dgm:pt>
    <dgm:pt modelId="{2950A885-6CE1-4DDB-9DA4-28154958CE85}" type="sibTrans" cxnId="{BEC0AE9B-37C1-49CB-911A-0BE4AEC3EB2A}">
      <dgm:prSet/>
      <dgm:spPr/>
      <dgm:t>
        <a:bodyPr/>
        <a:lstStyle/>
        <a:p>
          <a:endParaRPr lang="en-US"/>
        </a:p>
      </dgm:t>
    </dgm:pt>
    <dgm:pt modelId="{F6A802F5-467C-4879-A555-E20A1819B1A1}">
      <dgm:prSet/>
      <dgm:spPr/>
      <dgm:t>
        <a:bodyPr/>
        <a:lstStyle/>
        <a:p>
          <a:r>
            <a:rPr lang="en-US" dirty="0" err="1"/>
            <a:t>Keras</a:t>
          </a:r>
          <a:r>
            <a:rPr lang="en-US" dirty="0"/>
            <a:t> expects a specific kind of input processing which is:  k.applications.InceptionResNetV2</a:t>
          </a:r>
        </a:p>
      </dgm:t>
    </dgm:pt>
    <dgm:pt modelId="{A696F890-57D5-4A76-BC1D-EB4D0427E232}" type="parTrans" cxnId="{E01BAE3C-81B2-4FD5-9AC0-EE09033EDAD9}">
      <dgm:prSet/>
      <dgm:spPr/>
      <dgm:t>
        <a:bodyPr/>
        <a:lstStyle/>
        <a:p>
          <a:endParaRPr lang="en-US"/>
        </a:p>
      </dgm:t>
    </dgm:pt>
    <dgm:pt modelId="{31473506-F342-4AE4-A82F-2320EF037033}" type="sibTrans" cxnId="{E01BAE3C-81B2-4FD5-9AC0-EE09033EDAD9}">
      <dgm:prSet/>
      <dgm:spPr/>
      <dgm:t>
        <a:bodyPr/>
        <a:lstStyle/>
        <a:p>
          <a:endParaRPr lang="en-US"/>
        </a:p>
      </dgm:t>
    </dgm:pt>
    <dgm:pt modelId="{15EEECAD-775D-4AEB-A01C-D180E7BA032E}">
      <dgm:prSet/>
      <dgm:spPr/>
      <dgm:t>
        <a:bodyPr/>
        <a:lstStyle/>
        <a:p>
          <a:r>
            <a:rPr lang="en-US" dirty="0"/>
            <a:t>Weights used for pre-training are </a:t>
          </a:r>
          <a:r>
            <a:rPr lang="en-US" dirty="0" err="1"/>
            <a:t>imagenet</a:t>
          </a:r>
        </a:p>
      </dgm:t>
    </dgm:pt>
    <dgm:pt modelId="{B28FE49B-D99F-47D5-9F08-5698AFBB9B3B}" type="parTrans" cxnId="{D3D2354F-943E-4301-801A-7FEA6A5EC943}">
      <dgm:prSet/>
      <dgm:spPr/>
      <dgm:t>
        <a:bodyPr/>
        <a:lstStyle/>
        <a:p>
          <a:endParaRPr lang="en-US"/>
        </a:p>
      </dgm:t>
    </dgm:pt>
    <dgm:pt modelId="{0B79ADDC-2941-4AB6-B529-8C30FE8EED18}" type="sibTrans" cxnId="{D3D2354F-943E-4301-801A-7FEA6A5EC943}">
      <dgm:prSet/>
      <dgm:spPr/>
      <dgm:t>
        <a:bodyPr/>
        <a:lstStyle/>
        <a:p>
          <a:endParaRPr lang="en-US"/>
        </a:p>
      </dgm:t>
    </dgm:pt>
    <dgm:pt modelId="{BF423D2A-A0AF-4B96-B3AE-692A60404158}">
      <dgm:prSet/>
      <dgm:spPr/>
      <dgm:t>
        <a:bodyPr/>
        <a:lstStyle/>
        <a:p>
          <a:r>
            <a:rPr lang="en-US" dirty="0"/>
            <a:t>Base model has 7 layers</a:t>
          </a:r>
        </a:p>
      </dgm:t>
    </dgm:pt>
    <dgm:pt modelId="{39BD2F7D-876F-414F-87B1-41EB5D3BD87B}" type="parTrans" cxnId="{ACE48B1E-15EE-4287-9918-4CB76B4B5F29}">
      <dgm:prSet/>
      <dgm:spPr/>
      <dgm:t>
        <a:bodyPr/>
        <a:lstStyle/>
        <a:p>
          <a:endParaRPr lang="en-US"/>
        </a:p>
      </dgm:t>
    </dgm:pt>
    <dgm:pt modelId="{89D9A687-8762-4991-BF0E-AD7C7C98CC3F}" type="sibTrans" cxnId="{ACE48B1E-15EE-4287-9918-4CB76B4B5F29}">
      <dgm:prSet/>
      <dgm:spPr/>
      <dgm:t>
        <a:bodyPr/>
        <a:lstStyle/>
        <a:p>
          <a:endParaRPr lang="en-US"/>
        </a:p>
      </dgm:t>
    </dgm:pt>
    <dgm:pt modelId="{E46A454D-3E59-4792-BF5B-77C8F27F4670}">
      <dgm:prSet/>
      <dgm:spPr/>
      <dgm:t>
        <a:bodyPr/>
        <a:lstStyle/>
        <a:p>
          <a:r>
            <a:rPr lang="en-US" dirty="0"/>
            <a:t>Added 5 more layers on the top</a:t>
          </a:r>
        </a:p>
      </dgm:t>
    </dgm:pt>
    <dgm:pt modelId="{D663272F-6A9E-44CF-A6BA-CF063ADE7D18}" type="parTrans" cxnId="{5C015F55-2161-4342-961C-768380D1AB3A}">
      <dgm:prSet/>
      <dgm:spPr/>
      <dgm:t>
        <a:bodyPr/>
        <a:lstStyle/>
        <a:p>
          <a:endParaRPr lang="en-US"/>
        </a:p>
      </dgm:t>
    </dgm:pt>
    <dgm:pt modelId="{20D2EAAA-7DB4-44E9-9C2A-A523EB9E8C70}" type="sibTrans" cxnId="{5C015F55-2161-4342-961C-768380D1AB3A}">
      <dgm:prSet/>
      <dgm:spPr/>
      <dgm:t>
        <a:bodyPr/>
        <a:lstStyle/>
        <a:p>
          <a:endParaRPr lang="en-US"/>
        </a:p>
      </dgm:t>
    </dgm:pt>
    <dgm:pt modelId="{616A9188-D86B-4179-979A-36980D4EC722}">
      <dgm:prSet/>
      <dgm:spPr/>
      <dgm:t>
        <a:bodyPr/>
        <a:lstStyle/>
        <a:p>
          <a:r>
            <a:rPr lang="en-US" dirty="0"/>
            <a:t>Test Accuracy : 91%</a:t>
          </a:r>
        </a:p>
      </dgm:t>
    </dgm:pt>
    <dgm:pt modelId="{13BAF0B6-A01D-4FDF-AFC9-DE57C41DB734}" type="parTrans" cxnId="{7B91D53B-D647-46C4-BBE0-BBE4E32A0A17}">
      <dgm:prSet/>
      <dgm:spPr/>
      <dgm:t>
        <a:bodyPr/>
        <a:lstStyle/>
        <a:p>
          <a:endParaRPr lang="en-US"/>
        </a:p>
      </dgm:t>
    </dgm:pt>
    <dgm:pt modelId="{1C91E67C-F15F-4C2A-9C23-A07977AA6A53}" type="sibTrans" cxnId="{7B91D53B-D647-46C4-BBE0-BBE4E32A0A17}">
      <dgm:prSet/>
      <dgm:spPr/>
      <dgm:t>
        <a:bodyPr/>
        <a:lstStyle/>
        <a:p>
          <a:endParaRPr lang="en-US"/>
        </a:p>
      </dgm:t>
    </dgm:pt>
    <dgm:pt modelId="{58A33202-443B-45D5-92FF-D8E041B796A1}">
      <dgm:prSet phldr="0"/>
      <dgm:spPr/>
      <dgm:t>
        <a:bodyPr/>
        <a:lstStyle/>
        <a:p>
          <a:pPr rtl="0"/>
          <a:r>
            <a:rPr lang="en-US" dirty="0">
              <a:latin typeface="Gill Sans Nova"/>
            </a:rPr>
            <a:t>Epochs: 4</a:t>
          </a:r>
        </a:p>
      </dgm:t>
    </dgm:pt>
    <dgm:pt modelId="{60FBE92F-7591-4439-A699-BCDD43A45A9D}" type="parTrans" cxnId="{4124E7CD-7532-4EDC-A716-AE9B7BBE01DB}">
      <dgm:prSet/>
      <dgm:spPr/>
    </dgm:pt>
    <dgm:pt modelId="{675B120D-47E1-443D-876B-2A21C90646FA}" type="sibTrans" cxnId="{4124E7CD-7532-4EDC-A716-AE9B7BBE01DB}">
      <dgm:prSet/>
      <dgm:spPr/>
    </dgm:pt>
    <dgm:pt modelId="{3311FBF4-46DD-42F6-93B1-F446AB89047B}" type="pres">
      <dgm:prSet presAssocID="{7C657A8C-BDEE-486F-8E2E-CCF78B840837}" presName="linear" presStyleCnt="0">
        <dgm:presLayoutVars>
          <dgm:animLvl val="lvl"/>
          <dgm:resizeHandles val="exact"/>
        </dgm:presLayoutVars>
      </dgm:prSet>
      <dgm:spPr/>
    </dgm:pt>
    <dgm:pt modelId="{2EA8DEDA-F789-448E-9A9A-49A8B6FF87BE}" type="pres">
      <dgm:prSet presAssocID="{31837535-38DE-4DD1-8E41-2644C5DFEEA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A09DE83-A328-4814-BFA8-F8BE1077C711}" type="pres">
      <dgm:prSet presAssocID="{2950A885-6CE1-4DDB-9DA4-28154958CE85}" presName="spacer" presStyleCnt="0"/>
      <dgm:spPr/>
    </dgm:pt>
    <dgm:pt modelId="{16E48685-596E-49ED-9DEC-569AB574E72B}" type="pres">
      <dgm:prSet presAssocID="{F6A802F5-467C-4879-A555-E20A1819B1A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D367E2A-5B08-4F7F-BC7A-1EA79D1C00DC}" type="pres">
      <dgm:prSet presAssocID="{31473506-F342-4AE4-A82F-2320EF037033}" presName="spacer" presStyleCnt="0"/>
      <dgm:spPr/>
    </dgm:pt>
    <dgm:pt modelId="{ACC8CBBB-9F1A-4D24-870D-CE9649D77AD8}" type="pres">
      <dgm:prSet presAssocID="{15EEECAD-775D-4AEB-A01C-D180E7BA032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7E0B4F8-A8C9-408B-BDC6-26267E30DEA8}" type="pres">
      <dgm:prSet presAssocID="{0B79ADDC-2941-4AB6-B529-8C30FE8EED18}" presName="spacer" presStyleCnt="0"/>
      <dgm:spPr/>
    </dgm:pt>
    <dgm:pt modelId="{25C80FE0-82EA-4E22-875C-9953C75B7D20}" type="pres">
      <dgm:prSet presAssocID="{BF423D2A-A0AF-4B96-B3AE-692A6040415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BFB8F98-1FE6-45AE-85A8-E2CB3C5FDDA1}" type="pres">
      <dgm:prSet presAssocID="{89D9A687-8762-4991-BF0E-AD7C7C98CC3F}" presName="spacer" presStyleCnt="0"/>
      <dgm:spPr/>
    </dgm:pt>
    <dgm:pt modelId="{39E502F3-3E33-4B46-B5CF-D6B812561525}" type="pres">
      <dgm:prSet presAssocID="{E46A454D-3E59-4792-BF5B-77C8F27F467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0932BC3-6D1B-48AE-B113-95A301A39E73}" type="pres">
      <dgm:prSet presAssocID="{20D2EAAA-7DB4-44E9-9C2A-A523EB9E8C70}" presName="spacer" presStyleCnt="0"/>
      <dgm:spPr/>
    </dgm:pt>
    <dgm:pt modelId="{B093770A-7E20-4F27-B85D-26B1AF3FC618}" type="pres">
      <dgm:prSet presAssocID="{616A9188-D86B-4179-979A-36980D4EC72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07A1FC7-9088-4DC3-B959-CB04A3414949}" type="pres">
      <dgm:prSet presAssocID="{1C91E67C-F15F-4C2A-9C23-A07977AA6A53}" presName="spacer" presStyleCnt="0"/>
      <dgm:spPr/>
    </dgm:pt>
    <dgm:pt modelId="{CD2AFA16-3CBB-4F79-9508-1F32F40FAA2B}" type="pres">
      <dgm:prSet presAssocID="{58A33202-443B-45D5-92FF-D8E041B796A1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CE48B1E-15EE-4287-9918-4CB76B4B5F29}" srcId="{7C657A8C-BDEE-486F-8E2E-CCF78B840837}" destId="{BF423D2A-A0AF-4B96-B3AE-692A60404158}" srcOrd="3" destOrd="0" parTransId="{39BD2F7D-876F-414F-87B1-41EB5D3BD87B}" sibTransId="{89D9A687-8762-4991-BF0E-AD7C7C98CC3F}"/>
    <dgm:cxn modelId="{B9D51A39-520E-4402-9E97-4EF00B4AA4E3}" type="presOf" srcId="{BF423D2A-A0AF-4B96-B3AE-692A60404158}" destId="{25C80FE0-82EA-4E22-875C-9953C75B7D20}" srcOrd="0" destOrd="0" presId="urn:microsoft.com/office/officeart/2005/8/layout/vList2"/>
    <dgm:cxn modelId="{7B91D53B-D647-46C4-BBE0-BBE4E32A0A17}" srcId="{7C657A8C-BDEE-486F-8E2E-CCF78B840837}" destId="{616A9188-D86B-4179-979A-36980D4EC722}" srcOrd="5" destOrd="0" parTransId="{13BAF0B6-A01D-4FDF-AFC9-DE57C41DB734}" sibTransId="{1C91E67C-F15F-4C2A-9C23-A07977AA6A53}"/>
    <dgm:cxn modelId="{E01BAE3C-81B2-4FD5-9AC0-EE09033EDAD9}" srcId="{7C657A8C-BDEE-486F-8E2E-CCF78B840837}" destId="{F6A802F5-467C-4879-A555-E20A1819B1A1}" srcOrd="1" destOrd="0" parTransId="{A696F890-57D5-4A76-BC1D-EB4D0427E232}" sibTransId="{31473506-F342-4AE4-A82F-2320EF037033}"/>
    <dgm:cxn modelId="{D6A05C5E-21E0-4862-9BCE-12C357FD4690}" type="presOf" srcId="{58A33202-443B-45D5-92FF-D8E041B796A1}" destId="{CD2AFA16-3CBB-4F79-9508-1F32F40FAA2B}" srcOrd="0" destOrd="0" presId="urn:microsoft.com/office/officeart/2005/8/layout/vList2"/>
    <dgm:cxn modelId="{D3D2354F-943E-4301-801A-7FEA6A5EC943}" srcId="{7C657A8C-BDEE-486F-8E2E-CCF78B840837}" destId="{15EEECAD-775D-4AEB-A01C-D180E7BA032E}" srcOrd="2" destOrd="0" parTransId="{B28FE49B-D99F-47D5-9F08-5698AFBB9B3B}" sibTransId="{0B79ADDC-2941-4AB6-B529-8C30FE8EED18}"/>
    <dgm:cxn modelId="{0981B173-14CC-4238-9363-C941CDECB941}" type="presOf" srcId="{7C657A8C-BDEE-486F-8E2E-CCF78B840837}" destId="{3311FBF4-46DD-42F6-93B1-F446AB89047B}" srcOrd="0" destOrd="0" presId="urn:microsoft.com/office/officeart/2005/8/layout/vList2"/>
    <dgm:cxn modelId="{5C015F55-2161-4342-961C-768380D1AB3A}" srcId="{7C657A8C-BDEE-486F-8E2E-CCF78B840837}" destId="{E46A454D-3E59-4792-BF5B-77C8F27F4670}" srcOrd="4" destOrd="0" parTransId="{D663272F-6A9E-44CF-A6BA-CF063ADE7D18}" sibTransId="{20D2EAAA-7DB4-44E9-9C2A-A523EB9E8C70}"/>
    <dgm:cxn modelId="{BEC0AE9B-37C1-49CB-911A-0BE4AEC3EB2A}" srcId="{7C657A8C-BDEE-486F-8E2E-CCF78B840837}" destId="{31837535-38DE-4DD1-8E41-2644C5DFEEA4}" srcOrd="0" destOrd="0" parTransId="{E7D4651E-A9B4-49C6-BE8A-63A16D5A60F1}" sibTransId="{2950A885-6CE1-4DDB-9DA4-28154958CE85}"/>
    <dgm:cxn modelId="{E23790BB-7CEA-46F2-8137-7820CC402AC1}" type="presOf" srcId="{616A9188-D86B-4179-979A-36980D4EC722}" destId="{B093770A-7E20-4F27-B85D-26B1AF3FC618}" srcOrd="0" destOrd="0" presId="urn:microsoft.com/office/officeart/2005/8/layout/vList2"/>
    <dgm:cxn modelId="{14B4E8BB-4DA8-4359-853A-38F01D6C963D}" type="presOf" srcId="{E46A454D-3E59-4792-BF5B-77C8F27F4670}" destId="{39E502F3-3E33-4B46-B5CF-D6B812561525}" srcOrd="0" destOrd="0" presId="urn:microsoft.com/office/officeart/2005/8/layout/vList2"/>
    <dgm:cxn modelId="{1E80E0BF-0999-48CD-9F9D-1DC2C2B6AE21}" type="presOf" srcId="{31837535-38DE-4DD1-8E41-2644C5DFEEA4}" destId="{2EA8DEDA-F789-448E-9A9A-49A8B6FF87BE}" srcOrd="0" destOrd="0" presId="urn:microsoft.com/office/officeart/2005/8/layout/vList2"/>
    <dgm:cxn modelId="{14CE4AC9-C3EC-4995-8684-892DBE5947C5}" type="presOf" srcId="{15EEECAD-775D-4AEB-A01C-D180E7BA032E}" destId="{ACC8CBBB-9F1A-4D24-870D-CE9649D77AD8}" srcOrd="0" destOrd="0" presId="urn:microsoft.com/office/officeart/2005/8/layout/vList2"/>
    <dgm:cxn modelId="{4124E7CD-7532-4EDC-A716-AE9B7BBE01DB}" srcId="{7C657A8C-BDEE-486F-8E2E-CCF78B840837}" destId="{58A33202-443B-45D5-92FF-D8E041B796A1}" srcOrd="6" destOrd="0" parTransId="{60FBE92F-7591-4439-A699-BCDD43A45A9D}" sibTransId="{675B120D-47E1-443D-876B-2A21C90646FA}"/>
    <dgm:cxn modelId="{0C34B9F7-896E-4B17-A248-4009FD9508DD}" type="presOf" srcId="{F6A802F5-467C-4879-A555-E20A1819B1A1}" destId="{16E48685-596E-49ED-9DEC-569AB574E72B}" srcOrd="0" destOrd="0" presId="urn:microsoft.com/office/officeart/2005/8/layout/vList2"/>
    <dgm:cxn modelId="{E2A63A0E-2F6C-4AED-B81B-FD99F1B1A07F}" type="presParOf" srcId="{3311FBF4-46DD-42F6-93B1-F446AB89047B}" destId="{2EA8DEDA-F789-448E-9A9A-49A8B6FF87BE}" srcOrd="0" destOrd="0" presId="urn:microsoft.com/office/officeart/2005/8/layout/vList2"/>
    <dgm:cxn modelId="{6D64B7C9-DF40-46F7-AB14-58D14B9F701E}" type="presParOf" srcId="{3311FBF4-46DD-42F6-93B1-F446AB89047B}" destId="{6A09DE83-A328-4814-BFA8-F8BE1077C711}" srcOrd="1" destOrd="0" presId="urn:microsoft.com/office/officeart/2005/8/layout/vList2"/>
    <dgm:cxn modelId="{9F523665-74C0-4A06-8EA2-85C28F181423}" type="presParOf" srcId="{3311FBF4-46DD-42F6-93B1-F446AB89047B}" destId="{16E48685-596E-49ED-9DEC-569AB574E72B}" srcOrd="2" destOrd="0" presId="urn:microsoft.com/office/officeart/2005/8/layout/vList2"/>
    <dgm:cxn modelId="{FEC4E95D-18E1-4DD1-871A-DACC3DB0DD45}" type="presParOf" srcId="{3311FBF4-46DD-42F6-93B1-F446AB89047B}" destId="{DD367E2A-5B08-4F7F-BC7A-1EA79D1C00DC}" srcOrd="3" destOrd="0" presId="urn:microsoft.com/office/officeart/2005/8/layout/vList2"/>
    <dgm:cxn modelId="{2C489D73-ED04-43A5-AE5D-497ADA3E08F2}" type="presParOf" srcId="{3311FBF4-46DD-42F6-93B1-F446AB89047B}" destId="{ACC8CBBB-9F1A-4D24-870D-CE9649D77AD8}" srcOrd="4" destOrd="0" presId="urn:microsoft.com/office/officeart/2005/8/layout/vList2"/>
    <dgm:cxn modelId="{7C54D75F-68D8-4D6C-8755-1324A1E20A58}" type="presParOf" srcId="{3311FBF4-46DD-42F6-93B1-F446AB89047B}" destId="{47E0B4F8-A8C9-408B-BDC6-26267E30DEA8}" srcOrd="5" destOrd="0" presId="urn:microsoft.com/office/officeart/2005/8/layout/vList2"/>
    <dgm:cxn modelId="{C7427D60-63DB-46E4-BF69-4C5A624A6FDD}" type="presParOf" srcId="{3311FBF4-46DD-42F6-93B1-F446AB89047B}" destId="{25C80FE0-82EA-4E22-875C-9953C75B7D20}" srcOrd="6" destOrd="0" presId="urn:microsoft.com/office/officeart/2005/8/layout/vList2"/>
    <dgm:cxn modelId="{1737D226-E569-4F09-8F60-96B4AE33423B}" type="presParOf" srcId="{3311FBF4-46DD-42F6-93B1-F446AB89047B}" destId="{ABFB8F98-1FE6-45AE-85A8-E2CB3C5FDDA1}" srcOrd="7" destOrd="0" presId="urn:microsoft.com/office/officeart/2005/8/layout/vList2"/>
    <dgm:cxn modelId="{9841B954-546F-4C93-ADA4-6C54D75D0F01}" type="presParOf" srcId="{3311FBF4-46DD-42F6-93B1-F446AB89047B}" destId="{39E502F3-3E33-4B46-B5CF-D6B812561525}" srcOrd="8" destOrd="0" presId="urn:microsoft.com/office/officeart/2005/8/layout/vList2"/>
    <dgm:cxn modelId="{834FBE7D-E99D-4332-990B-DE5D3FA6D7C0}" type="presParOf" srcId="{3311FBF4-46DD-42F6-93B1-F446AB89047B}" destId="{90932BC3-6D1B-48AE-B113-95A301A39E73}" srcOrd="9" destOrd="0" presId="urn:microsoft.com/office/officeart/2005/8/layout/vList2"/>
    <dgm:cxn modelId="{C850B7F4-A940-43FE-B994-B16CDF7E9265}" type="presParOf" srcId="{3311FBF4-46DD-42F6-93B1-F446AB89047B}" destId="{B093770A-7E20-4F27-B85D-26B1AF3FC618}" srcOrd="10" destOrd="0" presId="urn:microsoft.com/office/officeart/2005/8/layout/vList2"/>
    <dgm:cxn modelId="{75665CA6-5E80-4224-91D7-178D824B7EF7}" type="presParOf" srcId="{3311FBF4-46DD-42F6-93B1-F446AB89047B}" destId="{507A1FC7-9088-4DC3-B959-CB04A3414949}" srcOrd="11" destOrd="0" presId="urn:microsoft.com/office/officeart/2005/8/layout/vList2"/>
    <dgm:cxn modelId="{E653115F-F4E1-4672-B9DC-E22F600B0404}" type="presParOf" srcId="{3311FBF4-46DD-42F6-93B1-F446AB89047B}" destId="{CD2AFA16-3CBB-4F79-9508-1F32F40FAA2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181F19-A641-4FF2-B287-86990D5ED60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F24159-D421-4D8E-8D70-05D5F6F546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API : Pytorch(faster than keras with better debugging capability)</a:t>
          </a:r>
        </a:p>
      </dgm:t>
    </dgm:pt>
    <dgm:pt modelId="{94FFD026-AE20-453B-BF0D-E822D4702488}" type="parTrans" cxnId="{888287B5-E675-4271-8452-E64311C23977}">
      <dgm:prSet/>
      <dgm:spPr/>
      <dgm:t>
        <a:bodyPr/>
        <a:lstStyle/>
        <a:p>
          <a:endParaRPr lang="en-US"/>
        </a:p>
      </dgm:t>
    </dgm:pt>
    <dgm:pt modelId="{85D3E609-F54E-4879-B458-4B0A127114ED}" type="sibTrans" cxnId="{888287B5-E675-4271-8452-E64311C23977}">
      <dgm:prSet/>
      <dgm:spPr/>
      <dgm:t>
        <a:bodyPr/>
        <a:lstStyle/>
        <a:p>
          <a:endParaRPr lang="en-US"/>
        </a:p>
      </dgm:t>
    </dgm:pt>
    <dgm:pt modelId="{39976695-6F03-4201-92CD-B16627FF0D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Architecture: Basic residual block help (vanishing gradient problem) </a:t>
          </a:r>
        </a:p>
      </dgm:t>
    </dgm:pt>
    <dgm:pt modelId="{3527402A-B842-4122-B5D4-A248397D3C52}" type="parTrans" cxnId="{4E0B73E3-B709-4173-9254-0D1BEE54F20C}">
      <dgm:prSet/>
      <dgm:spPr/>
      <dgm:t>
        <a:bodyPr/>
        <a:lstStyle/>
        <a:p>
          <a:endParaRPr lang="en-US"/>
        </a:p>
      </dgm:t>
    </dgm:pt>
    <dgm:pt modelId="{7C2B2C6A-940C-4D25-9232-D3B28EA34389}" type="sibTrans" cxnId="{4E0B73E3-B709-4173-9254-0D1BEE54F20C}">
      <dgm:prSet/>
      <dgm:spPr/>
      <dgm:t>
        <a:bodyPr/>
        <a:lstStyle/>
        <a:p>
          <a:endParaRPr lang="en-US"/>
        </a:p>
      </dgm:t>
    </dgm:pt>
    <dgm:pt modelId="{49D3816C-43C0-4767-B1C2-1FDF0DE2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of layers : 4</a:t>
          </a:r>
        </a:p>
      </dgm:t>
    </dgm:pt>
    <dgm:pt modelId="{0AED2881-8763-4D66-A926-64D2578F8B82}" type="parTrans" cxnId="{4DE76E59-81FC-45B1-907D-D2B14887D5F3}">
      <dgm:prSet/>
      <dgm:spPr/>
      <dgm:t>
        <a:bodyPr/>
        <a:lstStyle/>
        <a:p>
          <a:endParaRPr lang="en-US"/>
        </a:p>
      </dgm:t>
    </dgm:pt>
    <dgm:pt modelId="{46919585-21D1-445A-A650-E4876D00DE47}" type="sibTrans" cxnId="{4DE76E59-81FC-45B1-907D-D2B14887D5F3}">
      <dgm:prSet/>
      <dgm:spPr/>
      <dgm:t>
        <a:bodyPr/>
        <a:lstStyle/>
        <a:p>
          <a:endParaRPr lang="en-US"/>
        </a:p>
      </dgm:t>
    </dgm:pt>
    <dgm:pt modelId="{DAC473F8-F5F7-4492-89F4-FF3CF3BBA7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Epochs: 10,20,30</a:t>
          </a:r>
        </a:p>
      </dgm:t>
    </dgm:pt>
    <dgm:pt modelId="{65BBAF82-2873-4567-9E1F-5450BAACB5C2}" type="parTrans" cxnId="{4FDEDAF1-3D7F-4F43-8C69-328E243D5F17}">
      <dgm:prSet/>
      <dgm:spPr/>
      <dgm:t>
        <a:bodyPr/>
        <a:lstStyle/>
        <a:p>
          <a:endParaRPr lang="en-US"/>
        </a:p>
      </dgm:t>
    </dgm:pt>
    <dgm:pt modelId="{62C75404-CC3B-423D-B987-B26A277F0ACA}" type="sibTrans" cxnId="{4FDEDAF1-3D7F-4F43-8C69-328E243D5F17}">
      <dgm:prSet/>
      <dgm:spPr/>
      <dgm:t>
        <a:bodyPr/>
        <a:lstStyle/>
        <a:p>
          <a:endParaRPr lang="en-US"/>
        </a:p>
      </dgm:t>
    </dgm:pt>
    <dgm:pt modelId="{F1BEDC0A-8FFF-4F32-A511-5BD1604313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Best results for epochs=30</a:t>
          </a:r>
        </a:p>
      </dgm:t>
    </dgm:pt>
    <dgm:pt modelId="{87E1CB6F-9729-40B0-81DC-ACDEAE87A8B0}" type="parTrans" cxnId="{DC0875C0-0E65-4318-899F-1E656C51C2AA}">
      <dgm:prSet/>
      <dgm:spPr/>
      <dgm:t>
        <a:bodyPr/>
        <a:lstStyle/>
        <a:p>
          <a:endParaRPr lang="en-US"/>
        </a:p>
      </dgm:t>
    </dgm:pt>
    <dgm:pt modelId="{4D416997-E5C0-4456-B941-85E126945482}" type="sibTrans" cxnId="{DC0875C0-0E65-4318-899F-1E656C51C2AA}">
      <dgm:prSet/>
      <dgm:spPr/>
      <dgm:t>
        <a:bodyPr/>
        <a:lstStyle/>
        <a:p>
          <a:endParaRPr lang="en-US"/>
        </a:p>
      </dgm:t>
    </dgm:pt>
    <dgm:pt modelId="{10DBF6FD-A57D-4644-B764-61DF137731F1}" type="pres">
      <dgm:prSet presAssocID="{B0181F19-A641-4FF2-B287-86990D5ED60C}" presName="root" presStyleCnt="0">
        <dgm:presLayoutVars>
          <dgm:dir/>
          <dgm:resizeHandles val="exact"/>
        </dgm:presLayoutVars>
      </dgm:prSet>
      <dgm:spPr/>
    </dgm:pt>
    <dgm:pt modelId="{CBD26D47-A5CF-4F9E-B213-83EAE0B54C05}" type="pres">
      <dgm:prSet presAssocID="{AFF24159-D421-4D8E-8D70-05D5F6F546D1}" presName="compNode" presStyleCnt="0"/>
      <dgm:spPr/>
    </dgm:pt>
    <dgm:pt modelId="{E0009487-75B5-4079-BFF1-FB4818BC3BCC}" type="pres">
      <dgm:prSet presAssocID="{AFF24159-D421-4D8E-8D70-05D5F6F546D1}" presName="bgRect" presStyleLbl="bgShp" presStyleIdx="0" presStyleCnt="5"/>
      <dgm:spPr/>
    </dgm:pt>
    <dgm:pt modelId="{0B9CCDEC-24C3-4A44-99B7-012E2DD74AEA}" type="pres">
      <dgm:prSet presAssocID="{AFF24159-D421-4D8E-8D70-05D5F6F546D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EB1F9E2-E30A-4A30-AB85-2D8824815C62}" type="pres">
      <dgm:prSet presAssocID="{AFF24159-D421-4D8E-8D70-05D5F6F546D1}" presName="spaceRect" presStyleCnt="0"/>
      <dgm:spPr/>
    </dgm:pt>
    <dgm:pt modelId="{F69A659F-918F-4DD3-BA8C-101BC75E782B}" type="pres">
      <dgm:prSet presAssocID="{AFF24159-D421-4D8E-8D70-05D5F6F546D1}" presName="parTx" presStyleLbl="revTx" presStyleIdx="0" presStyleCnt="5">
        <dgm:presLayoutVars>
          <dgm:chMax val="0"/>
          <dgm:chPref val="0"/>
        </dgm:presLayoutVars>
      </dgm:prSet>
      <dgm:spPr/>
    </dgm:pt>
    <dgm:pt modelId="{26D7E0F5-0A53-4B20-BE2B-424BFE7B2EA3}" type="pres">
      <dgm:prSet presAssocID="{85D3E609-F54E-4879-B458-4B0A127114ED}" presName="sibTrans" presStyleCnt="0"/>
      <dgm:spPr/>
    </dgm:pt>
    <dgm:pt modelId="{06F35A04-0D3B-48C0-8096-5D29B1F0F1F6}" type="pres">
      <dgm:prSet presAssocID="{39976695-6F03-4201-92CD-B16627FF0DD7}" presName="compNode" presStyleCnt="0"/>
      <dgm:spPr/>
    </dgm:pt>
    <dgm:pt modelId="{44873807-29B2-41F5-86E2-5A0EBF775496}" type="pres">
      <dgm:prSet presAssocID="{39976695-6F03-4201-92CD-B16627FF0DD7}" presName="bgRect" presStyleLbl="bgShp" presStyleIdx="1" presStyleCnt="5"/>
      <dgm:spPr/>
    </dgm:pt>
    <dgm:pt modelId="{B627933E-CA39-421C-969A-E3027BAD427A}" type="pres">
      <dgm:prSet presAssocID="{39976695-6F03-4201-92CD-B16627FF0DD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AFD54EA2-0F0F-4DCA-8384-4E613359C0F5}" type="pres">
      <dgm:prSet presAssocID="{39976695-6F03-4201-92CD-B16627FF0DD7}" presName="spaceRect" presStyleCnt="0"/>
      <dgm:spPr/>
    </dgm:pt>
    <dgm:pt modelId="{5DF05285-A9C8-438C-8575-981D75D75485}" type="pres">
      <dgm:prSet presAssocID="{39976695-6F03-4201-92CD-B16627FF0DD7}" presName="parTx" presStyleLbl="revTx" presStyleIdx="1" presStyleCnt="5">
        <dgm:presLayoutVars>
          <dgm:chMax val="0"/>
          <dgm:chPref val="0"/>
        </dgm:presLayoutVars>
      </dgm:prSet>
      <dgm:spPr/>
    </dgm:pt>
    <dgm:pt modelId="{A12FDDC9-AD2E-4387-9990-AB66AFDBA64B}" type="pres">
      <dgm:prSet presAssocID="{7C2B2C6A-940C-4D25-9232-D3B28EA34389}" presName="sibTrans" presStyleCnt="0"/>
      <dgm:spPr/>
    </dgm:pt>
    <dgm:pt modelId="{A521CA53-E8E4-474E-AD36-CEBC052B74D8}" type="pres">
      <dgm:prSet presAssocID="{49D3816C-43C0-4767-B1C2-1FDF0DE29938}" presName="compNode" presStyleCnt="0"/>
      <dgm:spPr/>
    </dgm:pt>
    <dgm:pt modelId="{C5611D5E-2042-4968-80FA-6C382D37A92E}" type="pres">
      <dgm:prSet presAssocID="{49D3816C-43C0-4767-B1C2-1FDF0DE29938}" presName="bgRect" presStyleLbl="bgShp" presStyleIdx="2" presStyleCnt="5"/>
      <dgm:spPr/>
    </dgm:pt>
    <dgm:pt modelId="{CA0437F5-DFED-40A5-8396-94547219AC8C}" type="pres">
      <dgm:prSet presAssocID="{49D3816C-43C0-4767-B1C2-1FDF0DE2993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et"/>
        </a:ext>
      </dgm:extLst>
    </dgm:pt>
    <dgm:pt modelId="{0E818C91-60E9-4B76-9C67-0CFDB547A455}" type="pres">
      <dgm:prSet presAssocID="{49D3816C-43C0-4767-B1C2-1FDF0DE29938}" presName="spaceRect" presStyleCnt="0"/>
      <dgm:spPr/>
    </dgm:pt>
    <dgm:pt modelId="{79760224-921E-4192-BC7A-8115C51FC90F}" type="pres">
      <dgm:prSet presAssocID="{49D3816C-43C0-4767-B1C2-1FDF0DE29938}" presName="parTx" presStyleLbl="revTx" presStyleIdx="2" presStyleCnt="5">
        <dgm:presLayoutVars>
          <dgm:chMax val="0"/>
          <dgm:chPref val="0"/>
        </dgm:presLayoutVars>
      </dgm:prSet>
      <dgm:spPr/>
    </dgm:pt>
    <dgm:pt modelId="{D473EB12-D05F-4137-8A83-E27CC38A760D}" type="pres">
      <dgm:prSet presAssocID="{46919585-21D1-445A-A650-E4876D00DE47}" presName="sibTrans" presStyleCnt="0"/>
      <dgm:spPr/>
    </dgm:pt>
    <dgm:pt modelId="{E3E49D13-25B3-49C9-BB33-9ACB7BFCCB23}" type="pres">
      <dgm:prSet presAssocID="{DAC473F8-F5F7-4492-89F4-FF3CF3BBA75B}" presName="compNode" presStyleCnt="0"/>
      <dgm:spPr/>
    </dgm:pt>
    <dgm:pt modelId="{8964DA70-D65C-4D30-A561-DAC91A42A404}" type="pres">
      <dgm:prSet presAssocID="{DAC473F8-F5F7-4492-89F4-FF3CF3BBA75B}" presName="bgRect" presStyleLbl="bgShp" presStyleIdx="3" presStyleCnt="5"/>
      <dgm:spPr/>
    </dgm:pt>
    <dgm:pt modelId="{D4CC2463-D0FC-4E74-893D-83CE1BCC468F}" type="pres">
      <dgm:prSet presAssocID="{DAC473F8-F5F7-4492-89F4-FF3CF3BBA75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25F8AD1C-19FA-4186-AC3A-9034C13233E1}" type="pres">
      <dgm:prSet presAssocID="{DAC473F8-F5F7-4492-89F4-FF3CF3BBA75B}" presName="spaceRect" presStyleCnt="0"/>
      <dgm:spPr/>
    </dgm:pt>
    <dgm:pt modelId="{FCAE2D69-EE80-4D6B-A769-C46C58B6604F}" type="pres">
      <dgm:prSet presAssocID="{DAC473F8-F5F7-4492-89F4-FF3CF3BBA75B}" presName="parTx" presStyleLbl="revTx" presStyleIdx="3" presStyleCnt="5">
        <dgm:presLayoutVars>
          <dgm:chMax val="0"/>
          <dgm:chPref val="0"/>
        </dgm:presLayoutVars>
      </dgm:prSet>
      <dgm:spPr/>
    </dgm:pt>
    <dgm:pt modelId="{137238C0-7E39-41D2-988D-B20190237D7E}" type="pres">
      <dgm:prSet presAssocID="{62C75404-CC3B-423D-B987-B26A277F0ACA}" presName="sibTrans" presStyleCnt="0"/>
      <dgm:spPr/>
    </dgm:pt>
    <dgm:pt modelId="{A85EB30B-9186-46D0-88A7-9D19C24F9565}" type="pres">
      <dgm:prSet presAssocID="{F1BEDC0A-8FFF-4F32-A511-5BD1604313DD}" presName="compNode" presStyleCnt="0"/>
      <dgm:spPr/>
    </dgm:pt>
    <dgm:pt modelId="{7F570C4A-BCEF-4BAD-8FBD-CAEA8107E65E}" type="pres">
      <dgm:prSet presAssocID="{F1BEDC0A-8FFF-4F32-A511-5BD1604313DD}" presName="bgRect" presStyleLbl="bgShp" presStyleIdx="4" presStyleCnt="5"/>
      <dgm:spPr/>
    </dgm:pt>
    <dgm:pt modelId="{2117C26F-7938-4218-8F13-3FC5EE6AF4FF}" type="pres">
      <dgm:prSet presAssocID="{F1BEDC0A-8FFF-4F32-A511-5BD1604313D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C1E672A-0907-4D35-8CDB-D84635A4D741}" type="pres">
      <dgm:prSet presAssocID="{F1BEDC0A-8FFF-4F32-A511-5BD1604313DD}" presName="spaceRect" presStyleCnt="0"/>
      <dgm:spPr/>
    </dgm:pt>
    <dgm:pt modelId="{495E998C-4C5D-418F-AE32-00D9E411019D}" type="pres">
      <dgm:prSet presAssocID="{F1BEDC0A-8FFF-4F32-A511-5BD1604313D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2B3FF3F-0A5A-4E84-841E-5D5D991E36BC}" type="presOf" srcId="{B0181F19-A641-4FF2-B287-86990D5ED60C}" destId="{10DBF6FD-A57D-4644-B764-61DF137731F1}" srcOrd="0" destOrd="0" presId="urn:microsoft.com/office/officeart/2018/2/layout/IconVerticalSolidList"/>
    <dgm:cxn modelId="{04B6FC5B-3745-4E88-A872-57979E796572}" type="presOf" srcId="{49D3816C-43C0-4767-B1C2-1FDF0DE29938}" destId="{79760224-921E-4192-BC7A-8115C51FC90F}" srcOrd="0" destOrd="0" presId="urn:microsoft.com/office/officeart/2018/2/layout/IconVerticalSolidList"/>
    <dgm:cxn modelId="{4DE76E59-81FC-45B1-907D-D2B14887D5F3}" srcId="{B0181F19-A641-4FF2-B287-86990D5ED60C}" destId="{49D3816C-43C0-4767-B1C2-1FDF0DE29938}" srcOrd="2" destOrd="0" parTransId="{0AED2881-8763-4D66-A926-64D2578F8B82}" sibTransId="{46919585-21D1-445A-A650-E4876D00DE47}"/>
    <dgm:cxn modelId="{C16F5B85-2022-45BE-9759-C19F50BA4B66}" type="presOf" srcId="{DAC473F8-F5F7-4492-89F4-FF3CF3BBA75B}" destId="{FCAE2D69-EE80-4D6B-A769-C46C58B6604F}" srcOrd="0" destOrd="0" presId="urn:microsoft.com/office/officeart/2018/2/layout/IconVerticalSolidList"/>
    <dgm:cxn modelId="{888287B5-E675-4271-8452-E64311C23977}" srcId="{B0181F19-A641-4FF2-B287-86990D5ED60C}" destId="{AFF24159-D421-4D8E-8D70-05D5F6F546D1}" srcOrd="0" destOrd="0" parTransId="{94FFD026-AE20-453B-BF0D-E822D4702488}" sibTransId="{85D3E609-F54E-4879-B458-4B0A127114ED}"/>
    <dgm:cxn modelId="{DC0875C0-0E65-4318-899F-1E656C51C2AA}" srcId="{B0181F19-A641-4FF2-B287-86990D5ED60C}" destId="{F1BEDC0A-8FFF-4F32-A511-5BD1604313DD}" srcOrd="4" destOrd="0" parTransId="{87E1CB6F-9729-40B0-81DC-ACDEAE87A8B0}" sibTransId="{4D416997-E5C0-4456-B941-85E126945482}"/>
    <dgm:cxn modelId="{C25E84D2-1211-461F-886B-F3BC1ADD251F}" type="presOf" srcId="{AFF24159-D421-4D8E-8D70-05D5F6F546D1}" destId="{F69A659F-918F-4DD3-BA8C-101BC75E782B}" srcOrd="0" destOrd="0" presId="urn:microsoft.com/office/officeart/2018/2/layout/IconVerticalSolidList"/>
    <dgm:cxn modelId="{4E0B73E3-B709-4173-9254-0D1BEE54F20C}" srcId="{B0181F19-A641-4FF2-B287-86990D5ED60C}" destId="{39976695-6F03-4201-92CD-B16627FF0DD7}" srcOrd="1" destOrd="0" parTransId="{3527402A-B842-4122-B5D4-A248397D3C52}" sibTransId="{7C2B2C6A-940C-4D25-9232-D3B28EA34389}"/>
    <dgm:cxn modelId="{ADBB16E8-8478-4F4E-A0E4-66753A3A740D}" type="presOf" srcId="{F1BEDC0A-8FFF-4F32-A511-5BD1604313DD}" destId="{495E998C-4C5D-418F-AE32-00D9E411019D}" srcOrd="0" destOrd="0" presId="urn:microsoft.com/office/officeart/2018/2/layout/IconVerticalSolidList"/>
    <dgm:cxn modelId="{4FDEDAF1-3D7F-4F43-8C69-328E243D5F17}" srcId="{B0181F19-A641-4FF2-B287-86990D5ED60C}" destId="{DAC473F8-F5F7-4492-89F4-FF3CF3BBA75B}" srcOrd="3" destOrd="0" parTransId="{65BBAF82-2873-4567-9E1F-5450BAACB5C2}" sibTransId="{62C75404-CC3B-423D-B987-B26A277F0ACA}"/>
    <dgm:cxn modelId="{90B01DF7-566A-44CE-B617-550329D9C8EA}" type="presOf" srcId="{39976695-6F03-4201-92CD-B16627FF0DD7}" destId="{5DF05285-A9C8-438C-8575-981D75D75485}" srcOrd="0" destOrd="0" presId="urn:microsoft.com/office/officeart/2018/2/layout/IconVerticalSolidList"/>
    <dgm:cxn modelId="{E262C4CD-91C3-46F9-A7C6-64840A10DB6F}" type="presParOf" srcId="{10DBF6FD-A57D-4644-B764-61DF137731F1}" destId="{CBD26D47-A5CF-4F9E-B213-83EAE0B54C05}" srcOrd="0" destOrd="0" presId="urn:microsoft.com/office/officeart/2018/2/layout/IconVerticalSolidList"/>
    <dgm:cxn modelId="{F919F0C6-F27F-4358-98D7-F2D015315827}" type="presParOf" srcId="{CBD26D47-A5CF-4F9E-B213-83EAE0B54C05}" destId="{E0009487-75B5-4079-BFF1-FB4818BC3BCC}" srcOrd="0" destOrd="0" presId="urn:microsoft.com/office/officeart/2018/2/layout/IconVerticalSolidList"/>
    <dgm:cxn modelId="{0B253AFC-9CD5-44DF-A6F4-337BF958CB09}" type="presParOf" srcId="{CBD26D47-A5CF-4F9E-B213-83EAE0B54C05}" destId="{0B9CCDEC-24C3-4A44-99B7-012E2DD74AEA}" srcOrd="1" destOrd="0" presId="urn:microsoft.com/office/officeart/2018/2/layout/IconVerticalSolidList"/>
    <dgm:cxn modelId="{F3A8226B-A5F3-4D95-B7D1-C93172E30993}" type="presParOf" srcId="{CBD26D47-A5CF-4F9E-B213-83EAE0B54C05}" destId="{FEB1F9E2-E30A-4A30-AB85-2D8824815C62}" srcOrd="2" destOrd="0" presId="urn:microsoft.com/office/officeart/2018/2/layout/IconVerticalSolidList"/>
    <dgm:cxn modelId="{AA99CE3D-737D-4E36-8C4E-18AA41C182CA}" type="presParOf" srcId="{CBD26D47-A5CF-4F9E-B213-83EAE0B54C05}" destId="{F69A659F-918F-4DD3-BA8C-101BC75E782B}" srcOrd="3" destOrd="0" presId="urn:microsoft.com/office/officeart/2018/2/layout/IconVerticalSolidList"/>
    <dgm:cxn modelId="{973F69E2-9F05-4BFA-B7EE-8B0387BCF4C2}" type="presParOf" srcId="{10DBF6FD-A57D-4644-B764-61DF137731F1}" destId="{26D7E0F5-0A53-4B20-BE2B-424BFE7B2EA3}" srcOrd="1" destOrd="0" presId="urn:microsoft.com/office/officeart/2018/2/layout/IconVerticalSolidList"/>
    <dgm:cxn modelId="{1E31636A-EAA5-4FF4-A9B9-6B0CD2914E88}" type="presParOf" srcId="{10DBF6FD-A57D-4644-B764-61DF137731F1}" destId="{06F35A04-0D3B-48C0-8096-5D29B1F0F1F6}" srcOrd="2" destOrd="0" presId="urn:microsoft.com/office/officeart/2018/2/layout/IconVerticalSolidList"/>
    <dgm:cxn modelId="{BD2006E7-28E9-4D4B-918B-81968902FD43}" type="presParOf" srcId="{06F35A04-0D3B-48C0-8096-5D29B1F0F1F6}" destId="{44873807-29B2-41F5-86E2-5A0EBF775496}" srcOrd="0" destOrd="0" presId="urn:microsoft.com/office/officeart/2018/2/layout/IconVerticalSolidList"/>
    <dgm:cxn modelId="{E4893EDF-C446-4620-B64A-8D1ED438B785}" type="presParOf" srcId="{06F35A04-0D3B-48C0-8096-5D29B1F0F1F6}" destId="{B627933E-CA39-421C-969A-E3027BAD427A}" srcOrd="1" destOrd="0" presId="urn:microsoft.com/office/officeart/2018/2/layout/IconVerticalSolidList"/>
    <dgm:cxn modelId="{C92B60F2-0C28-41A0-904F-81EF8E605208}" type="presParOf" srcId="{06F35A04-0D3B-48C0-8096-5D29B1F0F1F6}" destId="{AFD54EA2-0F0F-4DCA-8384-4E613359C0F5}" srcOrd="2" destOrd="0" presId="urn:microsoft.com/office/officeart/2018/2/layout/IconVerticalSolidList"/>
    <dgm:cxn modelId="{D53F65DF-AEDF-439B-B6C3-B10F6C18C282}" type="presParOf" srcId="{06F35A04-0D3B-48C0-8096-5D29B1F0F1F6}" destId="{5DF05285-A9C8-438C-8575-981D75D75485}" srcOrd="3" destOrd="0" presId="urn:microsoft.com/office/officeart/2018/2/layout/IconVerticalSolidList"/>
    <dgm:cxn modelId="{83C41C3C-4C5B-49FC-8924-4FCDD4A074D1}" type="presParOf" srcId="{10DBF6FD-A57D-4644-B764-61DF137731F1}" destId="{A12FDDC9-AD2E-4387-9990-AB66AFDBA64B}" srcOrd="3" destOrd="0" presId="urn:microsoft.com/office/officeart/2018/2/layout/IconVerticalSolidList"/>
    <dgm:cxn modelId="{8C6815EC-EA57-450A-A265-634F48A6B34F}" type="presParOf" srcId="{10DBF6FD-A57D-4644-B764-61DF137731F1}" destId="{A521CA53-E8E4-474E-AD36-CEBC052B74D8}" srcOrd="4" destOrd="0" presId="urn:microsoft.com/office/officeart/2018/2/layout/IconVerticalSolidList"/>
    <dgm:cxn modelId="{AFCE3D27-537C-4965-A4C6-DC79E8E824D6}" type="presParOf" srcId="{A521CA53-E8E4-474E-AD36-CEBC052B74D8}" destId="{C5611D5E-2042-4968-80FA-6C382D37A92E}" srcOrd="0" destOrd="0" presId="urn:microsoft.com/office/officeart/2018/2/layout/IconVerticalSolidList"/>
    <dgm:cxn modelId="{A87EBB1C-1B28-4FB6-B34F-042BBA25BA1E}" type="presParOf" srcId="{A521CA53-E8E4-474E-AD36-CEBC052B74D8}" destId="{CA0437F5-DFED-40A5-8396-94547219AC8C}" srcOrd="1" destOrd="0" presId="urn:microsoft.com/office/officeart/2018/2/layout/IconVerticalSolidList"/>
    <dgm:cxn modelId="{3EC82A9D-35BA-427B-B33A-99A5C4856A9E}" type="presParOf" srcId="{A521CA53-E8E4-474E-AD36-CEBC052B74D8}" destId="{0E818C91-60E9-4B76-9C67-0CFDB547A455}" srcOrd="2" destOrd="0" presId="urn:microsoft.com/office/officeart/2018/2/layout/IconVerticalSolidList"/>
    <dgm:cxn modelId="{4C1DD7BC-8AC7-487F-8A30-2944A6C4D89D}" type="presParOf" srcId="{A521CA53-E8E4-474E-AD36-CEBC052B74D8}" destId="{79760224-921E-4192-BC7A-8115C51FC90F}" srcOrd="3" destOrd="0" presId="urn:microsoft.com/office/officeart/2018/2/layout/IconVerticalSolidList"/>
    <dgm:cxn modelId="{B1CE7DE3-1D7F-45C2-AE21-3737F85C9C37}" type="presParOf" srcId="{10DBF6FD-A57D-4644-B764-61DF137731F1}" destId="{D473EB12-D05F-4137-8A83-E27CC38A760D}" srcOrd="5" destOrd="0" presId="urn:microsoft.com/office/officeart/2018/2/layout/IconVerticalSolidList"/>
    <dgm:cxn modelId="{87DFDA62-B6FD-48A3-929B-BF5484669431}" type="presParOf" srcId="{10DBF6FD-A57D-4644-B764-61DF137731F1}" destId="{E3E49D13-25B3-49C9-BB33-9ACB7BFCCB23}" srcOrd="6" destOrd="0" presId="urn:microsoft.com/office/officeart/2018/2/layout/IconVerticalSolidList"/>
    <dgm:cxn modelId="{1CA5C82F-55B1-4A2C-A44C-B0FD57900941}" type="presParOf" srcId="{E3E49D13-25B3-49C9-BB33-9ACB7BFCCB23}" destId="{8964DA70-D65C-4D30-A561-DAC91A42A404}" srcOrd="0" destOrd="0" presId="urn:microsoft.com/office/officeart/2018/2/layout/IconVerticalSolidList"/>
    <dgm:cxn modelId="{8B2F8991-81AA-4C7F-A6F3-C09C084E964D}" type="presParOf" srcId="{E3E49D13-25B3-49C9-BB33-9ACB7BFCCB23}" destId="{D4CC2463-D0FC-4E74-893D-83CE1BCC468F}" srcOrd="1" destOrd="0" presId="urn:microsoft.com/office/officeart/2018/2/layout/IconVerticalSolidList"/>
    <dgm:cxn modelId="{17F789FB-1ABC-463A-8020-F9964594A3EC}" type="presParOf" srcId="{E3E49D13-25B3-49C9-BB33-9ACB7BFCCB23}" destId="{25F8AD1C-19FA-4186-AC3A-9034C13233E1}" srcOrd="2" destOrd="0" presId="urn:microsoft.com/office/officeart/2018/2/layout/IconVerticalSolidList"/>
    <dgm:cxn modelId="{F80B00BF-BEB9-44B0-8F9E-C9C26D6D9E6C}" type="presParOf" srcId="{E3E49D13-25B3-49C9-BB33-9ACB7BFCCB23}" destId="{FCAE2D69-EE80-4D6B-A769-C46C58B6604F}" srcOrd="3" destOrd="0" presId="urn:microsoft.com/office/officeart/2018/2/layout/IconVerticalSolidList"/>
    <dgm:cxn modelId="{C184C535-08C7-4960-8625-8BE226AC21C1}" type="presParOf" srcId="{10DBF6FD-A57D-4644-B764-61DF137731F1}" destId="{137238C0-7E39-41D2-988D-B20190237D7E}" srcOrd="7" destOrd="0" presId="urn:microsoft.com/office/officeart/2018/2/layout/IconVerticalSolidList"/>
    <dgm:cxn modelId="{B712662A-44BE-4284-8644-E6410989B372}" type="presParOf" srcId="{10DBF6FD-A57D-4644-B764-61DF137731F1}" destId="{A85EB30B-9186-46D0-88A7-9D19C24F9565}" srcOrd="8" destOrd="0" presId="urn:microsoft.com/office/officeart/2018/2/layout/IconVerticalSolidList"/>
    <dgm:cxn modelId="{D4F4B91D-6D9F-47EA-9FF0-081300109F1C}" type="presParOf" srcId="{A85EB30B-9186-46D0-88A7-9D19C24F9565}" destId="{7F570C4A-BCEF-4BAD-8FBD-CAEA8107E65E}" srcOrd="0" destOrd="0" presId="urn:microsoft.com/office/officeart/2018/2/layout/IconVerticalSolidList"/>
    <dgm:cxn modelId="{15C110FA-2094-4BFE-BC60-EB01B0CA4C76}" type="presParOf" srcId="{A85EB30B-9186-46D0-88A7-9D19C24F9565}" destId="{2117C26F-7938-4218-8F13-3FC5EE6AF4FF}" srcOrd="1" destOrd="0" presId="urn:microsoft.com/office/officeart/2018/2/layout/IconVerticalSolidList"/>
    <dgm:cxn modelId="{59B75B12-856D-41AA-848B-D1DBDFEAB410}" type="presParOf" srcId="{A85EB30B-9186-46D0-88A7-9D19C24F9565}" destId="{1C1E672A-0907-4D35-8CDB-D84635A4D741}" srcOrd="2" destOrd="0" presId="urn:microsoft.com/office/officeart/2018/2/layout/IconVerticalSolidList"/>
    <dgm:cxn modelId="{472BC0C4-AD07-44F2-B553-CC19950E8CC9}" type="presParOf" srcId="{A85EB30B-9186-46D0-88A7-9D19C24F9565}" destId="{495E998C-4C5D-418F-AE32-00D9E41101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FE7A92-2F01-488D-8F6C-8A3BA9CA815B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8B176AC-B66D-4976-A9CC-BE6003C82C14}">
      <dgm:prSet/>
      <dgm:spPr/>
      <dgm:t>
        <a:bodyPr/>
        <a:lstStyle/>
        <a:p>
          <a:r>
            <a:rPr lang="en-US"/>
            <a:t>Test accuracy with 10 epochs was 86%</a:t>
          </a:r>
        </a:p>
      </dgm:t>
    </dgm:pt>
    <dgm:pt modelId="{3C875284-0757-4843-9B49-F1FBE51CDEE1}" type="parTrans" cxnId="{C5FE529B-41CF-4674-89DF-705BD213152F}">
      <dgm:prSet/>
      <dgm:spPr/>
      <dgm:t>
        <a:bodyPr/>
        <a:lstStyle/>
        <a:p>
          <a:endParaRPr lang="en-US"/>
        </a:p>
      </dgm:t>
    </dgm:pt>
    <dgm:pt modelId="{C0EF9D3D-4AD3-415A-A860-1B86A22243B7}" type="sibTrans" cxnId="{C5FE529B-41CF-4674-89DF-705BD213152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5E2480E-61CB-4DC6-99A6-3BB6F39C389F}">
      <dgm:prSet/>
      <dgm:spPr/>
      <dgm:t>
        <a:bodyPr/>
        <a:lstStyle/>
        <a:p>
          <a:r>
            <a:rPr lang="en-US"/>
            <a:t>Test accuracy with 20 epochs was 89%</a:t>
          </a:r>
        </a:p>
      </dgm:t>
    </dgm:pt>
    <dgm:pt modelId="{68D75302-16CB-465B-9599-BCD001C03B13}" type="parTrans" cxnId="{335F3736-AE47-43CB-822F-D708C8847852}">
      <dgm:prSet/>
      <dgm:spPr/>
      <dgm:t>
        <a:bodyPr/>
        <a:lstStyle/>
        <a:p>
          <a:endParaRPr lang="en-US"/>
        </a:p>
      </dgm:t>
    </dgm:pt>
    <dgm:pt modelId="{5F0A0D50-B10A-485C-885F-81A50CD5558A}" type="sibTrans" cxnId="{335F3736-AE47-43CB-822F-D708C884785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6570DEE4-E671-40BC-A6EF-1CE218F004CB}">
      <dgm:prSet/>
      <dgm:spPr/>
      <dgm:t>
        <a:bodyPr/>
        <a:lstStyle/>
        <a:p>
          <a:r>
            <a:rPr lang="en-US"/>
            <a:t>Test accuracy with 30 epochs was 90%</a:t>
          </a:r>
        </a:p>
      </dgm:t>
    </dgm:pt>
    <dgm:pt modelId="{A95AF3DC-C5D8-4708-A64E-17493C6470D1}" type="parTrans" cxnId="{0AB4802F-C25A-4594-AFA9-AFB4157F6BF4}">
      <dgm:prSet/>
      <dgm:spPr/>
      <dgm:t>
        <a:bodyPr/>
        <a:lstStyle/>
        <a:p>
          <a:endParaRPr lang="en-US"/>
        </a:p>
      </dgm:t>
    </dgm:pt>
    <dgm:pt modelId="{B54321AB-9686-487B-8AD7-D15489F95FFA}" type="sibTrans" cxnId="{0AB4802F-C25A-4594-AFA9-AFB4157F6BF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3951BEDB-30D0-4A69-8C04-4E89CA8E0919}" type="pres">
      <dgm:prSet presAssocID="{7CFE7A92-2F01-488D-8F6C-8A3BA9CA815B}" presName="Name0" presStyleCnt="0">
        <dgm:presLayoutVars>
          <dgm:animLvl val="lvl"/>
          <dgm:resizeHandles val="exact"/>
        </dgm:presLayoutVars>
      </dgm:prSet>
      <dgm:spPr/>
    </dgm:pt>
    <dgm:pt modelId="{902D8543-53CC-45CC-9BD7-72C6381A6ABA}" type="pres">
      <dgm:prSet presAssocID="{B8B176AC-B66D-4976-A9CC-BE6003C82C14}" presName="compositeNode" presStyleCnt="0">
        <dgm:presLayoutVars>
          <dgm:bulletEnabled val="1"/>
        </dgm:presLayoutVars>
      </dgm:prSet>
      <dgm:spPr/>
    </dgm:pt>
    <dgm:pt modelId="{B8203940-23EB-42B9-94F9-7C9FF8882379}" type="pres">
      <dgm:prSet presAssocID="{B8B176AC-B66D-4976-A9CC-BE6003C82C14}" presName="bgRect" presStyleLbl="alignNode1" presStyleIdx="0" presStyleCnt="3"/>
      <dgm:spPr/>
    </dgm:pt>
    <dgm:pt modelId="{CDAB0312-AC32-4649-A647-F35EA1B72A33}" type="pres">
      <dgm:prSet presAssocID="{C0EF9D3D-4AD3-415A-A860-1B86A22243B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A8662F9B-FF64-40A7-95BA-32FDE4B24AA7}" type="pres">
      <dgm:prSet presAssocID="{B8B176AC-B66D-4976-A9CC-BE6003C82C14}" presName="nodeRect" presStyleLbl="alignNode1" presStyleIdx="0" presStyleCnt="3">
        <dgm:presLayoutVars>
          <dgm:bulletEnabled val="1"/>
        </dgm:presLayoutVars>
      </dgm:prSet>
      <dgm:spPr/>
    </dgm:pt>
    <dgm:pt modelId="{8942E17E-747B-47C5-88C9-DC5DDEEE8C0B}" type="pres">
      <dgm:prSet presAssocID="{C0EF9D3D-4AD3-415A-A860-1B86A22243B7}" presName="sibTrans" presStyleCnt="0"/>
      <dgm:spPr/>
    </dgm:pt>
    <dgm:pt modelId="{3051DB32-0C79-4E42-A022-E530B26FC731}" type="pres">
      <dgm:prSet presAssocID="{25E2480E-61CB-4DC6-99A6-3BB6F39C389F}" presName="compositeNode" presStyleCnt="0">
        <dgm:presLayoutVars>
          <dgm:bulletEnabled val="1"/>
        </dgm:presLayoutVars>
      </dgm:prSet>
      <dgm:spPr/>
    </dgm:pt>
    <dgm:pt modelId="{D3A2C48A-A6BE-42E6-BF1C-7FFE143038D6}" type="pres">
      <dgm:prSet presAssocID="{25E2480E-61CB-4DC6-99A6-3BB6F39C389F}" presName="bgRect" presStyleLbl="alignNode1" presStyleIdx="1" presStyleCnt="3"/>
      <dgm:spPr/>
    </dgm:pt>
    <dgm:pt modelId="{C8C75EDE-55A5-4095-823D-A1960B3493F4}" type="pres">
      <dgm:prSet presAssocID="{5F0A0D50-B10A-485C-885F-81A50CD5558A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DB3004BC-4FB8-4D99-904C-0C8653829118}" type="pres">
      <dgm:prSet presAssocID="{25E2480E-61CB-4DC6-99A6-3BB6F39C389F}" presName="nodeRect" presStyleLbl="alignNode1" presStyleIdx="1" presStyleCnt="3">
        <dgm:presLayoutVars>
          <dgm:bulletEnabled val="1"/>
        </dgm:presLayoutVars>
      </dgm:prSet>
      <dgm:spPr/>
    </dgm:pt>
    <dgm:pt modelId="{60F428D5-C120-41FD-86C7-985EB772C58D}" type="pres">
      <dgm:prSet presAssocID="{5F0A0D50-B10A-485C-885F-81A50CD5558A}" presName="sibTrans" presStyleCnt="0"/>
      <dgm:spPr/>
    </dgm:pt>
    <dgm:pt modelId="{835E71F3-AB32-4B09-B65C-31D267E78063}" type="pres">
      <dgm:prSet presAssocID="{6570DEE4-E671-40BC-A6EF-1CE218F004CB}" presName="compositeNode" presStyleCnt="0">
        <dgm:presLayoutVars>
          <dgm:bulletEnabled val="1"/>
        </dgm:presLayoutVars>
      </dgm:prSet>
      <dgm:spPr/>
    </dgm:pt>
    <dgm:pt modelId="{208139BA-705A-4E9D-9554-2D6780BC5B2D}" type="pres">
      <dgm:prSet presAssocID="{6570DEE4-E671-40BC-A6EF-1CE218F004CB}" presName="bgRect" presStyleLbl="alignNode1" presStyleIdx="2" presStyleCnt="3"/>
      <dgm:spPr/>
    </dgm:pt>
    <dgm:pt modelId="{31DBC52A-4B6B-4F3B-B980-173F973B5C03}" type="pres">
      <dgm:prSet presAssocID="{B54321AB-9686-487B-8AD7-D15489F95FF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E896EE48-D65C-4EAA-B9D0-39CC649BE2E1}" type="pres">
      <dgm:prSet presAssocID="{6570DEE4-E671-40BC-A6EF-1CE218F004CB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90D4910-4F3C-4F86-A2C6-99048723FD87}" type="presOf" srcId="{6570DEE4-E671-40BC-A6EF-1CE218F004CB}" destId="{E896EE48-D65C-4EAA-B9D0-39CC649BE2E1}" srcOrd="1" destOrd="0" presId="urn:microsoft.com/office/officeart/2016/7/layout/LinearBlockProcessNumbered"/>
    <dgm:cxn modelId="{0DCCEE19-37A6-4E7B-A52E-510113986852}" type="presOf" srcId="{C0EF9D3D-4AD3-415A-A860-1B86A22243B7}" destId="{CDAB0312-AC32-4649-A647-F35EA1B72A33}" srcOrd="0" destOrd="0" presId="urn:microsoft.com/office/officeart/2016/7/layout/LinearBlockProcessNumbered"/>
    <dgm:cxn modelId="{C0C78C2C-DE53-47AA-B71C-1C7B5D54A8FD}" type="presOf" srcId="{6570DEE4-E671-40BC-A6EF-1CE218F004CB}" destId="{208139BA-705A-4E9D-9554-2D6780BC5B2D}" srcOrd="0" destOrd="0" presId="urn:microsoft.com/office/officeart/2016/7/layout/LinearBlockProcessNumbered"/>
    <dgm:cxn modelId="{0AB4802F-C25A-4594-AFA9-AFB4157F6BF4}" srcId="{7CFE7A92-2F01-488D-8F6C-8A3BA9CA815B}" destId="{6570DEE4-E671-40BC-A6EF-1CE218F004CB}" srcOrd="2" destOrd="0" parTransId="{A95AF3DC-C5D8-4708-A64E-17493C6470D1}" sibTransId="{B54321AB-9686-487B-8AD7-D15489F95FFA}"/>
    <dgm:cxn modelId="{335F3736-AE47-43CB-822F-D708C8847852}" srcId="{7CFE7A92-2F01-488D-8F6C-8A3BA9CA815B}" destId="{25E2480E-61CB-4DC6-99A6-3BB6F39C389F}" srcOrd="1" destOrd="0" parTransId="{68D75302-16CB-465B-9599-BCD001C03B13}" sibTransId="{5F0A0D50-B10A-485C-885F-81A50CD5558A}"/>
    <dgm:cxn modelId="{FA9C7C3C-83E0-41ED-A101-0FC607849886}" type="presOf" srcId="{5F0A0D50-B10A-485C-885F-81A50CD5558A}" destId="{C8C75EDE-55A5-4095-823D-A1960B3493F4}" srcOrd="0" destOrd="0" presId="urn:microsoft.com/office/officeart/2016/7/layout/LinearBlockProcessNumbered"/>
    <dgm:cxn modelId="{B7F4BA6D-D243-485C-BA48-FF4B8BEE0974}" type="presOf" srcId="{25E2480E-61CB-4DC6-99A6-3BB6F39C389F}" destId="{DB3004BC-4FB8-4D99-904C-0C8653829118}" srcOrd="1" destOrd="0" presId="urn:microsoft.com/office/officeart/2016/7/layout/LinearBlockProcessNumbered"/>
    <dgm:cxn modelId="{6C52DE56-FC56-42B7-AB7F-1FEA2FE567B6}" type="presOf" srcId="{B54321AB-9686-487B-8AD7-D15489F95FFA}" destId="{31DBC52A-4B6B-4F3B-B980-173F973B5C03}" srcOrd="0" destOrd="0" presId="urn:microsoft.com/office/officeart/2016/7/layout/LinearBlockProcessNumbered"/>
    <dgm:cxn modelId="{110E228A-9624-4116-9313-F8F69A438367}" type="presOf" srcId="{7CFE7A92-2F01-488D-8F6C-8A3BA9CA815B}" destId="{3951BEDB-30D0-4A69-8C04-4E89CA8E0919}" srcOrd="0" destOrd="0" presId="urn:microsoft.com/office/officeart/2016/7/layout/LinearBlockProcessNumbered"/>
    <dgm:cxn modelId="{C5FE529B-41CF-4674-89DF-705BD213152F}" srcId="{7CFE7A92-2F01-488D-8F6C-8A3BA9CA815B}" destId="{B8B176AC-B66D-4976-A9CC-BE6003C82C14}" srcOrd="0" destOrd="0" parTransId="{3C875284-0757-4843-9B49-F1FBE51CDEE1}" sibTransId="{C0EF9D3D-4AD3-415A-A860-1B86A22243B7}"/>
    <dgm:cxn modelId="{E77DB2B4-580E-4271-BDE7-92F4172B7BB1}" type="presOf" srcId="{B8B176AC-B66D-4976-A9CC-BE6003C82C14}" destId="{A8662F9B-FF64-40A7-95BA-32FDE4B24AA7}" srcOrd="1" destOrd="0" presId="urn:microsoft.com/office/officeart/2016/7/layout/LinearBlockProcessNumbered"/>
    <dgm:cxn modelId="{C8EE50D2-EEE1-4993-B86D-23903949528F}" type="presOf" srcId="{B8B176AC-B66D-4976-A9CC-BE6003C82C14}" destId="{B8203940-23EB-42B9-94F9-7C9FF8882379}" srcOrd="0" destOrd="0" presId="urn:microsoft.com/office/officeart/2016/7/layout/LinearBlockProcessNumbered"/>
    <dgm:cxn modelId="{5B6128DA-66C7-4C1E-B5CC-ECD8FDC78F34}" type="presOf" srcId="{25E2480E-61CB-4DC6-99A6-3BB6F39C389F}" destId="{D3A2C48A-A6BE-42E6-BF1C-7FFE143038D6}" srcOrd="0" destOrd="0" presId="urn:microsoft.com/office/officeart/2016/7/layout/LinearBlockProcessNumbered"/>
    <dgm:cxn modelId="{84E24AD3-A6A5-4924-8D58-F3ADDE74F25A}" type="presParOf" srcId="{3951BEDB-30D0-4A69-8C04-4E89CA8E0919}" destId="{902D8543-53CC-45CC-9BD7-72C6381A6ABA}" srcOrd="0" destOrd="0" presId="urn:microsoft.com/office/officeart/2016/7/layout/LinearBlockProcessNumbered"/>
    <dgm:cxn modelId="{655A866E-83D3-4E6F-9772-33853D46DE8E}" type="presParOf" srcId="{902D8543-53CC-45CC-9BD7-72C6381A6ABA}" destId="{B8203940-23EB-42B9-94F9-7C9FF8882379}" srcOrd="0" destOrd="0" presId="urn:microsoft.com/office/officeart/2016/7/layout/LinearBlockProcessNumbered"/>
    <dgm:cxn modelId="{91E5B09D-68CE-441A-819C-0A68165EC845}" type="presParOf" srcId="{902D8543-53CC-45CC-9BD7-72C6381A6ABA}" destId="{CDAB0312-AC32-4649-A647-F35EA1B72A33}" srcOrd="1" destOrd="0" presId="urn:microsoft.com/office/officeart/2016/7/layout/LinearBlockProcessNumbered"/>
    <dgm:cxn modelId="{C88AB3E8-71E9-4ACD-AB18-7CDC4D51C6C2}" type="presParOf" srcId="{902D8543-53CC-45CC-9BD7-72C6381A6ABA}" destId="{A8662F9B-FF64-40A7-95BA-32FDE4B24AA7}" srcOrd="2" destOrd="0" presId="urn:microsoft.com/office/officeart/2016/7/layout/LinearBlockProcessNumbered"/>
    <dgm:cxn modelId="{E40631B9-3F12-49B4-B74C-C800AD446606}" type="presParOf" srcId="{3951BEDB-30D0-4A69-8C04-4E89CA8E0919}" destId="{8942E17E-747B-47C5-88C9-DC5DDEEE8C0B}" srcOrd="1" destOrd="0" presId="urn:microsoft.com/office/officeart/2016/7/layout/LinearBlockProcessNumbered"/>
    <dgm:cxn modelId="{B806809A-AD70-476E-81E6-F33806382923}" type="presParOf" srcId="{3951BEDB-30D0-4A69-8C04-4E89CA8E0919}" destId="{3051DB32-0C79-4E42-A022-E530B26FC731}" srcOrd="2" destOrd="0" presId="urn:microsoft.com/office/officeart/2016/7/layout/LinearBlockProcessNumbered"/>
    <dgm:cxn modelId="{F5EE92D2-813D-41A6-B71A-3BD8166BE0A1}" type="presParOf" srcId="{3051DB32-0C79-4E42-A022-E530B26FC731}" destId="{D3A2C48A-A6BE-42E6-BF1C-7FFE143038D6}" srcOrd="0" destOrd="0" presId="urn:microsoft.com/office/officeart/2016/7/layout/LinearBlockProcessNumbered"/>
    <dgm:cxn modelId="{863E323A-F524-4D48-9762-218C94030599}" type="presParOf" srcId="{3051DB32-0C79-4E42-A022-E530B26FC731}" destId="{C8C75EDE-55A5-4095-823D-A1960B3493F4}" srcOrd="1" destOrd="0" presId="urn:microsoft.com/office/officeart/2016/7/layout/LinearBlockProcessNumbered"/>
    <dgm:cxn modelId="{C5851AFA-BD1A-48A7-806B-19AA38B7F1C3}" type="presParOf" srcId="{3051DB32-0C79-4E42-A022-E530B26FC731}" destId="{DB3004BC-4FB8-4D99-904C-0C8653829118}" srcOrd="2" destOrd="0" presId="urn:microsoft.com/office/officeart/2016/7/layout/LinearBlockProcessNumbered"/>
    <dgm:cxn modelId="{14C91100-B37B-4FBF-A2DE-B40A2636C6D8}" type="presParOf" srcId="{3951BEDB-30D0-4A69-8C04-4E89CA8E0919}" destId="{60F428D5-C120-41FD-86C7-985EB772C58D}" srcOrd="3" destOrd="0" presId="urn:microsoft.com/office/officeart/2016/7/layout/LinearBlockProcessNumbered"/>
    <dgm:cxn modelId="{11124A62-7163-4C1A-BA60-1FFB9B6672C7}" type="presParOf" srcId="{3951BEDB-30D0-4A69-8C04-4E89CA8E0919}" destId="{835E71F3-AB32-4B09-B65C-31D267E78063}" srcOrd="4" destOrd="0" presId="urn:microsoft.com/office/officeart/2016/7/layout/LinearBlockProcessNumbered"/>
    <dgm:cxn modelId="{C93A6007-DE57-4713-80BB-D970CC4D0598}" type="presParOf" srcId="{835E71F3-AB32-4B09-B65C-31D267E78063}" destId="{208139BA-705A-4E9D-9554-2D6780BC5B2D}" srcOrd="0" destOrd="0" presId="urn:microsoft.com/office/officeart/2016/7/layout/LinearBlockProcessNumbered"/>
    <dgm:cxn modelId="{7703A247-E7B0-4967-A62F-62A3325F7B23}" type="presParOf" srcId="{835E71F3-AB32-4B09-B65C-31D267E78063}" destId="{31DBC52A-4B6B-4F3B-B980-173F973B5C03}" srcOrd="1" destOrd="0" presId="urn:microsoft.com/office/officeart/2016/7/layout/LinearBlockProcessNumbered"/>
    <dgm:cxn modelId="{E30CD7F1-56B0-45F4-9812-E5CF57F6380A}" type="presParOf" srcId="{835E71F3-AB32-4B09-B65C-31D267E78063}" destId="{E896EE48-D65C-4EAA-B9D0-39CC649BE2E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A259B-6142-49B4-8B6A-41FB7E057DFF}">
      <dsp:nvSpPr>
        <dsp:cNvPr id="0" name=""/>
        <dsp:cNvSpPr/>
      </dsp:nvSpPr>
      <dsp:spPr>
        <a:xfrm>
          <a:off x="0" y="3578"/>
          <a:ext cx="11041380" cy="7623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8AA24-D87D-4B9D-BCCB-D12B5F8EB367}">
      <dsp:nvSpPr>
        <dsp:cNvPr id="0" name=""/>
        <dsp:cNvSpPr/>
      </dsp:nvSpPr>
      <dsp:spPr>
        <a:xfrm>
          <a:off x="230597" y="175097"/>
          <a:ext cx="419268" cy="4192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4F318-36DB-40D1-870C-E5E9DA7E4ACF}">
      <dsp:nvSpPr>
        <dsp:cNvPr id="0" name=""/>
        <dsp:cNvSpPr/>
      </dsp:nvSpPr>
      <dsp:spPr>
        <a:xfrm>
          <a:off x="880463" y="3578"/>
          <a:ext cx="10160916" cy="76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77" tIns="80677" rIns="80677" bIns="8067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dataset consists of 60000 color images in 10 classes with a small image size of 32x32.</a:t>
          </a:r>
        </a:p>
      </dsp:txBody>
      <dsp:txXfrm>
        <a:off x="880463" y="3578"/>
        <a:ext cx="10160916" cy="762305"/>
      </dsp:txXfrm>
    </dsp:sp>
    <dsp:sp modelId="{ED56B337-2B44-459F-9620-E034CADCF56B}">
      <dsp:nvSpPr>
        <dsp:cNvPr id="0" name=""/>
        <dsp:cNvSpPr/>
      </dsp:nvSpPr>
      <dsp:spPr>
        <a:xfrm>
          <a:off x="0" y="956461"/>
          <a:ext cx="11041380" cy="7623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972F2-A4E1-4B96-8CC7-62D4900322CD}">
      <dsp:nvSpPr>
        <dsp:cNvPr id="0" name=""/>
        <dsp:cNvSpPr/>
      </dsp:nvSpPr>
      <dsp:spPr>
        <a:xfrm>
          <a:off x="230597" y="1127979"/>
          <a:ext cx="419268" cy="4192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123E2-9A25-486A-B516-E9AD40AFDF71}">
      <dsp:nvSpPr>
        <dsp:cNvPr id="0" name=""/>
        <dsp:cNvSpPr/>
      </dsp:nvSpPr>
      <dsp:spPr>
        <a:xfrm>
          <a:off x="880463" y="956461"/>
          <a:ext cx="10160916" cy="76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77" tIns="80677" rIns="80677" bIns="8067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are 50000 training images that are divided into a set of five batches and 10000 testing images.(90/10)</a:t>
          </a:r>
        </a:p>
      </dsp:txBody>
      <dsp:txXfrm>
        <a:off x="880463" y="956461"/>
        <a:ext cx="10160916" cy="762305"/>
      </dsp:txXfrm>
    </dsp:sp>
    <dsp:sp modelId="{68285F6A-FDB5-4127-9510-3B3672AFB01E}">
      <dsp:nvSpPr>
        <dsp:cNvPr id="0" name=""/>
        <dsp:cNvSpPr/>
      </dsp:nvSpPr>
      <dsp:spPr>
        <a:xfrm>
          <a:off x="0" y="1909343"/>
          <a:ext cx="11041380" cy="7623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105290-7119-465D-9E2C-624F877E8A23}">
      <dsp:nvSpPr>
        <dsp:cNvPr id="0" name=""/>
        <dsp:cNvSpPr/>
      </dsp:nvSpPr>
      <dsp:spPr>
        <a:xfrm>
          <a:off x="230597" y="2080861"/>
          <a:ext cx="419268" cy="4192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30F06-2F89-48BF-AD31-A92482EDCE4D}">
      <dsp:nvSpPr>
        <dsp:cNvPr id="0" name=""/>
        <dsp:cNvSpPr/>
      </dsp:nvSpPr>
      <dsp:spPr>
        <a:xfrm>
          <a:off x="880463" y="1909343"/>
          <a:ext cx="10160916" cy="76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77" tIns="80677" rIns="80677" bIns="8067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API used : Keras</a:t>
          </a:r>
        </a:p>
      </dsp:txBody>
      <dsp:txXfrm>
        <a:off x="880463" y="1909343"/>
        <a:ext cx="10160916" cy="762305"/>
      </dsp:txXfrm>
    </dsp:sp>
    <dsp:sp modelId="{FB844F51-658B-4C69-9552-CFD87AF22730}">
      <dsp:nvSpPr>
        <dsp:cNvPr id="0" name=""/>
        <dsp:cNvSpPr/>
      </dsp:nvSpPr>
      <dsp:spPr>
        <a:xfrm>
          <a:off x="0" y="2862225"/>
          <a:ext cx="11041380" cy="7623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34BAE-6870-4063-B37B-EBA688AD25AA}">
      <dsp:nvSpPr>
        <dsp:cNvPr id="0" name=""/>
        <dsp:cNvSpPr/>
      </dsp:nvSpPr>
      <dsp:spPr>
        <a:xfrm>
          <a:off x="230597" y="3033744"/>
          <a:ext cx="419268" cy="4192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80B03-E1AC-44CC-819D-424A72861CD6}">
      <dsp:nvSpPr>
        <dsp:cNvPr id="0" name=""/>
        <dsp:cNvSpPr/>
      </dsp:nvSpPr>
      <dsp:spPr>
        <a:xfrm>
          <a:off x="880463" y="2862225"/>
          <a:ext cx="10160916" cy="76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77" tIns="80677" rIns="80677" bIns="8067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Total layers : 10</a:t>
          </a:r>
        </a:p>
      </dsp:txBody>
      <dsp:txXfrm>
        <a:off x="880463" y="2862225"/>
        <a:ext cx="10160916" cy="762305"/>
      </dsp:txXfrm>
    </dsp:sp>
    <dsp:sp modelId="{B7AF106C-0F4C-40C7-9338-B51F7F756CB8}">
      <dsp:nvSpPr>
        <dsp:cNvPr id="0" name=""/>
        <dsp:cNvSpPr/>
      </dsp:nvSpPr>
      <dsp:spPr>
        <a:xfrm>
          <a:off x="0" y="3815107"/>
          <a:ext cx="11041380" cy="7623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2DB8C-2644-403A-ACA8-4D54C9437E32}">
      <dsp:nvSpPr>
        <dsp:cNvPr id="0" name=""/>
        <dsp:cNvSpPr/>
      </dsp:nvSpPr>
      <dsp:spPr>
        <a:xfrm>
          <a:off x="230597" y="3986626"/>
          <a:ext cx="419268" cy="41926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EF475-73B8-48B2-9346-B5FB6A53D0E7}">
      <dsp:nvSpPr>
        <dsp:cNvPr id="0" name=""/>
        <dsp:cNvSpPr/>
      </dsp:nvSpPr>
      <dsp:spPr>
        <a:xfrm>
          <a:off x="880463" y="3815107"/>
          <a:ext cx="10160916" cy="76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77" tIns="80677" rIns="80677" bIns="8067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Test Accuracy : 78% </a:t>
          </a:r>
        </a:p>
      </dsp:txBody>
      <dsp:txXfrm>
        <a:off x="880463" y="3815107"/>
        <a:ext cx="10160916" cy="7623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8DEDA-F789-448E-9A9A-49A8B6FF87BE}">
      <dsp:nvSpPr>
        <dsp:cNvPr id="0" name=""/>
        <dsp:cNvSpPr/>
      </dsp:nvSpPr>
      <dsp:spPr>
        <a:xfrm>
          <a:off x="0" y="163480"/>
          <a:ext cx="11041380" cy="553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InceptionResNetV2 is used as the </a:t>
          </a:r>
          <a:r>
            <a:rPr lang="en-US" sz="2200" kern="1200" dirty="0" err="1"/>
            <a:t>Keras</a:t>
          </a:r>
          <a:r>
            <a:rPr lang="en-US" sz="2200" kern="1200" dirty="0"/>
            <a:t> Application.</a:t>
          </a:r>
        </a:p>
      </dsp:txBody>
      <dsp:txXfrm>
        <a:off x="27015" y="190495"/>
        <a:ext cx="10987350" cy="499380"/>
      </dsp:txXfrm>
    </dsp:sp>
    <dsp:sp modelId="{16E48685-596E-49ED-9DEC-569AB574E72B}">
      <dsp:nvSpPr>
        <dsp:cNvPr id="0" name=""/>
        <dsp:cNvSpPr/>
      </dsp:nvSpPr>
      <dsp:spPr>
        <a:xfrm>
          <a:off x="0" y="780250"/>
          <a:ext cx="11041380" cy="553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Keras</a:t>
          </a:r>
          <a:r>
            <a:rPr lang="en-US" sz="2200" kern="1200" dirty="0"/>
            <a:t> expects a specific kind of input processing which is:  k.applications.InceptionResNetV2</a:t>
          </a:r>
        </a:p>
      </dsp:txBody>
      <dsp:txXfrm>
        <a:off x="27015" y="807265"/>
        <a:ext cx="10987350" cy="499380"/>
      </dsp:txXfrm>
    </dsp:sp>
    <dsp:sp modelId="{ACC8CBBB-9F1A-4D24-870D-CE9649D77AD8}">
      <dsp:nvSpPr>
        <dsp:cNvPr id="0" name=""/>
        <dsp:cNvSpPr/>
      </dsp:nvSpPr>
      <dsp:spPr>
        <a:xfrm>
          <a:off x="0" y="1397020"/>
          <a:ext cx="11041380" cy="553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Weights used for pre-training are </a:t>
          </a:r>
          <a:r>
            <a:rPr lang="en-US" sz="2200" kern="1200" dirty="0" err="1"/>
            <a:t>imagenet</a:t>
          </a:r>
        </a:p>
      </dsp:txBody>
      <dsp:txXfrm>
        <a:off x="27015" y="1424035"/>
        <a:ext cx="10987350" cy="499380"/>
      </dsp:txXfrm>
    </dsp:sp>
    <dsp:sp modelId="{25C80FE0-82EA-4E22-875C-9953C75B7D20}">
      <dsp:nvSpPr>
        <dsp:cNvPr id="0" name=""/>
        <dsp:cNvSpPr/>
      </dsp:nvSpPr>
      <dsp:spPr>
        <a:xfrm>
          <a:off x="0" y="2013790"/>
          <a:ext cx="11041380" cy="553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Base model has 7 layers</a:t>
          </a:r>
        </a:p>
      </dsp:txBody>
      <dsp:txXfrm>
        <a:off x="27015" y="2040805"/>
        <a:ext cx="10987350" cy="499380"/>
      </dsp:txXfrm>
    </dsp:sp>
    <dsp:sp modelId="{39E502F3-3E33-4B46-B5CF-D6B812561525}">
      <dsp:nvSpPr>
        <dsp:cNvPr id="0" name=""/>
        <dsp:cNvSpPr/>
      </dsp:nvSpPr>
      <dsp:spPr>
        <a:xfrm>
          <a:off x="0" y="2630561"/>
          <a:ext cx="11041380" cy="553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Added 5 more layers on the top</a:t>
          </a:r>
        </a:p>
      </dsp:txBody>
      <dsp:txXfrm>
        <a:off x="27015" y="2657576"/>
        <a:ext cx="10987350" cy="499380"/>
      </dsp:txXfrm>
    </dsp:sp>
    <dsp:sp modelId="{B093770A-7E20-4F27-B85D-26B1AF3FC618}">
      <dsp:nvSpPr>
        <dsp:cNvPr id="0" name=""/>
        <dsp:cNvSpPr/>
      </dsp:nvSpPr>
      <dsp:spPr>
        <a:xfrm>
          <a:off x="0" y="3247331"/>
          <a:ext cx="11041380" cy="553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 Accuracy : 91%</a:t>
          </a:r>
        </a:p>
      </dsp:txBody>
      <dsp:txXfrm>
        <a:off x="27015" y="3274346"/>
        <a:ext cx="10987350" cy="499380"/>
      </dsp:txXfrm>
    </dsp:sp>
    <dsp:sp modelId="{CD2AFA16-3CBB-4F79-9508-1F32F40FAA2B}">
      <dsp:nvSpPr>
        <dsp:cNvPr id="0" name=""/>
        <dsp:cNvSpPr/>
      </dsp:nvSpPr>
      <dsp:spPr>
        <a:xfrm>
          <a:off x="0" y="3864101"/>
          <a:ext cx="11041380" cy="553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Gill Sans Nova"/>
            </a:rPr>
            <a:t>Epochs: 4</a:t>
          </a:r>
        </a:p>
      </dsp:txBody>
      <dsp:txXfrm>
        <a:off x="27015" y="3891116"/>
        <a:ext cx="10987350" cy="4993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09487-75B5-4079-BFF1-FB4818BC3BCC}">
      <dsp:nvSpPr>
        <dsp:cNvPr id="0" name=""/>
        <dsp:cNvSpPr/>
      </dsp:nvSpPr>
      <dsp:spPr>
        <a:xfrm>
          <a:off x="0" y="3578"/>
          <a:ext cx="11041380" cy="7623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CCDEC-24C3-4A44-99B7-012E2DD74AEA}">
      <dsp:nvSpPr>
        <dsp:cNvPr id="0" name=""/>
        <dsp:cNvSpPr/>
      </dsp:nvSpPr>
      <dsp:spPr>
        <a:xfrm>
          <a:off x="230597" y="175097"/>
          <a:ext cx="419268" cy="4192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A659F-918F-4DD3-BA8C-101BC75E782B}">
      <dsp:nvSpPr>
        <dsp:cNvPr id="0" name=""/>
        <dsp:cNvSpPr/>
      </dsp:nvSpPr>
      <dsp:spPr>
        <a:xfrm>
          <a:off x="880463" y="3578"/>
          <a:ext cx="10160916" cy="76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77" tIns="80677" rIns="80677" bIns="8067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API : Pytorch(faster than keras with better debugging capability)</a:t>
          </a:r>
        </a:p>
      </dsp:txBody>
      <dsp:txXfrm>
        <a:off x="880463" y="3578"/>
        <a:ext cx="10160916" cy="762305"/>
      </dsp:txXfrm>
    </dsp:sp>
    <dsp:sp modelId="{44873807-29B2-41F5-86E2-5A0EBF775496}">
      <dsp:nvSpPr>
        <dsp:cNvPr id="0" name=""/>
        <dsp:cNvSpPr/>
      </dsp:nvSpPr>
      <dsp:spPr>
        <a:xfrm>
          <a:off x="0" y="956461"/>
          <a:ext cx="11041380" cy="7623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7933E-CA39-421C-969A-E3027BAD427A}">
      <dsp:nvSpPr>
        <dsp:cNvPr id="0" name=""/>
        <dsp:cNvSpPr/>
      </dsp:nvSpPr>
      <dsp:spPr>
        <a:xfrm>
          <a:off x="230597" y="1127979"/>
          <a:ext cx="419268" cy="4192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05285-A9C8-438C-8575-981D75D75485}">
      <dsp:nvSpPr>
        <dsp:cNvPr id="0" name=""/>
        <dsp:cNvSpPr/>
      </dsp:nvSpPr>
      <dsp:spPr>
        <a:xfrm>
          <a:off x="880463" y="956461"/>
          <a:ext cx="10160916" cy="76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77" tIns="80677" rIns="80677" bIns="8067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Architecture: Basic residual block help (vanishing gradient problem) </a:t>
          </a:r>
        </a:p>
      </dsp:txBody>
      <dsp:txXfrm>
        <a:off x="880463" y="956461"/>
        <a:ext cx="10160916" cy="762305"/>
      </dsp:txXfrm>
    </dsp:sp>
    <dsp:sp modelId="{C5611D5E-2042-4968-80FA-6C382D37A92E}">
      <dsp:nvSpPr>
        <dsp:cNvPr id="0" name=""/>
        <dsp:cNvSpPr/>
      </dsp:nvSpPr>
      <dsp:spPr>
        <a:xfrm>
          <a:off x="0" y="1909343"/>
          <a:ext cx="11041380" cy="7623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437F5-DFED-40A5-8396-94547219AC8C}">
      <dsp:nvSpPr>
        <dsp:cNvPr id="0" name=""/>
        <dsp:cNvSpPr/>
      </dsp:nvSpPr>
      <dsp:spPr>
        <a:xfrm>
          <a:off x="230597" y="2080861"/>
          <a:ext cx="419268" cy="4192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60224-921E-4192-BC7A-8115C51FC90F}">
      <dsp:nvSpPr>
        <dsp:cNvPr id="0" name=""/>
        <dsp:cNvSpPr/>
      </dsp:nvSpPr>
      <dsp:spPr>
        <a:xfrm>
          <a:off x="880463" y="1909343"/>
          <a:ext cx="10160916" cy="76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77" tIns="80677" rIns="80677" bIns="8067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 of layers : 4</a:t>
          </a:r>
        </a:p>
      </dsp:txBody>
      <dsp:txXfrm>
        <a:off x="880463" y="1909343"/>
        <a:ext cx="10160916" cy="762305"/>
      </dsp:txXfrm>
    </dsp:sp>
    <dsp:sp modelId="{8964DA70-D65C-4D30-A561-DAC91A42A404}">
      <dsp:nvSpPr>
        <dsp:cNvPr id="0" name=""/>
        <dsp:cNvSpPr/>
      </dsp:nvSpPr>
      <dsp:spPr>
        <a:xfrm>
          <a:off x="0" y="2862225"/>
          <a:ext cx="11041380" cy="7623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C2463-D0FC-4E74-893D-83CE1BCC468F}">
      <dsp:nvSpPr>
        <dsp:cNvPr id="0" name=""/>
        <dsp:cNvSpPr/>
      </dsp:nvSpPr>
      <dsp:spPr>
        <a:xfrm>
          <a:off x="230597" y="3033744"/>
          <a:ext cx="419268" cy="4192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E2D69-EE80-4D6B-A769-C46C58B6604F}">
      <dsp:nvSpPr>
        <dsp:cNvPr id="0" name=""/>
        <dsp:cNvSpPr/>
      </dsp:nvSpPr>
      <dsp:spPr>
        <a:xfrm>
          <a:off x="880463" y="2862225"/>
          <a:ext cx="10160916" cy="76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77" tIns="80677" rIns="80677" bIns="8067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Epochs: 10,20,30</a:t>
          </a:r>
        </a:p>
      </dsp:txBody>
      <dsp:txXfrm>
        <a:off x="880463" y="2862225"/>
        <a:ext cx="10160916" cy="762305"/>
      </dsp:txXfrm>
    </dsp:sp>
    <dsp:sp modelId="{7F570C4A-BCEF-4BAD-8FBD-CAEA8107E65E}">
      <dsp:nvSpPr>
        <dsp:cNvPr id="0" name=""/>
        <dsp:cNvSpPr/>
      </dsp:nvSpPr>
      <dsp:spPr>
        <a:xfrm>
          <a:off x="0" y="3815107"/>
          <a:ext cx="11041380" cy="7623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7C26F-7938-4218-8F13-3FC5EE6AF4FF}">
      <dsp:nvSpPr>
        <dsp:cNvPr id="0" name=""/>
        <dsp:cNvSpPr/>
      </dsp:nvSpPr>
      <dsp:spPr>
        <a:xfrm>
          <a:off x="230597" y="3986626"/>
          <a:ext cx="419268" cy="41926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E998C-4C5D-418F-AE32-00D9E411019D}">
      <dsp:nvSpPr>
        <dsp:cNvPr id="0" name=""/>
        <dsp:cNvSpPr/>
      </dsp:nvSpPr>
      <dsp:spPr>
        <a:xfrm>
          <a:off x="880463" y="3815107"/>
          <a:ext cx="10160916" cy="76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77" tIns="80677" rIns="80677" bIns="8067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Best results for epochs=30</a:t>
          </a:r>
        </a:p>
      </dsp:txBody>
      <dsp:txXfrm>
        <a:off x="880463" y="3815107"/>
        <a:ext cx="10160916" cy="7623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03940-23EB-42B9-94F9-7C9FF8882379}">
      <dsp:nvSpPr>
        <dsp:cNvPr id="0" name=""/>
        <dsp:cNvSpPr/>
      </dsp:nvSpPr>
      <dsp:spPr>
        <a:xfrm>
          <a:off x="507" y="526514"/>
          <a:ext cx="2056619" cy="24679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148" tIns="0" rIns="2031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Test accuracy with 10 epochs was 86%</a:t>
          </a:r>
        </a:p>
      </dsp:txBody>
      <dsp:txXfrm>
        <a:off x="507" y="1513691"/>
        <a:ext cx="2056619" cy="1480765"/>
      </dsp:txXfrm>
    </dsp:sp>
    <dsp:sp modelId="{CDAB0312-AC32-4649-A647-F35EA1B72A33}">
      <dsp:nvSpPr>
        <dsp:cNvPr id="0" name=""/>
        <dsp:cNvSpPr/>
      </dsp:nvSpPr>
      <dsp:spPr>
        <a:xfrm>
          <a:off x="507" y="526514"/>
          <a:ext cx="2056619" cy="98717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148" tIns="165100" rIns="203148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01</a:t>
          </a:r>
        </a:p>
      </dsp:txBody>
      <dsp:txXfrm>
        <a:off x="507" y="526514"/>
        <a:ext cx="2056619" cy="987177"/>
      </dsp:txXfrm>
    </dsp:sp>
    <dsp:sp modelId="{D3A2C48A-A6BE-42E6-BF1C-7FFE143038D6}">
      <dsp:nvSpPr>
        <dsp:cNvPr id="0" name=""/>
        <dsp:cNvSpPr/>
      </dsp:nvSpPr>
      <dsp:spPr>
        <a:xfrm>
          <a:off x="2221656" y="526514"/>
          <a:ext cx="2056619" cy="246794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148" tIns="0" rIns="2031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Test accuracy with 20 epochs was 89%</a:t>
          </a:r>
        </a:p>
      </dsp:txBody>
      <dsp:txXfrm>
        <a:off x="2221656" y="1513691"/>
        <a:ext cx="2056619" cy="1480765"/>
      </dsp:txXfrm>
    </dsp:sp>
    <dsp:sp modelId="{C8C75EDE-55A5-4095-823D-A1960B3493F4}">
      <dsp:nvSpPr>
        <dsp:cNvPr id="0" name=""/>
        <dsp:cNvSpPr/>
      </dsp:nvSpPr>
      <dsp:spPr>
        <a:xfrm>
          <a:off x="2221656" y="526514"/>
          <a:ext cx="2056619" cy="98717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148" tIns="165100" rIns="203148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02</a:t>
          </a:r>
        </a:p>
      </dsp:txBody>
      <dsp:txXfrm>
        <a:off x="2221656" y="526514"/>
        <a:ext cx="2056619" cy="987177"/>
      </dsp:txXfrm>
    </dsp:sp>
    <dsp:sp modelId="{208139BA-705A-4E9D-9554-2D6780BC5B2D}">
      <dsp:nvSpPr>
        <dsp:cNvPr id="0" name=""/>
        <dsp:cNvSpPr/>
      </dsp:nvSpPr>
      <dsp:spPr>
        <a:xfrm>
          <a:off x="4442805" y="526514"/>
          <a:ext cx="2056619" cy="246794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148" tIns="0" rIns="2031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Test accuracy with 30 epochs was 90%</a:t>
          </a:r>
        </a:p>
      </dsp:txBody>
      <dsp:txXfrm>
        <a:off x="4442805" y="1513691"/>
        <a:ext cx="2056619" cy="1480765"/>
      </dsp:txXfrm>
    </dsp:sp>
    <dsp:sp modelId="{31DBC52A-4B6B-4F3B-B980-173F973B5C03}">
      <dsp:nvSpPr>
        <dsp:cNvPr id="0" name=""/>
        <dsp:cNvSpPr/>
      </dsp:nvSpPr>
      <dsp:spPr>
        <a:xfrm>
          <a:off x="4442805" y="526514"/>
          <a:ext cx="2056619" cy="98717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148" tIns="165100" rIns="203148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03</a:t>
          </a:r>
        </a:p>
      </dsp:txBody>
      <dsp:txXfrm>
        <a:off x="4442805" y="526514"/>
        <a:ext cx="2056619" cy="987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181599"/>
            <a:ext cx="9601200" cy="2513612"/>
          </a:xfrm>
        </p:spPr>
        <p:txBody>
          <a:bodyPr anchor="b"/>
          <a:lstStyle>
            <a:lvl1pPr algn="l">
              <a:defRPr sz="1898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3792146"/>
            <a:ext cx="9601200" cy="1743149"/>
          </a:xfrm>
        </p:spPr>
        <p:txBody>
          <a:bodyPr/>
          <a:lstStyle>
            <a:lvl1pPr marL="0" indent="0" algn="l">
              <a:buNone/>
              <a:defRPr sz="759"/>
            </a:lvl1pPr>
            <a:lvl2pPr marL="144661" indent="0" algn="ctr">
              <a:buNone/>
              <a:defRPr sz="633"/>
            </a:lvl2pPr>
            <a:lvl3pPr marL="289322" indent="0" algn="ctr">
              <a:buNone/>
              <a:defRPr sz="570"/>
            </a:lvl3pPr>
            <a:lvl4pPr marL="433983" indent="0" algn="ctr">
              <a:buNone/>
              <a:defRPr sz="506"/>
            </a:lvl4pPr>
            <a:lvl5pPr marL="578644" indent="0" algn="ctr">
              <a:buNone/>
              <a:defRPr sz="506"/>
            </a:lvl5pPr>
            <a:lvl6pPr marL="723305" indent="0" algn="ctr">
              <a:buNone/>
              <a:defRPr sz="506"/>
            </a:lvl6pPr>
            <a:lvl7pPr marL="867966" indent="0" algn="ctr">
              <a:buNone/>
              <a:defRPr sz="506"/>
            </a:lvl7pPr>
            <a:lvl8pPr marL="1012627" indent="0" algn="ctr">
              <a:buNone/>
              <a:defRPr sz="506"/>
            </a:lvl8pPr>
            <a:lvl9pPr marL="1157288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51685" y="1172848"/>
            <a:ext cx="0" cy="603835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12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51685" y="375645"/>
            <a:ext cx="0" cy="683555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76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1144" y="384395"/>
            <a:ext cx="2760345" cy="61185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80109" y="384395"/>
            <a:ext cx="8121015" cy="61185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729" y="275687"/>
            <a:ext cx="11921493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12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51685" y="375645"/>
            <a:ext cx="0" cy="683555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53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45" y="1799975"/>
            <a:ext cx="11041380" cy="3003298"/>
          </a:xfrm>
        </p:spPr>
        <p:txBody>
          <a:bodyPr anchor="b"/>
          <a:lstStyle>
            <a:lvl1pPr>
              <a:defRPr sz="1898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3445" y="4831686"/>
            <a:ext cx="11041380" cy="1579364"/>
          </a:xfrm>
        </p:spPr>
        <p:txBody>
          <a:bodyPr/>
          <a:lstStyle>
            <a:lvl1pPr marL="0" indent="0">
              <a:buNone/>
              <a:defRPr sz="759">
                <a:solidFill>
                  <a:schemeClr val="tx1">
                    <a:tint val="75000"/>
                  </a:schemeClr>
                </a:solidFill>
              </a:defRPr>
            </a:lvl1pPr>
            <a:lvl2pPr marL="144661" indent="0">
              <a:buNone/>
              <a:defRPr sz="633">
                <a:solidFill>
                  <a:schemeClr val="tx1">
                    <a:tint val="75000"/>
                  </a:schemeClr>
                </a:solidFill>
              </a:defRPr>
            </a:lvl2pPr>
            <a:lvl3pPr marL="289322" indent="0">
              <a:buNone/>
              <a:defRPr sz="570">
                <a:solidFill>
                  <a:schemeClr val="tx1">
                    <a:tint val="75000"/>
                  </a:schemeClr>
                </a:solidFill>
              </a:defRPr>
            </a:lvl3pPr>
            <a:lvl4pPr marL="433983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4pPr>
            <a:lvl5pPr marL="578644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5pPr>
            <a:lvl6pPr marL="723305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6pPr>
            <a:lvl7pPr marL="867966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7pPr>
            <a:lvl8pPr marL="1012627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8pPr>
            <a:lvl9pPr marL="1157288" indent="0">
              <a:buNone/>
              <a:defRPr sz="5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51685" y="1791222"/>
            <a:ext cx="0" cy="541997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9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0111" y="1921977"/>
            <a:ext cx="5440680" cy="4580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811" y="1921977"/>
            <a:ext cx="5440680" cy="4580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51685" y="375645"/>
            <a:ext cx="0" cy="683555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19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8" y="384396"/>
            <a:ext cx="11041380" cy="13955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779" y="1769891"/>
            <a:ext cx="5415676" cy="867396"/>
          </a:xfrm>
        </p:spPr>
        <p:txBody>
          <a:bodyPr anchor="b"/>
          <a:lstStyle>
            <a:lvl1pPr marL="0" indent="0">
              <a:buNone/>
              <a:defRPr sz="759" b="1"/>
            </a:lvl1pPr>
            <a:lvl2pPr marL="144661" indent="0">
              <a:buNone/>
              <a:defRPr sz="633" b="1"/>
            </a:lvl2pPr>
            <a:lvl3pPr marL="289322" indent="0">
              <a:buNone/>
              <a:defRPr sz="570" b="1"/>
            </a:lvl3pPr>
            <a:lvl4pPr marL="433983" indent="0">
              <a:buNone/>
              <a:defRPr sz="506" b="1"/>
            </a:lvl4pPr>
            <a:lvl5pPr marL="578644" indent="0">
              <a:buNone/>
              <a:defRPr sz="506" b="1"/>
            </a:lvl5pPr>
            <a:lvl6pPr marL="723305" indent="0">
              <a:buNone/>
              <a:defRPr sz="506" b="1"/>
            </a:lvl6pPr>
            <a:lvl7pPr marL="867966" indent="0">
              <a:buNone/>
              <a:defRPr sz="506" b="1"/>
            </a:lvl7pPr>
            <a:lvl8pPr marL="1012627" indent="0">
              <a:buNone/>
              <a:defRPr sz="506" b="1"/>
            </a:lvl8pPr>
            <a:lvl9pPr marL="1157288" indent="0">
              <a:buNone/>
              <a:defRPr sz="5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779" y="2637289"/>
            <a:ext cx="5415676" cy="3879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0812" y="1769891"/>
            <a:ext cx="5442347" cy="867396"/>
          </a:xfrm>
        </p:spPr>
        <p:txBody>
          <a:bodyPr anchor="b"/>
          <a:lstStyle>
            <a:lvl1pPr marL="0" indent="0">
              <a:buNone/>
              <a:defRPr sz="759" b="1"/>
            </a:lvl1pPr>
            <a:lvl2pPr marL="144661" indent="0">
              <a:buNone/>
              <a:defRPr sz="633" b="1"/>
            </a:lvl2pPr>
            <a:lvl3pPr marL="289322" indent="0">
              <a:buNone/>
              <a:defRPr sz="570" b="1"/>
            </a:lvl3pPr>
            <a:lvl4pPr marL="433983" indent="0">
              <a:buNone/>
              <a:defRPr sz="506" b="1"/>
            </a:lvl4pPr>
            <a:lvl5pPr marL="578644" indent="0">
              <a:buNone/>
              <a:defRPr sz="506" b="1"/>
            </a:lvl5pPr>
            <a:lvl6pPr marL="723305" indent="0">
              <a:buNone/>
              <a:defRPr sz="506" b="1"/>
            </a:lvl6pPr>
            <a:lvl7pPr marL="867966" indent="0">
              <a:buNone/>
              <a:defRPr sz="506" b="1"/>
            </a:lvl7pPr>
            <a:lvl8pPr marL="1012627" indent="0">
              <a:buNone/>
              <a:defRPr sz="506" b="1"/>
            </a:lvl8pPr>
            <a:lvl9pPr marL="1157288" indent="0">
              <a:buNone/>
              <a:defRPr sz="5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0812" y="2637289"/>
            <a:ext cx="5442347" cy="3879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51685" y="375645"/>
            <a:ext cx="0" cy="683555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37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51685" y="375645"/>
            <a:ext cx="0" cy="683555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0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51685" y="375645"/>
            <a:ext cx="0" cy="683555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45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9" y="481330"/>
            <a:ext cx="4128848" cy="1684655"/>
          </a:xfrm>
        </p:spPr>
        <p:txBody>
          <a:bodyPr anchor="b"/>
          <a:lstStyle>
            <a:lvl1pPr>
              <a:defRPr sz="10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348" y="1039540"/>
            <a:ext cx="6480811" cy="5130844"/>
          </a:xfrm>
        </p:spPr>
        <p:txBody>
          <a:bodyPr/>
          <a:lstStyle>
            <a:lvl1pPr>
              <a:defRPr sz="1013"/>
            </a:lvl1pPr>
            <a:lvl2pPr>
              <a:defRPr sz="886"/>
            </a:lvl2pPr>
            <a:lvl3pPr>
              <a:defRPr sz="759"/>
            </a:lvl3pPr>
            <a:lvl4pPr>
              <a:defRPr sz="633"/>
            </a:lvl4pPr>
            <a:lvl5pPr>
              <a:defRPr sz="633"/>
            </a:lvl5pPr>
            <a:lvl6pPr>
              <a:defRPr sz="633"/>
            </a:lvl6pPr>
            <a:lvl7pPr>
              <a:defRPr sz="633"/>
            </a:lvl7pPr>
            <a:lvl8pPr>
              <a:defRPr sz="633"/>
            </a:lvl8pPr>
            <a:lvl9pPr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779" y="2165985"/>
            <a:ext cx="4128848" cy="4012755"/>
          </a:xfrm>
        </p:spPr>
        <p:txBody>
          <a:bodyPr/>
          <a:lstStyle>
            <a:lvl1pPr marL="0" indent="0">
              <a:buNone/>
              <a:defRPr sz="506"/>
            </a:lvl1pPr>
            <a:lvl2pPr marL="144661" indent="0">
              <a:buNone/>
              <a:defRPr sz="443"/>
            </a:lvl2pPr>
            <a:lvl3pPr marL="289322" indent="0">
              <a:buNone/>
              <a:defRPr sz="380"/>
            </a:lvl3pPr>
            <a:lvl4pPr marL="433983" indent="0">
              <a:buNone/>
              <a:defRPr sz="317"/>
            </a:lvl4pPr>
            <a:lvl5pPr marL="578644" indent="0">
              <a:buNone/>
              <a:defRPr sz="317"/>
            </a:lvl5pPr>
            <a:lvl6pPr marL="723305" indent="0">
              <a:buNone/>
              <a:defRPr sz="317"/>
            </a:lvl6pPr>
            <a:lvl7pPr marL="867966" indent="0">
              <a:buNone/>
              <a:defRPr sz="317"/>
            </a:lvl7pPr>
            <a:lvl8pPr marL="1012627" indent="0">
              <a:buNone/>
              <a:defRPr sz="317"/>
            </a:lvl8pPr>
            <a:lvl9pPr marL="1157288" indent="0">
              <a:buNone/>
              <a:defRPr sz="3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51685" y="375645"/>
            <a:ext cx="0" cy="683555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40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9" y="481330"/>
            <a:ext cx="4128848" cy="1684655"/>
          </a:xfrm>
        </p:spPr>
        <p:txBody>
          <a:bodyPr anchor="b"/>
          <a:lstStyle>
            <a:lvl1pPr>
              <a:defRPr sz="10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42348" y="1039540"/>
            <a:ext cx="6480811" cy="5130844"/>
          </a:xfrm>
        </p:spPr>
        <p:txBody>
          <a:bodyPr/>
          <a:lstStyle>
            <a:lvl1pPr marL="0" indent="0">
              <a:buNone/>
              <a:defRPr sz="1013"/>
            </a:lvl1pPr>
            <a:lvl2pPr marL="144661" indent="0">
              <a:buNone/>
              <a:defRPr sz="886"/>
            </a:lvl2pPr>
            <a:lvl3pPr marL="289322" indent="0">
              <a:buNone/>
              <a:defRPr sz="759"/>
            </a:lvl3pPr>
            <a:lvl4pPr marL="433983" indent="0">
              <a:buNone/>
              <a:defRPr sz="633"/>
            </a:lvl4pPr>
            <a:lvl5pPr marL="578644" indent="0">
              <a:buNone/>
              <a:defRPr sz="633"/>
            </a:lvl5pPr>
            <a:lvl6pPr marL="723305" indent="0">
              <a:buNone/>
              <a:defRPr sz="633"/>
            </a:lvl6pPr>
            <a:lvl7pPr marL="867966" indent="0">
              <a:buNone/>
              <a:defRPr sz="633"/>
            </a:lvl7pPr>
            <a:lvl8pPr marL="1012627" indent="0">
              <a:buNone/>
              <a:defRPr sz="633"/>
            </a:lvl8pPr>
            <a:lvl9pPr marL="1157288" indent="0">
              <a:buNone/>
              <a:defRPr sz="633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779" y="2165985"/>
            <a:ext cx="4128848" cy="4012755"/>
          </a:xfrm>
        </p:spPr>
        <p:txBody>
          <a:bodyPr/>
          <a:lstStyle>
            <a:lvl1pPr marL="0" indent="0">
              <a:buNone/>
              <a:defRPr sz="506"/>
            </a:lvl1pPr>
            <a:lvl2pPr marL="144661" indent="0">
              <a:buNone/>
              <a:defRPr sz="443"/>
            </a:lvl2pPr>
            <a:lvl3pPr marL="289322" indent="0">
              <a:buNone/>
              <a:defRPr sz="380"/>
            </a:lvl3pPr>
            <a:lvl4pPr marL="433983" indent="0">
              <a:buNone/>
              <a:defRPr sz="317"/>
            </a:lvl4pPr>
            <a:lvl5pPr marL="578644" indent="0">
              <a:buNone/>
              <a:defRPr sz="317"/>
            </a:lvl5pPr>
            <a:lvl6pPr marL="723305" indent="0">
              <a:buNone/>
              <a:defRPr sz="317"/>
            </a:lvl6pPr>
            <a:lvl7pPr marL="867966" indent="0">
              <a:buNone/>
              <a:defRPr sz="317"/>
            </a:lvl7pPr>
            <a:lvl8pPr marL="1012627" indent="0">
              <a:buNone/>
              <a:defRPr sz="317"/>
            </a:lvl8pPr>
            <a:lvl9pPr marL="1157288" indent="0">
              <a:buNone/>
              <a:defRPr sz="3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51685" y="375645"/>
            <a:ext cx="0" cy="683555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36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2" y="384396"/>
            <a:ext cx="11041380" cy="1395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0112" y="1921977"/>
            <a:ext cx="11041380" cy="4580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111" y="6691826"/>
            <a:ext cx="2880360" cy="3843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0" b="1" i="0" cap="all" spc="32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40532" y="6691826"/>
            <a:ext cx="4320540" cy="3843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0" b="1" i="0" cap="all" spc="32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1131" y="6691826"/>
            <a:ext cx="2880360" cy="3843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0" b="1" i="0" cap="all" spc="32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7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" y="180975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517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1034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552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2069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2586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3103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3620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4138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92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959" y="1558122"/>
            <a:ext cx="4076460" cy="3626217"/>
          </a:xfrm>
        </p:spPr>
        <p:txBody>
          <a:bodyPr anchor="b">
            <a:normAutofit/>
          </a:bodyPr>
          <a:lstStyle>
            <a:defPPr>
              <a:defRPr lang="en-US"/>
            </a:defPPr>
            <a:lvl1pPr marL="0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517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1034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552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2069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2586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3103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3620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4138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400" dirty="0">
                <a:solidFill>
                  <a:schemeClr val="bg1"/>
                </a:solidFill>
                <a:cs typeface="Calibri Light"/>
              </a:rPr>
              <a:t>Implementing Deep learning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959" y="5351429"/>
            <a:ext cx="4076458" cy="990197"/>
          </a:xfrm>
        </p:spPr>
        <p:txBody>
          <a:bodyPr vert="horz" lIns="28932" tIns="14466" rIns="28932" bIns="14466" rtlCol="0">
            <a:normAutofit/>
          </a:bodyPr>
          <a:lstStyle>
            <a:defPPr>
              <a:defRPr lang="en-US"/>
            </a:defPPr>
            <a:lvl1pPr marL="0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517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1034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552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2069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2586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3103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3620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4138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bg1"/>
                </a:solidFill>
                <a:cs typeface="Calibri"/>
              </a:rPr>
              <a:t>Bhakti Ukey :002922939</a:t>
            </a:r>
          </a:p>
          <a:p>
            <a:pPr algn="r"/>
            <a:r>
              <a:rPr lang="en-US">
                <a:solidFill>
                  <a:schemeClr val="bg1"/>
                </a:solidFill>
                <a:cs typeface="Calibri"/>
              </a:rPr>
              <a:t>07-04-2022</a:t>
            </a:r>
          </a:p>
        </p:txBody>
      </p:sp>
      <p:pic>
        <p:nvPicPr>
          <p:cNvPr id="67" name="Picture 3">
            <a:extLst>
              <a:ext uri="{FF2B5EF4-FFF2-40B4-BE49-F238E27FC236}">
                <a16:creationId xmlns:a16="http://schemas.microsoft.com/office/drawing/2014/main" id="{70AF3E0C-FB32-DFF8-89C5-807EA0DFF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14974" r="14808"/>
          <a:stretch/>
        </p:blipFill>
        <p:spPr>
          <a:xfrm>
            <a:off x="5761828" y="180985"/>
            <a:ext cx="6734973" cy="6857990"/>
          </a:xfrm>
          <a:prstGeom prst="rect">
            <a:avLst/>
          </a:prstGeom>
        </p:spPr>
      </p:pic>
      <p:sp>
        <p:nvSpPr>
          <p:cNvPr id="77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537" y="99597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517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1034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552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2069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2586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3103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3620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4138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92"/>
          </a:p>
        </p:txBody>
      </p:sp>
      <p:sp>
        <p:nvSpPr>
          <p:cNvPr id="79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1316" y="122527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517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1034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552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2069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2586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3103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3620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4138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92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3000" y="6455316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" y="1809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517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1034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552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2069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2586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3103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3620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4138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92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038D3-B081-38B1-75ED-CEA1BF31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6891" y="682627"/>
            <a:ext cx="4395340" cy="1716255"/>
          </a:xfrm>
        </p:spPr>
        <p:txBody>
          <a:bodyPr anchor="b">
            <a:normAutofit/>
          </a:bodyPr>
          <a:lstStyle>
            <a:defPPr>
              <a:defRPr lang="en-US"/>
            </a:defPPr>
            <a:lvl1pPr marL="0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517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1034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552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2069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2586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3103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3620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4138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/>
              <a:t>Feed Forward Neural Network on Loan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1" y="180975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517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1034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552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2069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2586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3103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3620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4138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92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75888E9-A849-FAFC-B82A-1AFB4E066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44" y="1616586"/>
            <a:ext cx="5221625" cy="39867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565ED-755B-72DA-A609-D8BC55BD0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299" y="2826898"/>
            <a:ext cx="5183805" cy="4084969"/>
          </a:xfrm>
        </p:spPr>
        <p:txBody>
          <a:bodyPr vert="horz" lIns="28932" tIns="14466" rIns="28932" bIns="14466" rtlCol="0" anchor="t">
            <a:normAutofit fontScale="77500" lnSpcReduction="20000"/>
          </a:bodyPr>
          <a:lstStyle>
            <a:defPPr>
              <a:defRPr lang="en-US"/>
            </a:defPPr>
            <a:lvl1pPr marL="0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517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1034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552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2069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2586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3103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3620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4138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Most frequently  used to solve classification and regression problem using labeled training dataset</a:t>
            </a:r>
          </a:p>
          <a:p>
            <a:r>
              <a:rPr lang="en-US" sz="2400" dirty="0"/>
              <a:t>Structure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/>
              <a:t>For input layer and hidden layer: Activation function used is </a:t>
            </a:r>
            <a:r>
              <a:rPr lang="en-US" sz="2400" dirty="0" err="1"/>
              <a:t>ReLu</a:t>
            </a:r>
            <a:endParaRPr lang="en-US" sz="2400" dirty="0"/>
          </a:p>
          <a:p>
            <a:r>
              <a:rPr lang="en-US" sz="2400" dirty="0"/>
              <a:t>Output Layer : sigmoid</a:t>
            </a:r>
          </a:p>
          <a:p>
            <a:r>
              <a:rPr lang="en-US" sz="2400" dirty="0"/>
              <a:t>Loss : (size of the error)  </a:t>
            </a:r>
            <a:r>
              <a:rPr lang="en-US" sz="2400" dirty="0" err="1"/>
              <a:t>BinaryCrossentropy</a:t>
            </a:r>
            <a:endParaRPr lang="en-US" sz="2400" dirty="0"/>
          </a:p>
          <a:p>
            <a:r>
              <a:rPr lang="en-US" sz="2400" dirty="0"/>
              <a:t>Optimizer: SGD (</a:t>
            </a:r>
            <a:r>
              <a:rPr lang="en-US" sz="2400" dirty="0" err="1"/>
              <a:t>backpropogation</a:t>
            </a:r>
            <a:r>
              <a:rPr lang="en-US" sz="2400" dirty="0"/>
              <a:t>)</a:t>
            </a:r>
          </a:p>
          <a:p>
            <a:r>
              <a:rPr lang="en-US" sz="2400" dirty="0"/>
              <a:t>Epochs:150</a:t>
            </a:r>
          </a:p>
          <a:p>
            <a:pPr marL="0"/>
            <a:endParaRPr lang="en-US" sz="1800" dirty="0"/>
          </a:p>
          <a:p>
            <a:pPr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  </a:t>
            </a:r>
          </a:p>
          <a:p>
            <a:endParaRPr lang="en-US" sz="1800"/>
          </a:p>
          <a:p>
            <a:pPr marL="0" indent="0">
              <a:buNone/>
            </a:pPr>
            <a:r>
              <a:rPr lang="en-US" sz="1800" dirty="0"/>
              <a:t>            </a:t>
            </a:r>
          </a:p>
          <a:p>
            <a:endParaRPr lang="en-US" sz="18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90962" y="3791369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45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B7169B8-2507-43F4-A148-FA791CD9C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" y="1809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517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1034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552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2069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2586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3103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3620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4138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92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61FAB-BDAF-93A2-D279-49C30025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258" y="743094"/>
            <a:ext cx="4960921" cy="2413971"/>
          </a:xfrm>
        </p:spPr>
        <p:txBody>
          <a:bodyPr anchor="b">
            <a:normAutofit/>
          </a:bodyPr>
          <a:lstStyle>
            <a:defPPr>
              <a:defRPr lang="en-US"/>
            </a:defPPr>
            <a:lvl1pPr marL="0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517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1034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552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2069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2586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3103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3620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4138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/>
              <a:t>Results for Feed Forward Neural Network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6922" y="180975"/>
            <a:ext cx="0" cy="684912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B3FCC64-8427-3C21-D318-2722D468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12" y="964680"/>
            <a:ext cx="4616641" cy="1733150"/>
          </a:xfrm>
          <a:prstGeom prst="rect">
            <a:avLst/>
          </a:prstGeom>
        </p:spPr>
      </p:pic>
      <p:sp>
        <p:nvSpPr>
          <p:cNvPr id="5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33082" y="183918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517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1034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552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2069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2586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3103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3620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4138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92"/>
          </a:p>
        </p:txBody>
      </p:sp>
      <p:sp>
        <p:nvSpPr>
          <p:cNvPr id="6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4194" y="19727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517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1034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552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2069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2586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3103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3620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4138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92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0179DB1-2DF7-A8B5-0D42-ADC65F677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15" y="3027126"/>
            <a:ext cx="4616630" cy="1540240"/>
          </a:xfrm>
          <a:prstGeom prst="rect">
            <a:avLst/>
          </a:prstGeom>
        </p:spPr>
      </p:pic>
      <p:sp>
        <p:nvSpPr>
          <p:cNvPr id="6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331" y="256300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517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1034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552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2069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2586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3103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3620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4138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92"/>
          </a:p>
        </p:txBody>
      </p:sp>
      <p:pic>
        <p:nvPicPr>
          <p:cNvPr id="6" name="Picture 6" descr="Graphical user interface, text, application, table, email&#10;&#10;Description automatically generated">
            <a:extLst>
              <a:ext uri="{FF2B5EF4-FFF2-40B4-BE49-F238E27FC236}">
                <a16:creationId xmlns:a16="http://schemas.microsoft.com/office/drawing/2014/main" id="{EA42EEF0-FFEE-BA1C-30BF-BDEFD0EF5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11" y="4960381"/>
            <a:ext cx="4616635" cy="13596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F767A-66F8-2F37-B76A-7EB64AB7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257" y="3552641"/>
            <a:ext cx="4960918" cy="3409219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517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1034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552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2069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2586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3103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3620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4138" algn="l" defTabSz="96103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With the entire data set:</a:t>
            </a:r>
          </a:p>
          <a:p>
            <a:pPr marL="0" indent="0">
              <a:buNone/>
            </a:pPr>
            <a:r>
              <a:rPr lang="en-US" sz="1800" dirty="0"/>
              <a:t> Train: 86%</a:t>
            </a:r>
          </a:p>
          <a:p>
            <a:pPr marL="0" indent="0">
              <a:buNone/>
            </a:pPr>
            <a:r>
              <a:rPr lang="en-US" sz="1800" dirty="0"/>
              <a:t> Test: 81%</a:t>
            </a:r>
          </a:p>
          <a:p>
            <a:pPr marL="457200" indent="-457200"/>
            <a:r>
              <a:rPr lang="en-US" sz="1800" dirty="0"/>
              <a:t>Dropping </a:t>
            </a:r>
            <a:r>
              <a:rPr lang="en-US" sz="1800" dirty="0" err="1"/>
              <a:t>Time_at</a:t>
            </a:r>
            <a:r>
              <a:rPr lang="en-US" sz="1800" dirty="0"/>
              <a:t> _Add</a:t>
            </a:r>
          </a:p>
          <a:p>
            <a:pPr marL="0" indent="0">
              <a:buNone/>
            </a:pPr>
            <a:r>
              <a:rPr lang="en-US" sz="1800" dirty="0"/>
              <a:t> Train: 81%</a:t>
            </a:r>
          </a:p>
          <a:p>
            <a:pPr marL="0" indent="0">
              <a:buNone/>
            </a:pPr>
            <a:r>
              <a:rPr lang="en-US" sz="1800" dirty="0"/>
              <a:t> Test : 83%</a:t>
            </a:r>
          </a:p>
          <a:p>
            <a:pPr marL="457200" indent="-457200"/>
            <a:r>
              <a:rPr lang="en-US" sz="1800" dirty="0"/>
              <a:t>Dropping tele &amp; </a:t>
            </a:r>
            <a:r>
              <a:rPr lang="en-US" sz="1800" dirty="0" err="1"/>
              <a:t>acc_ref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 Train: 82%</a:t>
            </a:r>
          </a:p>
          <a:p>
            <a:pPr marL="0" indent="0">
              <a:buNone/>
            </a:pPr>
            <a:r>
              <a:rPr lang="en-US" sz="1800" dirty="0"/>
              <a:t> Test : 81%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149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46EC-94C2-D863-9E80-6856C7A2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 Neural Network from Scratch on CIFAR-10 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829D142-52C0-7A78-A8DA-274A2B1C5A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80112" y="1921977"/>
          <a:ext cx="11041380" cy="4580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15C2A11-327D-C690-1E76-ACEB42D6F6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8932" y="4370490"/>
            <a:ext cx="6459036" cy="204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7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6978-6143-B7A3-8F13-17747A40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Pre-Trained CNN 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B76E3A-A128-41AE-9D14-1C978551F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651621"/>
              </p:ext>
            </p:extLst>
          </p:nvPr>
        </p:nvGraphicFramePr>
        <p:xfrm>
          <a:off x="880112" y="1585421"/>
          <a:ext cx="11041380" cy="4580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8" name="Picture 98">
            <a:extLst>
              <a:ext uri="{FF2B5EF4-FFF2-40B4-BE49-F238E27FC236}">
                <a16:creationId xmlns:a16="http://schemas.microsoft.com/office/drawing/2014/main" id="{E49BE67C-52BC-F31F-1727-763869B0FF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969" y="6177247"/>
            <a:ext cx="10672221" cy="104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2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A5C7-1648-5FBF-D102-1CDA07E5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Cifar-10 Using Resnet Model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1D14F3C-FB2B-48EB-DD7A-DD851573B5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80112" y="1921977"/>
          <a:ext cx="11041380" cy="4580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E1593B2-79C2-B6DD-5A70-151183262D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3630" y="2865652"/>
            <a:ext cx="2142327" cy="349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6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801600" cy="7219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445A5-0627-CF7E-25B6-B583A30E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1406921"/>
            <a:ext cx="6463787" cy="1245359"/>
          </a:xfrm>
        </p:spPr>
        <p:txBody>
          <a:bodyPr anchor="b">
            <a:normAutofit/>
          </a:bodyPr>
          <a:lstStyle/>
          <a:p>
            <a:r>
              <a:rPr lang="en-US" sz="5700"/>
              <a:t>Results for Resnet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49033"/>
            <a:ext cx="8298909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3595F1C-3E43-5DA8-AADF-9AA0DC34F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285" y="2639919"/>
            <a:ext cx="3725824" cy="2626705"/>
          </a:xfrm>
          <a:prstGeom prst="rect">
            <a:avLst/>
          </a:prstGeom>
        </p:spPr>
      </p:pic>
      <p:sp>
        <p:nvSpPr>
          <p:cNvPr id="1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0779" y="1999523"/>
            <a:ext cx="145991" cy="146378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8705" y="2305507"/>
            <a:ext cx="95695" cy="9594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CA8FC86-25F2-2CE7-6900-22435620C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149654"/>
              </p:ext>
            </p:extLst>
          </p:nvPr>
        </p:nvGraphicFramePr>
        <p:xfrm>
          <a:off x="843964" y="2978655"/>
          <a:ext cx="6499933" cy="3520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804342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 Them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GradientVTI</vt:lpstr>
      <vt:lpstr>Implementing Deep learning Models</vt:lpstr>
      <vt:lpstr>Feed Forward Neural Network on Loan Data</vt:lpstr>
      <vt:lpstr>Results for Feed Forward Neural Network</vt:lpstr>
      <vt:lpstr>Convolution Neural Network from Scratch on CIFAR-10 </vt:lpstr>
      <vt:lpstr>Pre-Trained CNN </vt:lpstr>
      <vt:lpstr>Cifar-10 Using Resnet Model</vt:lpstr>
      <vt:lpstr>Results for Resnet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/>
  <cp:lastModifiedBy/>
  <cp:revision>382</cp:revision>
  <dcterms:created xsi:type="dcterms:W3CDTF">2022-04-06T20:33:48Z</dcterms:created>
  <dcterms:modified xsi:type="dcterms:W3CDTF">2022-04-13T20:30:40Z</dcterms:modified>
</cp:coreProperties>
</file>