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Implementing Decision Tree and Random Forest on Loan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Name : </a:t>
            </a:r>
            <a:r>
              <a:rPr lang="en-IN" dirty="0" err="1" smtClean="0"/>
              <a:t>Bhakti</a:t>
            </a:r>
            <a:r>
              <a:rPr lang="en-IN" dirty="0" smtClean="0"/>
              <a:t> </a:t>
            </a:r>
            <a:r>
              <a:rPr lang="en-IN" dirty="0" err="1" smtClean="0"/>
              <a:t>Ukey</a:t>
            </a:r>
            <a:endParaRPr lang="en-IN" dirty="0" smtClean="0"/>
          </a:p>
          <a:p>
            <a:r>
              <a:rPr lang="en-IN" dirty="0" smtClean="0"/>
              <a:t>Date:09-02-2022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Loan data and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 smtClean="0"/>
              <a:t>We want to perform Decision tree and Random forest classification on the loan data.</a:t>
            </a:r>
          </a:p>
          <a:p>
            <a:r>
              <a:rPr lang="en-IN" dirty="0" smtClean="0"/>
              <a:t>The Loan data has 13 columns in total.</a:t>
            </a:r>
          </a:p>
          <a:p>
            <a:r>
              <a:rPr lang="en-IN" dirty="0" smtClean="0"/>
              <a:t>Machine learning algorithms work only on numbers, our data has 8 columns that are label which had to be processed before moving ahead.</a:t>
            </a:r>
          </a:p>
          <a:p>
            <a:r>
              <a:rPr lang="en-IN" dirty="0" smtClean="0"/>
              <a:t>Made use of Dummies to do the above.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To perform Decision Tree and Random Forest Classification , I have used the following Libraries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sz="1800" dirty="0" smtClean="0"/>
              <a:t>1</a:t>
            </a:r>
            <a:r>
              <a:rPr lang="en-IN" dirty="0" smtClean="0"/>
              <a:t>. </a:t>
            </a:r>
            <a:r>
              <a:rPr lang="en-IN" sz="1800" dirty="0" smtClean="0"/>
              <a:t>from </a:t>
            </a:r>
            <a:r>
              <a:rPr lang="en-IN" sz="1800" dirty="0" err="1" smtClean="0"/>
              <a:t>sklearn</a:t>
            </a:r>
            <a:r>
              <a:rPr lang="en-IN" sz="1800" dirty="0" smtClean="0"/>
              <a:t> import tree</a:t>
            </a:r>
          </a:p>
          <a:p>
            <a:pPr>
              <a:buNone/>
            </a:pPr>
            <a:r>
              <a:rPr lang="en-IN" sz="1800" dirty="0" smtClean="0"/>
              <a:t>      2. from </a:t>
            </a:r>
            <a:r>
              <a:rPr lang="en-IN" sz="1800" dirty="0" err="1" smtClean="0"/>
              <a:t>sklearn.ensemble</a:t>
            </a:r>
            <a:r>
              <a:rPr lang="en-IN" sz="1800" dirty="0" smtClean="0"/>
              <a:t> import </a:t>
            </a:r>
            <a:r>
              <a:rPr lang="en-IN" sz="1800" dirty="0" err="1" smtClean="0"/>
              <a:t>RandomForestClassifier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    3. </a:t>
            </a:r>
            <a:r>
              <a:rPr lang="en-IN" sz="1800" dirty="0" err="1" smtClean="0"/>
              <a:t>chefboost</a:t>
            </a:r>
            <a:r>
              <a:rPr lang="en-IN" sz="1800" dirty="0" smtClean="0"/>
              <a:t>:- without encoding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Findings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 smtClean="0"/>
              <a:t>The test data and the training were split into </a:t>
            </a:r>
            <a:r>
              <a:rPr lang="en-IN" dirty="0" smtClean="0"/>
              <a:t>90:10 </a:t>
            </a:r>
            <a:endParaRPr lang="en-IN" dirty="0" smtClean="0"/>
          </a:p>
          <a:p>
            <a:r>
              <a:rPr lang="en-IN" dirty="0" smtClean="0"/>
              <a:t>Accuracy results</a:t>
            </a:r>
            <a:r>
              <a:rPr lang="en-IN" dirty="0" smtClean="0"/>
              <a:t>: </a:t>
            </a:r>
            <a:r>
              <a:rPr lang="en-IN" dirty="0" err="1" smtClean="0"/>
              <a:t>sklearn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Decision Tree Classifier: 58</a:t>
            </a:r>
            <a:r>
              <a:rPr lang="en-IN" dirty="0" smtClean="0"/>
              <a:t>% with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Random Forest Classifier: 67</a:t>
            </a:r>
            <a:r>
              <a:rPr lang="en-IN" dirty="0" smtClean="0"/>
              <a:t>%</a:t>
            </a:r>
          </a:p>
          <a:p>
            <a:pPr>
              <a:buNone/>
            </a:pPr>
            <a:r>
              <a:rPr lang="en-IN" dirty="0" smtClean="0"/>
              <a:t>With </a:t>
            </a:r>
            <a:r>
              <a:rPr lang="en-IN" dirty="0" err="1" smtClean="0"/>
              <a:t>Chefboost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Decision tree: 99%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Random forest: 82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Conclusion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The Random Forest Classifier has a better accuracy score than Decision Tree </a:t>
            </a:r>
            <a:r>
              <a:rPr lang="en-IN" dirty="0" smtClean="0"/>
              <a:t>Classifier according to </a:t>
            </a:r>
            <a:r>
              <a:rPr lang="en-IN" dirty="0" err="1" smtClean="0"/>
              <a:t>sklearn</a:t>
            </a:r>
            <a:r>
              <a:rPr lang="en-IN" dirty="0" smtClean="0"/>
              <a:t> library and with </a:t>
            </a:r>
            <a:r>
              <a:rPr lang="en-IN" dirty="0" err="1" smtClean="0"/>
              <a:t>C</a:t>
            </a:r>
            <a:r>
              <a:rPr lang="en-IN" dirty="0" err="1" smtClean="0"/>
              <a:t>hefboost</a:t>
            </a:r>
            <a:r>
              <a:rPr lang="en-IN" dirty="0" smtClean="0"/>
              <a:t> it’s the other </a:t>
            </a:r>
            <a:r>
              <a:rPr lang="en-IN" smtClean="0"/>
              <a:t>way round.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</TotalTime>
  <Words>188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Implementing Decision Tree and Random Forest on Loan Data</vt:lpstr>
      <vt:lpstr>Loan data and libraries</vt:lpstr>
      <vt:lpstr>Findings and 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Decision Tree and Random Forest on Loan Data</dc:title>
  <dc:creator>anky</dc:creator>
  <cp:lastModifiedBy>anky</cp:lastModifiedBy>
  <cp:revision>19</cp:revision>
  <dcterms:created xsi:type="dcterms:W3CDTF">2006-08-16T00:00:00Z</dcterms:created>
  <dcterms:modified xsi:type="dcterms:W3CDTF">2022-02-11T19:05:02Z</dcterms:modified>
</cp:coreProperties>
</file>