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2EA32-0C8B-9FAA-3610-A91CBCE6232E}" v="21" dt="2022-02-23T21:32:14.087"/>
    <p1510:client id="{5A845C00-AD14-7C15-126C-D8245BD7F610}" v="2" dt="2022-02-24T00:32:51.685"/>
    <p1510:client id="{5CB83C54-0038-462E-6649-973186421544}" v="972" dt="2022-02-23T21:22:40.702"/>
    <p1510:client id="{BFE4758E-DDBE-A5E0-4A13-D64FAC52B4CE}" v="300" dt="2022-02-23T21:53:58.406"/>
    <p1510:client id="{C46EC514-0A92-46A7-910F-D2BCC064663E}" v="716" dt="2022-02-23T18:48:16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kti Ukey" userId="S::ukey.b@northeastern.edu::ec6ada56-2599-4ce6-8c07-a99136ac475e" providerId="AD" clId="Web-{C46EC514-0A92-46A7-910F-D2BCC064663E}"/>
    <pc:docChg chg="addSld delSld modSld addMainMaster delMainMaster">
      <pc:chgData name="Bhakti Ukey" userId="S::ukey.b@northeastern.edu::ec6ada56-2599-4ce6-8c07-a99136ac475e" providerId="AD" clId="Web-{C46EC514-0A92-46A7-910F-D2BCC064663E}" dt="2022-02-23T18:27:33.933" v="724"/>
      <pc:docMkLst>
        <pc:docMk/>
      </pc:docMkLst>
      <pc:sldChg chg="addSp delSp modSp new del mod setBg modClrScheme setClrOvrMap chgLayout">
        <pc:chgData name="Bhakti Ukey" userId="S::ukey.b@northeastern.edu::ec6ada56-2599-4ce6-8c07-a99136ac475e" providerId="AD" clId="Web-{C46EC514-0A92-46A7-910F-D2BCC064663E}" dt="2022-02-23T17:22:10.337" v="70"/>
        <pc:sldMkLst>
          <pc:docMk/>
          <pc:sldMk cId="891614" sldId="256"/>
        </pc:sldMkLst>
        <pc:spChg chg="mod">
          <ac:chgData name="Bhakti Ukey" userId="S::ukey.b@northeastern.edu::ec6ada56-2599-4ce6-8c07-a99136ac475e" providerId="AD" clId="Web-{C46EC514-0A92-46A7-910F-D2BCC064663E}" dt="2022-02-23T17:19:32.005" v="57"/>
          <ac:spMkLst>
            <pc:docMk/>
            <pc:sldMk cId="891614" sldId="256"/>
            <ac:spMk id="2" creationId="{27A55DD2-5FC9-4526-849A-02BA14199EC1}"/>
          </ac:spMkLst>
        </pc:spChg>
        <pc:spChg chg="mod">
          <ac:chgData name="Bhakti Ukey" userId="S::ukey.b@northeastern.edu::ec6ada56-2599-4ce6-8c07-a99136ac475e" providerId="AD" clId="Web-{C46EC514-0A92-46A7-910F-D2BCC064663E}" dt="2022-02-23T17:19:32.005" v="57"/>
          <ac:spMkLst>
            <pc:docMk/>
            <pc:sldMk cId="891614" sldId="256"/>
            <ac:spMk id="3" creationId="{21CA6130-03F2-451A-BF32-DA6BD912A9E0}"/>
          </ac:spMkLst>
        </pc:spChg>
        <pc:spChg chg="add del mod">
          <ac:chgData name="Bhakti Ukey" userId="S::ukey.b@northeastern.edu::ec6ada56-2599-4ce6-8c07-a99136ac475e" providerId="AD" clId="Web-{C46EC514-0A92-46A7-910F-D2BCC064663E}" dt="2022-02-23T17:22:00.633" v="69"/>
          <ac:spMkLst>
            <pc:docMk/>
            <pc:sldMk cId="891614" sldId="256"/>
            <ac:spMk id="6" creationId="{764E6B15-E3BA-424C-852C-325FCA0029AE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19:01.130" v="54"/>
          <ac:spMkLst>
            <pc:docMk/>
            <pc:sldMk cId="891614" sldId="256"/>
            <ac:spMk id="9" creationId="{6E0D4398-84C2-41B8-BF30-3157F7B18DF2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19:01.130" v="54"/>
          <ac:spMkLst>
            <pc:docMk/>
            <pc:sldMk cId="891614" sldId="256"/>
            <ac:spMk id="11" creationId="{1E519840-CB5B-442F-AF8C-F848E7699768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19:31.927" v="56"/>
          <ac:spMkLst>
            <pc:docMk/>
            <pc:sldMk cId="891614" sldId="256"/>
            <ac:spMk id="18" creationId="{2644B391-9BFE-445C-A9EC-F544BB85FBC7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19:31.927" v="56"/>
          <ac:spMkLst>
            <pc:docMk/>
            <pc:sldMk cId="891614" sldId="256"/>
            <ac:spMk id="19" creationId="{80F26E69-87D9-4655-AE7B-280A87AA3CAD}"/>
          </ac:spMkLst>
        </pc:spChg>
        <pc:spChg chg="add">
          <ac:chgData name="Bhakti Ukey" userId="S::ukey.b@northeastern.edu::ec6ada56-2599-4ce6-8c07-a99136ac475e" providerId="AD" clId="Web-{C46EC514-0A92-46A7-910F-D2BCC064663E}" dt="2022-02-23T17:19:32.005" v="57"/>
          <ac:spMkLst>
            <pc:docMk/>
            <pc:sldMk cId="891614" sldId="256"/>
            <ac:spMk id="23" creationId="{4EFE82FE-7465-AE46-88DF-34D347E83B84}"/>
          </ac:spMkLst>
        </pc:spChg>
        <pc:spChg chg="add">
          <ac:chgData name="Bhakti Ukey" userId="S::ukey.b@northeastern.edu::ec6ada56-2599-4ce6-8c07-a99136ac475e" providerId="AD" clId="Web-{C46EC514-0A92-46A7-910F-D2BCC064663E}" dt="2022-02-23T17:19:32.005" v="57"/>
          <ac:spMkLst>
            <pc:docMk/>
            <pc:sldMk cId="891614" sldId="256"/>
            <ac:spMk id="25" creationId="{B4F75AE3-A3AC-DE4C-98FE-EC9DC3BF8DA5}"/>
          </ac:spMkLst>
        </pc:spChg>
        <pc:grpChg chg="add">
          <ac:chgData name="Bhakti Ukey" userId="S::ukey.b@northeastern.edu::ec6ada56-2599-4ce6-8c07-a99136ac475e" providerId="AD" clId="Web-{C46EC514-0A92-46A7-910F-D2BCC064663E}" dt="2022-02-23T17:19:32.005" v="57"/>
          <ac:grpSpMkLst>
            <pc:docMk/>
            <pc:sldMk cId="891614" sldId="256"/>
            <ac:grpSpMk id="27" creationId="{44406D7A-DB1A-D940-8AD1-93FAF9DD7199}"/>
          </ac:grpSpMkLst>
        </pc:grpChg>
        <pc:picChg chg="add del">
          <ac:chgData name="Bhakti Ukey" userId="S::ukey.b@northeastern.edu::ec6ada56-2599-4ce6-8c07-a99136ac475e" providerId="AD" clId="Web-{C46EC514-0A92-46A7-910F-D2BCC064663E}" dt="2022-02-23T17:19:01.130" v="54"/>
          <ac:picMkLst>
            <pc:docMk/>
            <pc:sldMk cId="891614" sldId="256"/>
            <ac:picMk id="4" creationId="{6367FE0D-9A83-4489-9220-B46CB453746F}"/>
          </ac:picMkLst>
        </pc:picChg>
        <pc:picChg chg="add del mod">
          <ac:chgData name="Bhakti Ukey" userId="S::ukey.b@northeastern.edu::ec6ada56-2599-4ce6-8c07-a99136ac475e" providerId="AD" clId="Web-{C46EC514-0A92-46A7-910F-D2BCC064663E}" dt="2022-02-23T17:22:00.633" v="69"/>
          <ac:picMkLst>
            <pc:docMk/>
            <pc:sldMk cId="891614" sldId="256"/>
            <ac:picMk id="5" creationId="{D81BFE74-7688-4ED7-A8E8-B4BBCB51FBB8}"/>
          </ac:picMkLst>
        </pc:picChg>
        <pc:picChg chg="add del">
          <ac:chgData name="Bhakti Ukey" userId="S::ukey.b@northeastern.edu::ec6ada56-2599-4ce6-8c07-a99136ac475e" providerId="AD" clId="Web-{C46EC514-0A92-46A7-910F-D2BCC064663E}" dt="2022-02-23T17:19:31.927" v="56"/>
          <ac:picMkLst>
            <pc:docMk/>
            <pc:sldMk cId="891614" sldId="256"/>
            <ac:picMk id="17" creationId="{6A95F71B-DBC0-49AC-8A67-DD3AE55B316F}"/>
          </ac:picMkLst>
        </pc:picChg>
        <pc:picChg chg="add">
          <ac:chgData name="Bhakti Ukey" userId="S::ukey.b@northeastern.edu::ec6ada56-2599-4ce6-8c07-a99136ac475e" providerId="AD" clId="Web-{C46EC514-0A92-46A7-910F-D2BCC064663E}" dt="2022-02-23T17:19:32.005" v="57"/>
          <ac:picMkLst>
            <pc:docMk/>
            <pc:sldMk cId="891614" sldId="256"/>
            <ac:picMk id="24" creationId="{07764E91-A3D8-4C95-AC28-2488C529F04F}"/>
          </ac:picMkLst>
        </pc:picChg>
        <pc:cxnChg chg="add del">
          <ac:chgData name="Bhakti Ukey" userId="S::ukey.b@northeastern.edu::ec6ada56-2599-4ce6-8c07-a99136ac475e" providerId="AD" clId="Web-{C46EC514-0A92-46A7-910F-D2BCC064663E}" dt="2022-02-23T17:19:01.130" v="54"/>
          <ac:cxnSpMkLst>
            <pc:docMk/>
            <pc:sldMk cId="891614" sldId="256"/>
            <ac:cxnSpMk id="13" creationId="{AC7EF422-3076-48F2-A38B-7CA851778E05}"/>
          </ac:cxnSpMkLst>
        </pc:cxnChg>
        <pc:cxnChg chg="add del">
          <ac:chgData name="Bhakti Ukey" userId="S::ukey.b@northeastern.edu::ec6ada56-2599-4ce6-8c07-a99136ac475e" providerId="AD" clId="Web-{C46EC514-0A92-46A7-910F-D2BCC064663E}" dt="2022-02-23T17:19:01.130" v="54"/>
          <ac:cxnSpMkLst>
            <pc:docMk/>
            <pc:sldMk cId="891614" sldId="256"/>
            <ac:cxnSpMk id="15" creationId="{6896548C-21A4-493D-B220-64E89F1EF6D7}"/>
          </ac:cxnSpMkLst>
        </pc:cxnChg>
        <pc:cxnChg chg="add">
          <ac:chgData name="Bhakti Ukey" userId="S::ukey.b@northeastern.edu::ec6ada56-2599-4ce6-8c07-a99136ac475e" providerId="AD" clId="Web-{C46EC514-0A92-46A7-910F-D2BCC064663E}" dt="2022-02-23T17:19:32.005" v="57"/>
          <ac:cxnSpMkLst>
            <pc:docMk/>
            <pc:sldMk cId="891614" sldId="256"/>
            <ac:cxnSpMk id="26" creationId="{41C79BB7-CCAB-2243-9830-5569626C4D01}"/>
          </ac:cxnSpMkLst>
        </pc:cxnChg>
      </pc:sldChg>
      <pc:sldChg chg="addSp delSp modSp del mod setBg modClrScheme chgLayout">
        <pc:chgData name="Bhakti Ukey" userId="S::ukey.b@northeastern.edu::ec6ada56-2599-4ce6-8c07-a99136ac475e" providerId="AD" clId="Web-{C46EC514-0A92-46A7-910F-D2BCC064663E}" dt="2022-02-23T17:17:19.831" v="50"/>
        <pc:sldMkLst>
          <pc:docMk/>
          <pc:sldMk cId="109857222" sldId="256"/>
        </pc:sldMkLst>
        <pc:spChg chg="mod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Bhakti Ukey" userId="S::ukey.b@northeastern.edu::ec6ada56-2599-4ce6-8c07-a99136ac475e" providerId="AD" clId="Web-{C46EC514-0A92-46A7-910F-D2BCC064663E}" dt="2022-02-23T17:06:02.395" v="4"/>
          <ac:spMkLst>
            <pc:docMk/>
            <pc:sldMk cId="109857222" sldId="256"/>
            <ac:spMk id="5" creationId="{E9B34EEC-C468-4746-B747-C3339859B527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9" creationId="{489B7BFD-8F45-4093-AD9C-91B15B0503D9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11" creationId="{55E902CB-1D4C-4599-B01D-A1CD4D2D9F8F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22" creationId="{19A55484-B97B-45ED-A47D-EBECAC290DBE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24" creationId="{B31CB7B9-2B8F-4AD6-9FFE-5DAE8E132289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16:25.689" v="48"/>
          <ac:spMkLst>
            <pc:docMk/>
            <pc:sldMk cId="109857222" sldId="256"/>
            <ac:spMk id="29" creationId="{C7FE5201-BB98-480C-BADB-207C8F893897}"/>
          </ac:spMkLst>
        </pc:spChg>
        <pc:spChg chg="add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33" creationId="{A2F10B26-073B-4B10-8AAA-161242DD82B0}"/>
          </ac:spMkLst>
        </pc:spChg>
        <pc:spChg chg="add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35" creationId="{610DBBC7-698F-4A54-B1CB-A99F9CC356DF}"/>
          </ac:spMkLst>
        </pc:spChg>
        <pc:spChg chg="add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37" creationId="{DE6E822A-8BCF-432C-83E6-BBE821476CD4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16:25.689" v="48"/>
          <ac:spMkLst>
            <pc:docMk/>
            <pc:sldMk cId="109857222" sldId="256"/>
            <ac:spMk id="64" creationId="{543B647B-173D-45B0-B125-E9B26CF56460}"/>
          </ac:spMkLst>
        </pc:spChg>
        <pc:spChg chg="add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66" creationId="{1DBC8414-BE7E-4B6C-A114-B2C3795C883F}"/>
          </ac:spMkLst>
        </pc:spChg>
        <pc:spChg chg="add">
          <ac:chgData name="Bhakti Ukey" userId="S::ukey.b@northeastern.edu::ec6ada56-2599-4ce6-8c07-a99136ac475e" providerId="AD" clId="Web-{C46EC514-0A92-46A7-910F-D2BCC064663E}" dt="2022-02-23T17:16:25.720" v="49"/>
          <ac:spMkLst>
            <pc:docMk/>
            <pc:sldMk cId="109857222" sldId="256"/>
            <ac:spMk id="67" creationId="{0EC398C5-5C2E-4038-9DB3-DE2B5A9BEFFB}"/>
          </ac:spMkLst>
        </pc:spChg>
        <pc:grpChg chg="add del">
          <ac:chgData name="Bhakti Ukey" userId="S::ukey.b@northeastern.edu::ec6ada56-2599-4ce6-8c07-a99136ac475e" providerId="AD" clId="Web-{C46EC514-0A92-46A7-910F-D2BCC064663E}" dt="2022-02-23T17:16:25.720" v="49"/>
          <ac:grpSpMkLst>
            <pc:docMk/>
            <pc:sldMk cId="109857222" sldId="256"/>
            <ac:grpSpMk id="13" creationId="{F3F5D407-83EF-4D7F-9DAF-4C3CEB778FD2}"/>
          </ac:grpSpMkLst>
        </pc:grpChg>
        <pc:grpChg chg="add del">
          <ac:chgData name="Bhakti Ukey" userId="S::ukey.b@northeastern.edu::ec6ada56-2599-4ce6-8c07-a99136ac475e" providerId="AD" clId="Web-{C46EC514-0A92-46A7-910F-D2BCC064663E}" dt="2022-02-23T17:16:25.720" v="49"/>
          <ac:grpSpMkLst>
            <pc:docMk/>
            <pc:sldMk cId="109857222" sldId="256"/>
            <ac:grpSpMk id="17" creationId="{D2539C73-C848-4608-957A-D6C016913919}"/>
          </ac:grpSpMkLst>
        </pc:grpChg>
        <pc:grpChg chg="add del">
          <ac:chgData name="Bhakti Ukey" userId="S::ukey.b@northeastern.edu::ec6ada56-2599-4ce6-8c07-a99136ac475e" providerId="AD" clId="Web-{C46EC514-0A92-46A7-910F-D2BCC064663E}" dt="2022-02-23T17:16:25.689" v="48"/>
          <ac:grpSpMkLst>
            <pc:docMk/>
            <pc:sldMk cId="109857222" sldId="256"/>
            <ac:grpSpMk id="31" creationId="{E3707398-9855-4B67-B02F-A07EE321CBCD}"/>
          </ac:grpSpMkLst>
        </pc:grpChg>
        <pc:picChg chg="add del mod">
          <ac:chgData name="Bhakti Ukey" userId="S::ukey.b@northeastern.edu::ec6ada56-2599-4ce6-8c07-a99136ac475e" providerId="AD" clId="Web-{C46EC514-0A92-46A7-910F-D2BCC064663E}" dt="2022-02-23T17:06:02.395" v="5"/>
          <ac:picMkLst>
            <pc:docMk/>
            <pc:sldMk cId="109857222" sldId="256"/>
            <ac:picMk id="4" creationId="{C567DE0B-5698-47E5-8635-79FFD12B406F}"/>
          </ac:picMkLst>
        </pc:picChg>
        <pc:picChg chg="add mod ord">
          <ac:chgData name="Bhakti Ukey" userId="S::ukey.b@northeastern.edu::ec6ada56-2599-4ce6-8c07-a99136ac475e" providerId="AD" clId="Web-{C46EC514-0A92-46A7-910F-D2BCC064663E}" dt="2022-02-23T17:16:25.720" v="49"/>
          <ac:picMkLst>
            <pc:docMk/>
            <pc:sldMk cId="109857222" sldId="256"/>
            <ac:picMk id="6" creationId="{22C6F294-0768-4638-A42B-906425B59A04}"/>
          </ac:picMkLst>
        </pc:picChg>
      </pc:sldChg>
      <pc:sldChg chg="addSp delSp modSp new mod setBg modClrScheme chgLayout">
        <pc:chgData name="Bhakti Ukey" userId="S::ukey.b@northeastern.edu::ec6ada56-2599-4ce6-8c07-a99136ac475e" providerId="AD" clId="Web-{C46EC514-0A92-46A7-910F-D2BCC064663E}" dt="2022-02-23T17:29:09.814" v="158" actId="20577"/>
        <pc:sldMkLst>
          <pc:docMk/>
          <pc:sldMk cId="3722119360" sldId="256"/>
        </pc:sldMkLst>
        <pc:spChg chg="mod">
          <ac:chgData name="Bhakti Ukey" userId="S::ukey.b@northeastern.edu::ec6ada56-2599-4ce6-8c07-a99136ac475e" providerId="AD" clId="Web-{C46EC514-0A92-46A7-910F-D2BCC064663E}" dt="2022-02-23T17:28:40.001" v="152"/>
          <ac:spMkLst>
            <pc:docMk/>
            <pc:sldMk cId="3722119360" sldId="256"/>
            <ac:spMk id="2" creationId="{D2A1790F-DA6B-44B7-A90A-FC01C1DC37CB}"/>
          </ac:spMkLst>
        </pc:spChg>
        <pc:spChg chg="mod">
          <ac:chgData name="Bhakti Ukey" userId="S::ukey.b@northeastern.edu::ec6ada56-2599-4ce6-8c07-a99136ac475e" providerId="AD" clId="Web-{C46EC514-0A92-46A7-910F-D2BCC064663E}" dt="2022-02-23T17:29:09.814" v="158" actId="20577"/>
          <ac:spMkLst>
            <pc:docMk/>
            <pc:sldMk cId="3722119360" sldId="256"/>
            <ac:spMk id="3" creationId="{636EEA17-3932-432F-BC39-5950C95A43BA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28:40.001" v="152"/>
          <ac:spMkLst>
            <pc:docMk/>
            <pc:sldMk cId="3722119360" sldId="256"/>
            <ac:spMk id="9" creationId="{EB9B5A19-3592-48E2-BC31-90E092BD68E1}"/>
          </ac:spMkLst>
        </pc:spChg>
        <pc:spChg chg="add del">
          <ac:chgData name="Bhakti Ukey" userId="S::ukey.b@northeastern.edu::ec6ada56-2599-4ce6-8c07-a99136ac475e" providerId="AD" clId="Web-{C46EC514-0A92-46A7-910F-D2BCC064663E}" dt="2022-02-23T17:28:40.001" v="152"/>
          <ac:spMkLst>
            <pc:docMk/>
            <pc:sldMk cId="3722119360" sldId="256"/>
            <ac:spMk id="23" creationId="{DD99E1B6-CBC4-4306-9DFC-847D6D135208}"/>
          </ac:spMkLst>
        </pc:spChg>
        <pc:spChg chg="add">
          <ac:chgData name="Bhakti Ukey" userId="S::ukey.b@northeastern.edu::ec6ada56-2599-4ce6-8c07-a99136ac475e" providerId="AD" clId="Web-{C46EC514-0A92-46A7-910F-D2BCC064663E}" dt="2022-02-23T17:28:40.001" v="152"/>
          <ac:spMkLst>
            <pc:docMk/>
            <pc:sldMk cId="3722119360" sldId="256"/>
            <ac:spMk id="33" creationId="{A88F843D-1C1B-C740-AC27-E3238D0F5F47}"/>
          </ac:spMkLst>
        </pc:spChg>
        <pc:spChg chg="add">
          <ac:chgData name="Bhakti Ukey" userId="S::ukey.b@northeastern.edu::ec6ada56-2599-4ce6-8c07-a99136ac475e" providerId="AD" clId="Web-{C46EC514-0A92-46A7-910F-D2BCC064663E}" dt="2022-02-23T17:28:40.001" v="152"/>
          <ac:spMkLst>
            <pc:docMk/>
            <pc:sldMk cId="3722119360" sldId="256"/>
            <ac:spMk id="35" creationId="{A21C8291-E3D5-4240-8FF4-E5213CBCC453}"/>
          </ac:spMkLst>
        </pc:spChg>
        <pc:spChg chg="add">
          <ac:chgData name="Bhakti Ukey" userId="S::ukey.b@northeastern.edu::ec6ada56-2599-4ce6-8c07-a99136ac475e" providerId="AD" clId="Web-{C46EC514-0A92-46A7-910F-D2BCC064663E}" dt="2022-02-23T17:28:40.001" v="152"/>
          <ac:spMkLst>
            <pc:docMk/>
            <pc:sldMk cId="3722119360" sldId="256"/>
            <ac:spMk id="37" creationId="{08B44AFE-C181-7047-8CC9-CA00BD385EEA}"/>
          </ac:spMkLst>
        </pc:spChg>
        <pc:grpChg chg="add del">
          <ac:chgData name="Bhakti Ukey" userId="S::ukey.b@northeastern.edu::ec6ada56-2599-4ce6-8c07-a99136ac475e" providerId="AD" clId="Web-{C46EC514-0A92-46A7-910F-D2BCC064663E}" dt="2022-02-23T17:28:40.001" v="152"/>
          <ac:grpSpMkLst>
            <pc:docMk/>
            <pc:sldMk cId="3722119360" sldId="256"/>
            <ac:grpSpMk id="11" creationId="{E2548C40-4C00-4E91-BFA6-84B4D66225A4}"/>
          </ac:grpSpMkLst>
        </pc:grpChg>
        <pc:grpChg chg="add del">
          <ac:chgData name="Bhakti Ukey" userId="S::ukey.b@northeastern.edu::ec6ada56-2599-4ce6-8c07-a99136ac475e" providerId="AD" clId="Web-{C46EC514-0A92-46A7-910F-D2BCC064663E}" dt="2022-02-23T17:28:40.001" v="152"/>
          <ac:grpSpMkLst>
            <pc:docMk/>
            <pc:sldMk cId="3722119360" sldId="256"/>
            <ac:grpSpMk id="25" creationId="{3C16EB93-E299-481D-A004-769603D375CE}"/>
          </ac:grpSpMkLst>
        </pc:grpChg>
        <pc:picChg chg="add mod ord">
          <ac:chgData name="Bhakti Ukey" userId="S::ukey.b@northeastern.edu::ec6ada56-2599-4ce6-8c07-a99136ac475e" providerId="AD" clId="Web-{C46EC514-0A92-46A7-910F-D2BCC064663E}" dt="2022-02-23T17:28:40.001" v="152"/>
          <ac:picMkLst>
            <pc:docMk/>
            <pc:sldMk cId="3722119360" sldId="256"/>
            <ac:picMk id="4" creationId="{94FAE724-2DCB-4C4F-8DF6-F5FB679F61AA}"/>
          </ac:picMkLst>
        </pc:picChg>
      </pc:sldChg>
      <pc:sldChg chg="addSp delSp modSp new mod setBg">
        <pc:chgData name="Bhakti Ukey" userId="S::ukey.b@northeastern.edu::ec6ada56-2599-4ce6-8c07-a99136ac475e" providerId="AD" clId="Web-{C46EC514-0A92-46A7-910F-D2BCC064663E}" dt="2022-02-23T18:20:13.221" v="397" actId="20577"/>
        <pc:sldMkLst>
          <pc:docMk/>
          <pc:sldMk cId="307990615" sldId="257"/>
        </pc:sldMkLst>
        <pc:spChg chg="mod">
          <ac:chgData name="Bhakti Ukey" userId="S::ukey.b@northeastern.edu::ec6ada56-2599-4ce6-8c07-a99136ac475e" providerId="AD" clId="Web-{C46EC514-0A92-46A7-910F-D2BCC064663E}" dt="2022-02-23T18:13:04.056" v="381"/>
          <ac:spMkLst>
            <pc:docMk/>
            <pc:sldMk cId="307990615" sldId="257"/>
            <ac:spMk id="2" creationId="{D1AE428F-72D7-47E2-8156-9979121A3EE6}"/>
          </ac:spMkLst>
        </pc:spChg>
        <pc:spChg chg="mod">
          <ac:chgData name="Bhakti Ukey" userId="S::ukey.b@northeastern.edu::ec6ada56-2599-4ce6-8c07-a99136ac475e" providerId="AD" clId="Web-{C46EC514-0A92-46A7-910F-D2BCC064663E}" dt="2022-02-23T18:20:13.221" v="397" actId="20577"/>
          <ac:spMkLst>
            <pc:docMk/>
            <pc:sldMk cId="307990615" sldId="257"/>
            <ac:spMk id="3" creationId="{519A39DD-8CAC-4942-BCEE-B59594A5F8F6}"/>
          </ac:spMkLst>
        </pc:spChg>
        <pc:spChg chg="add del">
          <ac:chgData name="Bhakti Ukey" userId="S::ukey.b@northeastern.edu::ec6ada56-2599-4ce6-8c07-a99136ac475e" providerId="AD" clId="Web-{C46EC514-0A92-46A7-910F-D2BCC064663E}" dt="2022-02-23T18:13:04.056" v="381"/>
          <ac:spMkLst>
            <pc:docMk/>
            <pc:sldMk cId="307990615" sldId="257"/>
            <ac:spMk id="9" creationId="{C868C70C-E5C4-CD47-888C-FCB3373B6D38}"/>
          </ac:spMkLst>
        </pc:spChg>
        <pc:spChg chg="add del">
          <ac:chgData name="Bhakti Ukey" userId="S::ukey.b@northeastern.edu::ec6ada56-2599-4ce6-8c07-a99136ac475e" providerId="AD" clId="Web-{C46EC514-0A92-46A7-910F-D2BCC064663E}" dt="2022-02-23T18:13:04.056" v="381"/>
          <ac:spMkLst>
            <pc:docMk/>
            <pc:sldMk cId="307990615" sldId="257"/>
            <ac:spMk id="11" creationId="{D8C68F39-5E8A-844C-A8FD-394F253C1E5F}"/>
          </ac:spMkLst>
        </pc:spChg>
        <pc:spChg chg="add del">
          <ac:chgData name="Bhakti Ukey" userId="S::ukey.b@northeastern.edu::ec6ada56-2599-4ce6-8c07-a99136ac475e" providerId="AD" clId="Web-{C46EC514-0A92-46A7-910F-D2BCC064663E}" dt="2022-02-23T18:13:04.056" v="381"/>
          <ac:spMkLst>
            <pc:docMk/>
            <pc:sldMk cId="307990615" sldId="257"/>
            <ac:spMk id="13" creationId="{BC583CEB-AC2B-2640-94F6-5958E6BC5BAB}"/>
          </ac:spMkLst>
        </pc:spChg>
        <pc:spChg chg="add">
          <ac:chgData name="Bhakti Ukey" userId="S::ukey.b@northeastern.edu::ec6ada56-2599-4ce6-8c07-a99136ac475e" providerId="AD" clId="Web-{C46EC514-0A92-46A7-910F-D2BCC064663E}" dt="2022-02-23T18:13:04.056" v="381"/>
          <ac:spMkLst>
            <pc:docMk/>
            <pc:sldMk cId="307990615" sldId="257"/>
            <ac:spMk id="18" creationId="{C868C70C-E5C4-CD47-888C-FCB3373B6D38}"/>
          </ac:spMkLst>
        </pc:spChg>
        <pc:spChg chg="add">
          <ac:chgData name="Bhakti Ukey" userId="S::ukey.b@northeastern.edu::ec6ada56-2599-4ce6-8c07-a99136ac475e" providerId="AD" clId="Web-{C46EC514-0A92-46A7-910F-D2BCC064663E}" dt="2022-02-23T18:13:04.056" v="381"/>
          <ac:spMkLst>
            <pc:docMk/>
            <pc:sldMk cId="307990615" sldId="257"/>
            <ac:spMk id="20" creationId="{D8C68F39-5E8A-844C-A8FD-394F253C1E5F}"/>
          </ac:spMkLst>
        </pc:spChg>
        <pc:spChg chg="add">
          <ac:chgData name="Bhakti Ukey" userId="S::ukey.b@northeastern.edu::ec6ada56-2599-4ce6-8c07-a99136ac475e" providerId="AD" clId="Web-{C46EC514-0A92-46A7-910F-D2BCC064663E}" dt="2022-02-23T18:13:04.056" v="381"/>
          <ac:spMkLst>
            <pc:docMk/>
            <pc:sldMk cId="307990615" sldId="257"/>
            <ac:spMk id="22" creationId="{BC583CEB-AC2B-2640-94F6-5958E6BC5BAB}"/>
          </ac:spMkLst>
        </pc:spChg>
        <pc:picChg chg="add mod">
          <ac:chgData name="Bhakti Ukey" userId="S::ukey.b@northeastern.edu::ec6ada56-2599-4ce6-8c07-a99136ac475e" providerId="AD" clId="Web-{C46EC514-0A92-46A7-910F-D2BCC064663E}" dt="2022-02-23T18:13:25.166" v="383" actId="14100"/>
          <ac:picMkLst>
            <pc:docMk/>
            <pc:sldMk cId="307990615" sldId="257"/>
            <ac:picMk id="4" creationId="{E8030DB0-5328-40A3-B3D1-E6CB5CE768E5}"/>
          </ac:picMkLst>
        </pc:picChg>
        <pc:picChg chg="add mod ord">
          <ac:chgData name="Bhakti Ukey" userId="S::ukey.b@northeastern.edu::ec6ada56-2599-4ce6-8c07-a99136ac475e" providerId="AD" clId="Web-{C46EC514-0A92-46A7-910F-D2BCC064663E}" dt="2022-02-23T18:13:04.056" v="381"/>
          <ac:picMkLst>
            <pc:docMk/>
            <pc:sldMk cId="307990615" sldId="257"/>
            <ac:picMk id="5" creationId="{3B46E6E0-2E59-49A1-997D-9DC9AAB3EC90}"/>
          </ac:picMkLst>
        </pc:picChg>
      </pc:sldChg>
      <pc:sldChg chg="addSp delSp modSp new">
        <pc:chgData name="Bhakti Ukey" userId="S::ukey.b@northeastern.edu::ec6ada56-2599-4ce6-8c07-a99136ac475e" providerId="AD" clId="Web-{C46EC514-0A92-46A7-910F-D2BCC064663E}" dt="2022-02-23T18:27:33.933" v="724"/>
        <pc:sldMkLst>
          <pc:docMk/>
          <pc:sldMk cId="2395174832" sldId="258"/>
        </pc:sldMkLst>
        <pc:spChg chg="mod">
          <ac:chgData name="Bhakti Ukey" userId="S::ukey.b@northeastern.edu::ec6ada56-2599-4ce6-8c07-a99136ac475e" providerId="AD" clId="Web-{C46EC514-0A92-46A7-910F-D2BCC064663E}" dt="2022-02-23T18:23:15.600" v="466" actId="20577"/>
          <ac:spMkLst>
            <pc:docMk/>
            <pc:sldMk cId="2395174832" sldId="258"/>
            <ac:spMk id="2" creationId="{62E94D13-D47F-4987-9E1D-44268671B766}"/>
          </ac:spMkLst>
        </pc:spChg>
        <pc:spChg chg="del mod">
          <ac:chgData name="Bhakti Ukey" userId="S::ukey.b@northeastern.edu::ec6ada56-2599-4ce6-8c07-a99136ac475e" providerId="AD" clId="Web-{C46EC514-0A92-46A7-910F-D2BCC064663E}" dt="2022-02-23T18:22:36.240" v="429"/>
          <ac:spMkLst>
            <pc:docMk/>
            <pc:sldMk cId="2395174832" sldId="258"/>
            <ac:spMk id="3" creationId="{9CD6BC73-CE77-4EB7-85BC-D46DE6C6AA17}"/>
          </ac:spMkLst>
        </pc:spChg>
        <pc:graphicFrameChg chg="add mod ord modGraphic">
          <ac:chgData name="Bhakti Ukey" userId="S::ukey.b@northeastern.edu::ec6ada56-2599-4ce6-8c07-a99136ac475e" providerId="AD" clId="Web-{C46EC514-0A92-46A7-910F-D2BCC064663E}" dt="2022-02-23T18:27:33.933" v="724"/>
          <ac:graphicFrameMkLst>
            <pc:docMk/>
            <pc:sldMk cId="2395174832" sldId="258"/>
            <ac:graphicFrameMk id="4" creationId="{D4DCF106-49EC-4744-9B36-706480E65EA3}"/>
          </ac:graphicFrameMkLst>
        </pc:graphicFrameChg>
      </pc:sldChg>
      <pc:sldMasterChg chg="del delSldLayout">
        <pc:chgData name="Bhakti Ukey" userId="S::ukey.b@northeastern.edu::ec6ada56-2599-4ce6-8c07-a99136ac475e" providerId="AD" clId="Web-{C46EC514-0A92-46A7-910F-D2BCC064663E}" dt="2022-02-23T17:06:10.457" v="6"/>
        <pc:sldMasterMkLst>
          <pc:docMk/>
          <pc:sldMasterMk cId="2460954070" sldId="2147483660"/>
        </pc:sldMasterMkLst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hakti Ukey" userId="S::ukey.b@northeastern.edu::ec6ada56-2599-4ce6-8c07-a99136ac475e" providerId="AD" clId="Web-{C46EC514-0A92-46A7-910F-D2BCC064663E}" dt="2022-02-23T17:06:10.457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Bhakti Ukey" userId="S::ukey.b@northeastern.edu::ec6ada56-2599-4ce6-8c07-a99136ac475e" providerId="AD" clId="Web-{C46EC514-0A92-46A7-910F-D2BCC064663E}" dt="2022-02-23T17:16:25.720" v="49"/>
        <pc:sldMasterMkLst>
          <pc:docMk/>
          <pc:sldMasterMk cId="1835796893" sldId="2147483672"/>
        </pc:sldMasterMkLst>
        <pc:sldLayoutChg chg="add del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1599000982" sldId="2147483673"/>
          </pc:sldLayoutMkLst>
        </pc:sldLayoutChg>
        <pc:sldLayoutChg chg="add del replId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4183902348" sldId="2147483674"/>
          </pc:sldLayoutMkLst>
        </pc:sldLayoutChg>
        <pc:sldLayoutChg chg="add del replId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4270650754" sldId="2147483675"/>
          </pc:sldLayoutMkLst>
        </pc:sldLayoutChg>
        <pc:sldLayoutChg chg="add del replId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202528889" sldId="2147483676"/>
          </pc:sldLayoutMkLst>
        </pc:sldLayoutChg>
        <pc:sldLayoutChg chg="add del replId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206722741" sldId="2147483677"/>
          </pc:sldLayoutMkLst>
        </pc:sldLayoutChg>
        <pc:sldLayoutChg chg="add del replId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2997613979" sldId="2147483678"/>
          </pc:sldLayoutMkLst>
        </pc:sldLayoutChg>
        <pc:sldLayoutChg chg="add del replId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2947720479" sldId="2147483679"/>
          </pc:sldLayoutMkLst>
        </pc:sldLayoutChg>
        <pc:sldLayoutChg chg="add del replId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2738568821" sldId="2147483680"/>
          </pc:sldLayoutMkLst>
        </pc:sldLayoutChg>
        <pc:sldLayoutChg chg="add del replId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92988509" sldId="2147483681"/>
          </pc:sldLayoutMkLst>
        </pc:sldLayoutChg>
        <pc:sldLayoutChg chg="add del replId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2563848602" sldId="2147483682"/>
          </pc:sldLayoutMkLst>
        </pc:sldLayoutChg>
        <pc:sldLayoutChg chg="add del replId">
          <pc:chgData name="Bhakti Ukey" userId="S::ukey.b@northeastern.edu::ec6ada56-2599-4ce6-8c07-a99136ac475e" providerId="AD" clId="Web-{C46EC514-0A92-46A7-910F-D2BCC064663E}" dt="2022-02-23T17:16:25.720" v="49"/>
          <pc:sldLayoutMkLst>
            <pc:docMk/>
            <pc:sldMasterMk cId="1835796893" sldId="2147483672"/>
            <pc:sldLayoutMk cId="607553372" sldId="2147483683"/>
          </pc:sldLayoutMkLst>
        </pc:sldLayoutChg>
      </pc:sldMasterChg>
      <pc:sldMasterChg chg="add del addSldLayout delSldLayout">
        <pc:chgData name="Bhakti Ukey" userId="S::ukey.b@northeastern.edu::ec6ada56-2599-4ce6-8c07-a99136ac475e" providerId="AD" clId="Web-{C46EC514-0A92-46A7-910F-D2BCC064663E}" dt="2022-02-23T17:19:32.005" v="57"/>
        <pc:sldMasterMkLst>
          <pc:docMk/>
          <pc:sldMasterMk cId="1701769225" sldId="2147483684"/>
        </pc:sldMasterMkLst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1815581364" sldId="2147483685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2839098944" sldId="2147483686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4185341547" sldId="2147483687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257998731" sldId="2147483688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2913774806" sldId="2147483689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568646644" sldId="2147483690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1000598516" sldId="2147483691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2374331241" sldId="2147483692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3784522765" sldId="2147483693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3493382941" sldId="2147483694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2.005" v="57"/>
          <pc:sldLayoutMkLst>
            <pc:docMk/>
            <pc:sldMasterMk cId="1701769225" sldId="2147483684"/>
            <pc:sldLayoutMk cId="1728790089" sldId="2147483695"/>
          </pc:sldLayoutMkLst>
        </pc:sldLayoutChg>
      </pc:sldMasterChg>
      <pc:sldMasterChg chg="add del addSldLayout delSldLayout">
        <pc:chgData name="Bhakti Ukey" userId="S::ukey.b@northeastern.edu::ec6ada56-2599-4ce6-8c07-a99136ac475e" providerId="AD" clId="Web-{C46EC514-0A92-46A7-910F-D2BCC064663E}" dt="2022-02-23T17:16:25.689" v="48"/>
        <pc:sldMasterMkLst>
          <pc:docMk/>
          <pc:sldMasterMk cId="988939845" sldId="2147483707"/>
        </pc:sldMasterMkLst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3907267817" sldId="2147483696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1629359887" sldId="2147483697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1449673707" sldId="2147483698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682368555" sldId="2147483699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3960584179" sldId="2147483700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3889093111" sldId="2147483701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1512537916" sldId="2147483702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1642205617" sldId="2147483703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2794987965" sldId="2147483704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822452109" sldId="2147483705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6:25.689" v="48"/>
          <pc:sldLayoutMkLst>
            <pc:docMk/>
            <pc:sldMasterMk cId="988939845" sldId="2147483707"/>
            <pc:sldLayoutMk cId="901779157" sldId="2147483706"/>
          </pc:sldLayoutMkLst>
        </pc:sldLayoutChg>
      </pc:sldMasterChg>
      <pc:sldMasterChg chg="add del addSldLayout delSldLayout">
        <pc:chgData name="Bhakti Ukey" userId="S::ukey.b@northeastern.edu::ec6ada56-2599-4ce6-8c07-a99136ac475e" providerId="AD" clId="Web-{C46EC514-0A92-46A7-910F-D2BCC064663E}" dt="2022-02-23T17:22:33.321" v="72"/>
        <pc:sldMasterMkLst>
          <pc:docMk/>
          <pc:sldMasterMk cId="1962706064" sldId="2147483745"/>
        </pc:sldMasterMkLst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3657897070" sldId="2147483734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1490104114" sldId="2147483735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279302375" sldId="2147483736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99610003" sldId="2147483737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2389120170" sldId="2147483738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1038730566" sldId="2147483739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1840478278" sldId="2147483740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3393850669" sldId="2147483741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1124788544" sldId="2147483742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253034930" sldId="2147483743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2:33.321" v="72"/>
          <pc:sldLayoutMkLst>
            <pc:docMk/>
            <pc:sldMasterMk cId="1962706064" sldId="2147483745"/>
            <pc:sldLayoutMk cId="4181567864" sldId="2147483744"/>
          </pc:sldLayoutMkLst>
        </pc:sldLayoutChg>
      </pc:sldMasterChg>
      <pc:sldMasterChg chg="add del addSldLayout delSldLayout">
        <pc:chgData name="Bhakti Ukey" userId="S::ukey.b@northeastern.edu::ec6ada56-2599-4ce6-8c07-a99136ac475e" providerId="AD" clId="Web-{C46EC514-0A92-46A7-910F-D2BCC064663E}" dt="2022-02-23T17:19:31.927" v="56"/>
        <pc:sldMasterMkLst>
          <pc:docMk/>
          <pc:sldMasterMk cId="3855457983" sldId="2147483758"/>
        </pc:sldMasterMkLst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2854593478" sldId="2147483747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2906595869" sldId="2147483748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31721661" sldId="2147483749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2738517000" sldId="2147483750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1904823184" sldId="2147483751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76100986" sldId="2147483752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1707097955" sldId="2147483753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2171095313" sldId="2147483754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2545942347" sldId="2147483755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1855251734" sldId="2147483756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31.927" v="56"/>
          <pc:sldLayoutMkLst>
            <pc:docMk/>
            <pc:sldMasterMk cId="3855457983" sldId="2147483758"/>
            <pc:sldLayoutMk cId="3894998460" sldId="2147483757"/>
          </pc:sldLayoutMkLst>
        </pc:sldLayoutChg>
      </pc:sldMasterChg>
      <pc:sldMasterChg chg="add del addSldLayout delSldLayout">
        <pc:chgData name="Bhakti Ukey" userId="S::ukey.b@northeastern.edu::ec6ada56-2599-4ce6-8c07-a99136ac475e" providerId="AD" clId="Web-{C46EC514-0A92-46A7-910F-D2BCC064663E}" dt="2022-02-23T17:19:01.130" v="54"/>
        <pc:sldMasterMkLst>
          <pc:docMk/>
          <pc:sldMasterMk cId="2719329539" sldId="2147483797"/>
        </pc:sldMasterMkLst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1994759341" sldId="2147483786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2072343025" sldId="2147483787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3543792523" sldId="2147483788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3897895798" sldId="2147483789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2392742103" sldId="2147483790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2507804021" sldId="2147483791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3355414331" sldId="2147483792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1880393897" sldId="2147483793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3800910411" sldId="2147483794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3138589254" sldId="2147483795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19:01.130" v="54"/>
          <pc:sldLayoutMkLst>
            <pc:docMk/>
            <pc:sldMasterMk cId="2719329539" sldId="2147483797"/>
            <pc:sldLayoutMk cId="652047476" sldId="2147483796"/>
          </pc:sldLayoutMkLst>
        </pc:sldLayoutChg>
      </pc:sldMasterChg>
      <pc:sldMasterChg chg="add del addSldLayout delSldLayout">
        <pc:chgData name="Bhakti Ukey" userId="S::ukey.b@northeastern.edu::ec6ada56-2599-4ce6-8c07-a99136ac475e" providerId="AD" clId="Web-{C46EC514-0A92-46A7-910F-D2BCC064663E}" dt="2022-02-23T17:28:40.001" v="152"/>
        <pc:sldMasterMkLst>
          <pc:docMk/>
          <pc:sldMasterMk cId="285146024" sldId="2147483847"/>
        </pc:sldMasterMkLst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3097920699" sldId="2147483836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304865048" sldId="2147483837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665222657" sldId="2147483838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2106787313" sldId="2147483839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893518756" sldId="2147483840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734182605" sldId="2147483841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572677686" sldId="2147483842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164530255" sldId="2147483843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433531205" sldId="2147483844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184574675" sldId="2147483845"/>
          </pc:sldLayoutMkLst>
        </pc:sldLayoutChg>
        <pc:sldLayoutChg chg="add del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285146024" sldId="2147483847"/>
            <pc:sldLayoutMk cId="1529150206" sldId="2147483846"/>
          </pc:sldLayoutMkLst>
        </pc:sldLayoutChg>
      </pc:sldMasterChg>
      <pc:sldMasterChg chg="add addSldLayout">
        <pc:chgData name="Bhakti Ukey" userId="S::ukey.b@northeastern.edu::ec6ada56-2599-4ce6-8c07-a99136ac475e" providerId="AD" clId="Web-{C46EC514-0A92-46A7-910F-D2BCC064663E}" dt="2022-02-23T17:28:40.001" v="152"/>
        <pc:sldMasterMkLst>
          <pc:docMk/>
          <pc:sldMasterMk cId="4206194329" sldId="2147483923"/>
        </pc:sldMasterMkLst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3621525615" sldId="2147483912"/>
          </pc:sldLayoutMkLst>
        </pc:sldLayoutChg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2252064532" sldId="2147483913"/>
          </pc:sldLayoutMkLst>
        </pc:sldLayoutChg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269146742" sldId="2147483914"/>
          </pc:sldLayoutMkLst>
        </pc:sldLayoutChg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4159644300" sldId="2147483915"/>
          </pc:sldLayoutMkLst>
        </pc:sldLayoutChg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2446429305" sldId="2147483916"/>
          </pc:sldLayoutMkLst>
        </pc:sldLayoutChg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1142440560" sldId="2147483917"/>
          </pc:sldLayoutMkLst>
        </pc:sldLayoutChg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632377475" sldId="2147483918"/>
          </pc:sldLayoutMkLst>
        </pc:sldLayoutChg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2853239429" sldId="2147483919"/>
          </pc:sldLayoutMkLst>
        </pc:sldLayoutChg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4071066015" sldId="2147483920"/>
          </pc:sldLayoutMkLst>
        </pc:sldLayoutChg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4021936893" sldId="2147483921"/>
          </pc:sldLayoutMkLst>
        </pc:sldLayoutChg>
        <pc:sldLayoutChg chg="add">
          <pc:chgData name="Bhakti Ukey" userId="S::ukey.b@northeastern.edu::ec6ada56-2599-4ce6-8c07-a99136ac475e" providerId="AD" clId="Web-{C46EC514-0A92-46A7-910F-D2BCC064663E}" dt="2022-02-23T17:28:40.001" v="152"/>
          <pc:sldLayoutMkLst>
            <pc:docMk/>
            <pc:sldMasterMk cId="4206194329" sldId="2147483923"/>
            <pc:sldLayoutMk cId="2682274541" sldId="2147483922"/>
          </pc:sldLayoutMkLst>
        </pc:sldLayoutChg>
      </pc:sldMasterChg>
    </pc:docChg>
  </pc:docChgLst>
  <pc:docChgLst>
    <pc:chgData name="Bhakti Ukey" userId="S::ukey.b@northeastern.edu::ec6ada56-2599-4ce6-8c07-a99136ac475e" providerId="AD" clId="Web-{1AC2EA32-0C8B-9FAA-3610-A91CBCE6232E}"/>
    <pc:docChg chg="modSld">
      <pc:chgData name="Bhakti Ukey" userId="S::ukey.b@northeastern.edu::ec6ada56-2599-4ce6-8c07-a99136ac475e" providerId="AD" clId="Web-{1AC2EA32-0C8B-9FAA-3610-A91CBCE6232E}" dt="2022-02-23T21:32:14.087" v="22" actId="20577"/>
      <pc:docMkLst>
        <pc:docMk/>
      </pc:docMkLst>
      <pc:sldChg chg="addSp delSp modSp">
        <pc:chgData name="Bhakti Ukey" userId="S::ukey.b@northeastern.edu::ec6ada56-2599-4ce6-8c07-a99136ac475e" providerId="AD" clId="Web-{1AC2EA32-0C8B-9FAA-3610-A91CBCE6232E}" dt="2022-02-23T21:32:14.087" v="22" actId="20577"/>
        <pc:sldMkLst>
          <pc:docMk/>
          <pc:sldMk cId="2840050691" sldId="261"/>
        </pc:sldMkLst>
        <pc:spChg chg="mod">
          <ac:chgData name="Bhakti Ukey" userId="S::ukey.b@northeastern.edu::ec6ada56-2599-4ce6-8c07-a99136ac475e" providerId="AD" clId="Web-{1AC2EA32-0C8B-9FAA-3610-A91CBCE6232E}" dt="2022-02-23T21:30:14.662" v="13" actId="1076"/>
          <ac:spMkLst>
            <pc:docMk/>
            <pc:sldMk cId="2840050691" sldId="261"/>
            <ac:spMk id="2" creationId="{9DDDBFB4-AE09-4242-9420-DC67CEAF49E3}"/>
          </ac:spMkLst>
        </pc:spChg>
        <pc:spChg chg="mod">
          <ac:chgData name="Bhakti Ukey" userId="S::ukey.b@northeastern.edu::ec6ada56-2599-4ce6-8c07-a99136ac475e" providerId="AD" clId="Web-{1AC2EA32-0C8B-9FAA-3610-A91CBCE6232E}" dt="2022-02-23T21:32:14.087" v="22" actId="20577"/>
          <ac:spMkLst>
            <pc:docMk/>
            <pc:sldMk cId="2840050691" sldId="261"/>
            <ac:spMk id="3" creationId="{AE4CD105-D54A-48E5-A9BA-1AFFA050C33B}"/>
          </ac:spMkLst>
        </pc:spChg>
        <pc:spChg chg="del">
          <ac:chgData name="Bhakti Ukey" userId="S::ukey.b@northeastern.edu::ec6ada56-2599-4ce6-8c07-a99136ac475e" providerId="AD" clId="Web-{1AC2EA32-0C8B-9FAA-3610-A91CBCE6232E}" dt="2022-02-23T21:28:14.189" v="0"/>
          <ac:spMkLst>
            <pc:docMk/>
            <pc:sldMk cId="2840050691" sldId="261"/>
            <ac:spMk id="26" creationId="{C868C70C-E5C4-CD47-888C-FCB3373B6D38}"/>
          </ac:spMkLst>
        </pc:spChg>
        <pc:spChg chg="del">
          <ac:chgData name="Bhakti Ukey" userId="S::ukey.b@northeastern.edu::ec6ada56-2599-4ce6-8c07-a99136ac475e" providerId="AD" clId="Web-{1AC2EA32-0C8B-9FAA-3610-A91CBCE6232E}" dt="2022-02-23T21:28:14.189" v="0"/>
          <ac:spMkLst>
            <pc:docMk/>
            <pc:sldMk cId="2840050691" sldId="261"/>
            <ac:spMk id="28" creationId="{D8C68F39-5E8A-844C-A8FD-394F253C1E5F}"/>
          </ac:spMkLst>
        </pc:spChg>
        <pc:spChg chg="del">
          <ac:chgData name="Bhakti Ukey" userId="S::ukey.b@northeastern.edu::ec6ada56-2599-4ce6-8c07-a99136ac475e" providerId="AD" clId="Web-{1AC2EA32-0C8B-9FAA-3610-A91CBCE6232E}" dt="2022-02-23T21:28:14.189" v="0"/>
          <ac:spMkLst>
            <pc:docMk/>
            <pc:sldMk cId="2840050691" sldId="261"/>
            <ac:spMk id="30" creationId="{BC583CEB-AC2B-2640-94F6-5958E6BC5BAB}"/>
          </ac:spMkLst>
        </pc:spChg>
        <pc:spChg chg="add">
          <ac:chgData name="Bhakti Ukey" userId="S::ukey.b@northeastern.edu::ec6ada56-2599-4ce6-8c07-a99136ac475e" providerId="AD" clId="Web-{1AC2EA32-0C8B-9FAA-3610-A91CBCE6232E}" dt="2022-02-23T21:28:14.189" v="0"/>
          <ac:spMkLst>
            <pc:docMk/>
            <pc:sldMk cId="2840050691" sldId="261"/>
            <ac:spMk id="35" creationId="{C868C70C-E5C4-CD47-888C-FCB3373B6D38}"/>
          </ac:spMkLst>
        </pc:spChg>
        <pc:spChg chg="add">
          <ac:chgData name="Bhakti Ukey" userId="S::ukey.b@northeastern.edu::ec6ada56-2599-4ce6-8c07-a99136ac475e" providerId="AD" clId="Web-{1AC2EA32-0C8B-9FAA-3610-A91CBCE6232E}" dt="2022-02-23T21:28:14.189" v="0"/>
          <ac:spMkLst>
            <pc:docMk/>
            <pc:sldMk cId="2840050691" sldId="261"/>
            <ac:spMk id="37" creationId="{D8C68F39-5E8A-844C-A8FD-394F253C1E5F}"/>
          </ac:spMkLst>
        </pc:spChg>
        <pc:spChg chg="add">
          <ac:chgData name="Bhakti Ukey" userId="S::ukey.b@northeastern.edu::ec6ada56-2599-4ce6-8c07-a99136ac475e" providerId="AD" clId="Web-{1AC2EA32-0C8B-9FAA-3610-A91CBCE6232E}" dt="2022-02-23T21:28:14.189" v="0"/>
          <ac:spMkLst>
            <pc:docMk/>
            <pc:sldMk cId="2840050691" sldId="261"/>
            <ac:spMk id="39" creationId="{BC583CEB-AC2B-2640-94F6-5958E6BC5BAB}"/>
          </ac:spMkLst>
        </pc:spChg>
        <pc:picChg chg="mod">
          <ac:chgData name="Bhakti Ukey" userId="S::ukey.b@northeastern.edu::ec6ada56-2599-4ce6-8c07-a99136ac475e" providerId="AD" clId="Web-{1AC2EA32-0C8B-9FAA-3610-A91CBCE6232E}" dt="2022-02-23T21:28:14.189" v="0"/>
          <ac:picMkLst>
            <pc:docMk/>
            <pc:sldMk cId="2840050691" sldId="261"/>
            <ac:picMk id="4" creationId="{92DE49C3-E0B0-40F1-B015-1E232C69A543}"/>
          </ac:picMkLst>
        </pc:picChg>
      </pc:sldChg>
    </pc:docChg>
  </pc:docChgLst>
  <pc:docChgLst>
    <pc:chgData name="Bhakti Ukey" userId="S::ukey.b@northeastern.edu::ec6ada56-2599-4ce6-8c07-a99136ac475e" providerId="AD" clId="Web-{5A845C00-AD14-7C15-126C-D8245BD7F610}"/>
    <pc:docChg chg="modSld">
      <pc:chgData name="Bhakti Ukey" userId="S::ukey.b@northeastern.edu::ec6ada56-2599-4ce6-8c07-a99136ac475e" providerId="AD" clId="Web-{5A845C00-AD14-7C15-126C-D8245BD7F610}" dt="2022-02-24T00:32:46.450" v="0" actId="20577"/>
      <pc:docMkLst>
        <pc:docMk/>
      </pc:docMkLst>
      <pc:sldChg chg="modSp">
        <pc:chgData name="Bhakti Ukey" userId="S::ukey.b@northeastern.edu::ec6ada56-2599-4ce6-8c07-a99136ac475e" providerId="AD" clId="Web-{5A845C00-AD14-7C15-126C-D8245BD7F610}" dt="2022-02-24T00:32:46.450" v="0" actId="20577"/>
        <pc:sldMkLst>
          <pc:docMk/>
          <pc:sldMk cId="3722119360" sldId="256"/>
        </pc:sldMkLst>
        <pc:spChg chg="mod">
          <ac:chgData name="Bhakti Ukey" userId="S::ukey.b@northeastern.edu::ec6ada56-2599-4ce6-8c07-a99136ac475e" providerId="AD" clId="Web-{5A845C00-AD14-7C15-126C-D8245BD7F610}" dt="2022-02-24T00:32:46.450" v="0" actId="20577"/>
          <ac:spMkLst>
            <pc:docMk/>
            <pc:sldMk cId="3722119360" sldId="256"/>
            <ac:spMk id="2" creationId="{D2A1790F-DA6B-44B7-A90A-FC01C1DC37CB}"/>
          </ac:spMkLst>
        </pc:spChg>
      </pc:sldChg>
    </pc:docChg>
  </pc:docChgLst>
  <pc:docChgLst>
    <pc:chgData name="Bhakti Ukey" userId="S::ukey.b@northeastern.edu::ec6ada56-2599-4ce6-8c07-a99136ac475e" providerId="AD" clId="Web-{BFE4758E-DDBE-A5E0-4A13-D64FAC52B4CE}"/>
    <pc:docChg chg="modSld">
      <pc:chgData name="Bhakti Ukey" userId="S::ukey.b@northeastern.edu::ec6ada56-2599-4ce6-8c07-a99136ac475e" providerId="AD" clId="Web-{BFE4758E-DDBE-A5E0-4A13-D64FAC52B4CE}" dt="2022-02-23T21:53:49.843" v="162" actId="20577"/>
      <pc:docMkLst>
        <pc:docMk/>
      </pc:docMkLst>
      <pc:sldChg chg="addSp delSp modSp">
        <pc:chgData name="Bhakti Ukey" userId="S::ukey.b@northeastern.edu::ec6ada56-2599-4ce6-8c07-a99136ac475e" providerId="AD" clId="Web-{BFE4758E-DDBE-A5E0-4A13-D64FAC52B4CE}" dt="2022-02-23T21:53:49.843" v="162" actId="20577"/>
        <pc:sldMkLst>
          <pc:docMk/>
          <pc:sldMk cId="2389817259" sldId="260"/>
        </pc:sldMkLst>
        <pc:spChg chg="mod">
          <ac:chgData name="Bhakti Ukey" userId="S::ukey.b@northeastern.edu::ec6ada56-2599-4ce6-8c07-a99136ac475e" providerId="AD" clId="Web-{BFE4758E-DDBE-A5E0-4A13-D64FAC52B4CE}" dt="2022-02-23T21:51:54.040" v="87" actId="14100"/>
          <ac:spMkLst>
            <pc:docMk/>
            <pc:sldMk cId="2389817259" sldId="260"/>
            <ac:spMk id="2" creationId="{DFE1D67E-3287-4E86-8362-EFEDECFA1602}"/>
          </ac:spMkLst>
        </pc:spChg>
        <pc:spChg chg="add mod">
          <ac:chgData name="Bhakti Ukey" userId="S::ukey.b@northeastern.edu::ec6ada56-2599-4ce6-8c07-a99136ac475e" providerId="AD" clId="Web-{BFE4758E-DDBE-A5E0-4A13-D64FAC52B4CE}" dt="2022-02-23T21:52:02.009" v="89" actId="20577"/>
          <ac:spMkLst>
            <pc:docMk/>
            <pc:sldMk cId="2389817259" sldId="260"/>
            <ac:spMk id="5" creationId="{A418484F-1D05-492B-B70C-64E36802F75B}"/>
          </ac:spMkLst>
        </pc:spChg>
        <pc:spChg chg="add mod">
          <ac:chgData name="Bhakti Ukey" userId="S::ukey.b@northeastern.edu::ec6ada56-2599-4ce6-8c07-a99136ac475e" providerId="AD" clId="Web-{BFE4758E-DDBE-A5E0-4A13-D64FAC52B4CE}" dt="2022-02-23T21:52:15.416" v="92" actId="20577"/>
          <ac:spMkLst>
            <pc:docMk/>
            <pc:sldMk cId="2389817259" sldId="260"/>
            <ac:spMk id="6" creationId="{FB933D97-5029-4590-8222-74E8CD0CBB3B}"/>
          </ac:spMkLst>
        </pc:spChg>
        <pc:spChg chg="add mod">
          <ac:chgData name="Bhakti Ukey" userId="S::ukey.b@northeastern.edu::ec6ada56-2599-4ce6-8c07-a99136ac475e" providerId="AD" clId="Web-{BFE4758E-DDBE-A5E0-4A13-D64FAC52B4CE}" dt="2022-02-23T21:53:49.843" v="162" actId="20577"/>
          <ac:spMkLst>
            <pc:docMk/>
            <pc:sldMk cId="2389817259" sldId="260"/>
            <ac:spMk id="7" creationId="{E6CADE65-7012-4063-885F-296D35CA5A72}"/>
          </ac:spMkLst>
        </pc:spChg>
        <pc:spChg chg="del">
          <ac:chgData name="Bhakti Ukey" userId="S::ukey.b@northeastern.edu::ec6ada56-2599-4ce6-8c07-a99136ac475e" providerId="AD" clId="Web-{BFE4758E-DDBE-A5E0-4A13-D64FAC52B4CE}" dt="2022-02-23T21:47:34.993" v="0"/>
          <ac:spMkLst>
            <pc:docMk/>
            <pc:sldMk cId="2389817259" sldId="260"/>
            <ac:spMk id="29" creationId="{42696A3E-C351-4583-8B62-5D93936EE29F}"/>
          </ac:spMkLst>
        </pc:spChg>
        <pc:picChg chg="add mod ord">
          <ac:chgData name="Bhakti Ukey" userId="S::ukey.b@northeastern.edu::ec6ada56-2599-4ce6-8c07-a99136ac475e" providerId="AD" clId="Web-{BFE4758E-DDBE-A5E0-4A13-D64FAC52B4CE}" dt="2022-02-23T21:50:48.145" v="80" actId="1076"/>
          <ac:picMkLst>
            <pc:docMk/>
            <pc:sldMk cId="2389817259" sldId="260"/>
            <ac:picMk id="3" creationId="{CA1F3830-29A9-4DEE-ABBA-7D7B53AE62EB}"/>
          </ac:picMkLst>
        </pc:picChg>
        <pc:picChg chg="add mod">
          <ac:chgData name="Bhakti Ukey" userId="S::ukey.b@northeastern.edu::ec6ada56-2599-4ce6-8c07-a99136ac475e" providerId="AD" clId="Web-{BFE4758E-DDBE-A5E0-4A13-D64FAC52B4CE}" dt="2022-02-23T21:51:44.242" v="85" actId="14100"/>
          <ac:picMkLst>
            <pc:docMk/>
            <pc:sldMk cId="2389817259" sldId="260"/>
            <ac:picMk id="4" creationId="{7CCA0B69-238F-4A5B-95E4-E07D9860BE46}"/>
          </ac:picMkLst>
        </pc:picChg>
      </pc:sldChg>
    </pc:docChg>
  </pc:docChgLst>
  <pc:docChgLst>
    <pc:chgData name="Bhakti Ukey" userId="S::ukey.b@northeastern.edu::ec6ada56-2599-4ce6-8c07-a99136ac475e" providerId="AD" clId="Web-{5CB83C54-0038-462E-6649-973186421544}"/>
    <pc:docChg chg="addSld delSld modSld">
      <pc:chgData name="Bhakti Ukey" userId="S::ukey.b@northeastern.edu::ec6ada56-2599-4ce6-8c07-a99136ac475e" providerId="AD" clId="Web-{5CB83C54-0038-462E-6649-973186421544}" dt="2022-02-23T21:22:40.702" v="863" actId="20577"/>
      <pc:docMkLst>
        <pc:docMk/>
      </pc:docMkLst>
      <pc:sldChg chg="addSp modSp mod setBg">
        <pc:chgData name="Bhakti Ukey" userId="S::ukey.b@northeastern.edu::ec6ada56-2599-4ce6-8c07-a99136ac475e" providerId="AD" clId="Web-{5CB83C54-0038-462E-6649-973186421544}" dt="2022-02-23T20:52:17.102" v="574"/>
        <pc:sldMkLst>
          <pc:docMk/>
          <pc:sldMk cId="2395174832" sldId="258"/>
        </pc:sldMkLst>
        <pc:spChg chg="mod">
          <ac:chgData name="Bhakti Ukey" userId="S::ukey.b@northeastern.edu::ec6ada56-2599-4ce6-8c07-a99136ac475e" providerId="AD" clId="Web-{5CB83C54-0038-462E-6649-973186421544}" dt="2022-02-23T20:52:17.102" v="574"/>
          <ac:spMkLst>
            <pc:docMk/>
            <pc:sldMk cId="2395174832" sldId="258"/>
            <ac:spMk id="2" creationId="{62E94D13-D47F-4987-9E1D-44268671B766}"/>
          </ac:spMkLst>
        </pc:spChg>
        <pc:spChg chg="add">
          <ac:chgData name="Bhakti Ukey" userId="S::ukey.b@northeastern.edu::ec6ada56-2599-4ce6-8c07-a99136ac475e" providerId="AD" clId="Web-{5CB83C54-0038-462E-6649-973186421544}" dt="2022-02-23T20:52:17.102" v="574"/>
          <ac:spMkLst>
            <pc:docMk/>
            <pc:sldMk cId="2395174832" sldId="258"/>
            <ac:spMk id="9" creationId="{23BB7E73-E730-42EA-AACE-D1E323EA547E}"/>
          </ac:spMkLst>
        </pc:spChg>
        <pc:spChg chg="add">
          <ac:chgData name="Bhakti Ukey" userId="S::ukey.b@northeastern.edu::ec6ada56-2599-4ce6-8c07-a99136ac475e" providerId="AD" clId="Web-{5CB83C54-0038-462E-6649-973186421544}" dt="2022-02-23T20:52:17.102" v="574"/>
          <ac:spMkLst>
            <pc:docMk/>
            <pc:sldMk cId="2395174832" sldId="258"/>
            <ac:spMk id="11" creationId="{F1F6C2E9-B316-4410-88E5-74F044FC3575}"/>
          </ac:spMkLst>
        </pc:spChg>
        <pc:spChg chg="add">
          <ac:chgData name="Bhakti Ukey" userId="S::ukey.b@northeastern.edu::ec6ada56-2599-4ce6-8c07-a99136ac475e" providerId="AD" clId="Web-{5CB83C54-0038-462E-6649-973186421544}" dt="2022-02-23T20:52:17.102" v="574"/>
          <ac:spMkLst>
            <pc:docMk/>
            <pc:sldMk cId="2395174832" sldId="258"/>
            <ac:spMk id="13" creationId="{83D07262-43A6-451F-9B19-77B943C6399D}"/>
          </ac:spMkLst>
        </pc:spChg>
        <pc:graphicFrameChg chg="mod modGraphic">
          <ac:chgData name="Bhakti Ukey" userId="S::ukey.b@northeastern.edu::ec6ada56-2599-4ce6-8c07-a99136ac475e" providerId="AD" clId="Web-{5CB83C54-0038-462E-6649-973186421544}" dt="2022-02-23T20:52:17.102" v="574"/>
          <ac:graphicFrameMkLst>
            <pc:docMk/>
            <pc:sldMk cId="2395174832" sldId="258"/>
            <ac:graphicFrameMk id="4" creationId="{D4DCF106-49EC-4744-9B36-706480E65EA3}"/>
          </ac:graphicFrameMkLst>
        </pc:graphicFrameChg>
      </pc:sldChg>
      <pc:sldChg chg="addSp delSp modSp new del">
        <pc:chgData name="Bhakti Ukey" userId="S::ukey.b@northeastern.edu::ec6ada56-2599-4ce6-8c07-a99136ac475e" providerId="AD" clId="Web-{5CB83C54-0038-462E-6649-973186421544}" dt="2022-02-23T21:16:17.316" v="792"/>
        <pc:sldMkLst>
          <pc:docMk/>
          <pc:sldMk cId="3902208466" sldId="259"/>
        </pc:sldMkLst>
        <pc:spChg chg="mod">
          <ac:chgData name="Bhakti Ukey" userId="S::ukey.b@northeastern.edu::ec6ada56-2599-4ce6-8c07-a99136ac475e" providerId="AD" clId="Web-{5CB83C54-0038-462E-6649-973186421544}" dt="2022-02-23T20:54:57.841" v="594" actId="20577"/>
          <ac:spMkLst>
            <pc:docMk/>
            <pc:sldMk cId="3902208466" sldId="259"/>
            <ac:spMk id="2" creationId="{EF182FDD-89E4-4D9D-BD1A-72CC6DBED8BE}"/>
          </ac:spMkLst>
        </pc:spChg>
        <pc:spChg chg="mod">
          <ac:chgData name="Bhakti Ukey" userId="S::ukey.b@northeastern.edu::ec6ada56-2599-4ce6-8c07-a99136ac475e" providerId="AD" clId="Web-{5CB83C54-0038-462E-6649-973186421544}" dt="2022-02-23T20:55:10.560" v="596" actId="20577"/>
          <ac:spMkLst>
            <pc:docMk/>
            <pc:sldMk cId="3902208466" sldId="259"/>
            <ac:spMk id="3" creationId="{9460A6AB-40EB-464F-8CDF-53927A2BF84F}"/>
          </ac:spMkLst>
        </pc:spChg>
        <pc:spChg chg="add mod">
          <ac:chgData name="Bhakti Ukey" userId="S::ukey.b@northeastern.edu::ec6ada56-2599-4ce6-8c07-a99136ac475e" providerId="AD" clId="Web-{5CB83C54-0038-462E-6649-973186421544}" dt="2022-02-23T20:57:18.033" v="630" actId="20577"/>
          <ac:spMkLst>
            <pc:docMk/>
            <pc:sldMk cId="3902208466" sldId="259"/>
            <ac:spMk id="4" creationId="{3653950D-D900-41BB-90CB-6C93913507FF}"/>
          </ac:spMkLst>
        </pc:spChg>
        <pc:spChg chg="add del mod">
          <ac:chgData name="Bhakti Ukey" userId="S::ukey.b@northeastern.edu::ec6ada56-2599-4ce6-8c07-a99136ac475e" providerId="AD" clId="Web-{5CB83C54-0038-462E-6649-973186421544}" dt="2022-02-23T20:58:17.613" v="643"/>
          <ac:spMkLst>
            <pc:docMk/>
            <pc:sldMk cId="3902208466" sldId="259"/>
            <ac:spMk id="5" creationId="{741088BE-5245-4068-BB48-426C38DBE224}"/>
          </ac:spMkLst>
        </pc:spChg>
        <pc:spChg chg="add mod">
          <ac:chgData name="Bhakti Ukey" userId="S::ukey.b@northeastern.edu::ec6ada56-2599-4ce6-8c07-a99136ac475e" providerId="AD" clId="Web-{5CB83C54-0038-462E-6649-973186421544}" dt="2022-02-23T21:00:06.959" v="663" actId="20577"/>
          <ac:spMkLst>
            <pc:docMk/>
            <pc:sldMk cId="3902208466" sldId="259"/>
            <ac:spMk id="6" creationId="{28897871-E1AB-495E-808D-C5CEEA870186}"/>
          </ac:spMkLst>
        </pc:spChg>
        <pc:spChg chg="add del mod">
          <ac:chgData name="Bhakti Ukey" userId="S::ukey.b@northeastern.edu::ec6ada56-2599-4ce6-8c07-a99136ac475e" providerId="AD" clId="Web-{5CB83C54-0038-462E-6649-973186421544}" dt="2022-02-23T21:15:01.205" v="784"/>
          <ac:spMkLst>
            <pc:docMk/>
            <pc:sldMk cId="3902208466" sldId="259"/>
            <ac:spMk id="7" creationId="{24EF0087-C87F-43F3-8828-3DC4A2D720E7}"/>
          </ac:spMkLst>
        </pc:spChg>
        <pc:picChg chg="add del mod">
          <ac:chgData name="Bhakti Ukey" userId="S::ukey.b@northeastern.edu::ec6ada56-2599-4ce6-8c07-a99136ac475e" providerId="AD" clId="Web-{5CB83C54-0038-462E-6649-973186421544}" dt="2022-02-23T21:15:39.706" v="788"/>
          <ac:picMkLst>
            <pc:docMk/>
            <pc:sldMk cId="3902208466" sldId="259"/>
            <ac:picMk id="8" creationId="{65A53A12-D4B9-46D4-88FB-46019C702737}"/>
          </ac:picMkLst>
        </pc:picChg>
      </pc:sldChg>
      <pc:sldChg chg="addSp delSp modSp new mod setBg">
        <pc:chgData name="Bhakti Ukey" userId="S::ukey.b@northeastern.edu::ec6ada56-2599-4ce6-8c07-a99136ac475e" providerId="AD" clId="Web-{5CB83C54-0038-462E-6649-973186421544}" dt="2022-02-23T21:14:35.563" v="781"/>
        <pc:sldMkLst>
          <pc:docMk/>
          <pc:sldMk cId="2389817259" sldId="260"/>
        </pc:sldMkLst>
        <pc:spChg chg="mod">
          <ac:chgData name="Bhakti Ukey" userId="S::ukey.b@northeastern.edu::ec6ada56-2599-4ce6-8c07-a99136ac475e" providerId="AD" clId="Web-{5CB83C54-0038-462E-6649-973186421544}" dt="2022-02-23T21:14:35.563" v="781"/>
          <ac:spMkLst>
            <pc:docMk/>
            <pc:sldMk cId="2389817259" sldId="260"/>
            <ac:spMk id="2" creationId="{DFE1D67E-3287-4E86-8362-EFEDECFA1602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35.563" v="781"/>
          <ac:spMkLst>
            <pc:docMk/>
            <pc:sldMk cId="2389817259" sldId="260"/>
            <ac:spMk id="3" creationId="{42696A3E-C351-4583-8B62-5D93936EE29F}"/>
          </ac:spMkLst>
        </pc:spChg>
        <pc:spChg chg="add">
          <ac:chgData name="Bhakti Ukey" userId="S::ukey.b@northeastern.edu::ec6ada56-2599-4ce6-8c07-a99136ac475e" providerId="AD" clId="Web-{5CB83C54-0038-462E-6649-973186421544}" dt="2022-02-23T21:14:35.563" v="781"/>
          <ac:spMkLst>
            <pc:docMk/>
            <pc:sldMk cId="2389817259" sldId="260"/>
            <ac:spMk id="8" creationId="{23BB7E73-E730-42EA-AACE-D1E323EA547E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16.141" v="778"/>
          <ac:spMkLst>
            <pc:docMk/>
            <pc:sldMk cId="2389817259" sldId="260"/>
            <ac:spMk id="9" creationId="{2D03A0B2-4A2F-D846-A5E6-FB7CB9A031F7}"/>
          </ac:spMkLst>
        </pc:spChg>
        <pc:spChg chg="add">
          <ac:chgData name="Bhakti Ukey" userId="S::ukey.b@northeastern.edu::ec6ada56-2599-4ce6-8c07-a99136ac475e" providerId="AD" clId="Web-{5CB83C54-0038-462E-6649-973186421544}" dt="2022-02-23T21:14:35.563" v="781"/>
          <ac:spMkLst>
            <pc:docMk/>
            <pc:sldMk cId="2389817259" sldId="260"/>
            <ac:spMk id="10" creationId="{F1F6C2E9-B316-4410-88E5-74F044FC3575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16.141" v="778"/>
          <ac:spMkLst>
            <pc:docMk/>
            <pc:sldMk cId="2389817259" sldId="260"/>
            <ac:spMk id="11" creationId="{7F573F1D-73A7-FB41-BCAD-FC9AA7DEF4F5}"/>
          </ac:spMkLst>
        </pc:spChg>
        <pc:spChg chg="add">
          <ac:chgData name="Bhakti Ukey" userId="S::ukey.b@northeastern.edu::ec6ada56-2599-4ce6-8c07-a99136ac475e" providerId="AD" clId="Web-{5CB83C54-0038-462E-6649-973186421544}" dt="2022-02-23T21:14:35.563" v="781"/>
          <ac:spMkLst>
            <pc:docMk/>
            <pc:sldMk cId="2389817259" sldId="260"/>
            <ac:spMk id="12" creationId="{83D07262-43A6-451F-9B19-77B943C6399D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16.141" v="778"/>
          <ac:spMkLst>
            <pc:docMk/>
            <pc:sldMk cId="2389817259" sldId="260"/>
            <ac:spMk id="13" creationId="{A88F843D-1C1B-C740-AC27-E3238D0F5F47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16.141" v="778"/>
          <ac:spMkLst>
            <pc:docMk/>
            <pc:sldMk cId="2389817259" sldId="260"/>
            <ac:spMk id="15" creationId="{44037D61-FFBD-0342-90C5-D1AD7C899B44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16.141" v="778"/>
          <ac:spMkLst>
            <pc:docMk/>
            <pc:sldMk cId="2389817259" sldId="260"/>
            <ac:spMk id="17" creationId="{D5B0F748-7FA7-4DDF-89A3-7F1D8EE1F7C0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16.141" v="778"/>
          <ac:spMkLst>
            <pc:docMk/>
            <pc:sldMk cId="2389817259" sldId="260"/>
            <ac:spMk id="19" creationId="{1903E872-C07A-4030-B584-D321D40CABB6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35.563" v="780"/>
          <ac:spMkLst>
            <pc:docMk/>
            <pc:sldMk cId="2389817259" sldId="260"/>
            <ac:spMk id="21" creationId="{2D03A0B2-4A2F-D846-A5E6-FB7CB9A031F7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35.563" v="780"/>
          <ac:spMkLst>
            <pc:docMk/>
            <pc:sldMk cId="2389817259" sldId="260"/>
            <ac:spMk id="22" creationId="{7F573F1D-73A7-FB41-BCAD-FC9AA7DEF4F5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35.563" v="780"/>
          <ac:spMkLst>
            <pc:docMk/>
            <pc:sldMk cId="2389817259" sldId="260"/>
            <ac:spMk id="23" creationId="{A88F843D-1C1B-C740-AC27-E3238D0F5F47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35.563" v="780"/>
          <ac:spMkLst>
            <pc:docMk/>
            <pc:sldMk cId="2389817259" sldId="260"/>
            <ac:spMk id="25" creationId="{44037D61-FFBD-0342-90C5-D1AD7C899B44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35.563" v="780"/>
          <ac:spMkLst>
            <pc:docMk/>
            <pc:sldMk cId="2389817259" sldId="260"/>
            <ac:spMk id="26" creationId="{A21C8291-E3D5-4240-8FF4-E5213CBCC453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14:35.563" v="780"/>
          <ac:spMkLst>
            <pc:docMk/>
            <pc:sldMk cId="2389817259" sldId="260"/>
            <ac:spMk id="27" creationId="{08B44AFE-C181-7047-8CC9-CA00BD385EEA}"/>
          </ac:spMkLst>
        </pc:spChg>
        <pc:spChg chg="add">
          <ac:chgData name="Bhakti Ukey" userId="S::ukey.b@northeastern.edu::ec6ada56-2599-4ce6-8c07-a99136ac475e" providerId="AD" clId="Web-{5CB83C54-0038-462E-6649-973186421544}" dt="2022-02-23T21:14:35.563" v="781"/>
          <ac:spMkLst>
            <pc:docMk/>
            <pc:sldMk cId="2389817259" sldId="260"/>
            <ac:spMk id="29" creationId="{42696A3E-C351-4583-8B62-5D93936EE29F}"/>
          </ac:spMkLst>
        </pc:spChg>
        <pc:picChg chg="add del">
          <ac:chgData name="Bhakti Ukey" userId="S::ukey.b@northeastern.edu::ec6ada56-2599-4ce6-8c07-a99136ac475e" providerId="AD" clId="Web-{5CB83C54-0038-462E-6649-973186421544}" dt="2022-02-23T21:14:16.141" v="778"/>
          <ac:picMkLst>
            <pc:docMk/>
            <pc:sldMk cId="2389817259" sldId="260"/>
            <ac:picMk id="5" creationId="{08B7EB57-FD00-4A16-9F06-BAEDE0A8E73D}"/>
          </ac:picMkLst>
        </pc:picChg>
        <pc:picChg chg="add del">
          <ac:chgData name="Bhakti Ukey" userId="S::ukey.b@northeastern.edu::ec6ada56-2599-4ce6-8c07-a99136ac475e" providerId="AD" clId="Web-{5CB83C54-0038-462E-6649-973186421544}" dt="2022-02-23T21:14:35.563" v="780"/>
          <ac:picMkLst>
            <pc:docMk/>
            <pc:sldMk cId="2389817259" sldId="260"/>
            <ac:picMk id="24" creationId="{B2FF577C-C857-46CD-AC0F-F7212B09A054}"/>
          </ac:picMkLst>
        </pc:picChg>
      </pc:sldChg>
      <pc:sldChg chg="addSp delSp modSp new del">
        <pc:chgData name="Bhakti Ukey" userId="S::ukey.b@northeastern.edu::ec6ada56-2599-4ce6-8c07-a99136ac475e" providerId="AD" clId="Web-{5CB83C54-0038-462E-6649-973186421544}" dt="2022-02-23T21:15:56.284" v="791"/>
        <pc:sldMkLst>
          <pc:docMk/>
          <pc:sldMk cId="2512451083" sldId="261"/>
        </pc:sldMkLst>
        <pc:spChg chg="del">
          <ac:chgData name="Bhakti Ukey" userId="S::ukey.b@northeastern.edu::ec6ada56-2599-4ce6-8c07-a99136ac475e" providerId="AD" clId="Web-{5CB83C54-0038-462E-6649-973186421544}" dt="2022-02-23T21:15:48.503" v="789"/>
          <ac:spMkLst>
            <pc:docMk/>
            <pc:sldMk cId="2512451083" sldId="261"/>
            <ac:spMk id="3" creationId="{D1729914-BE63-47F7-9687-28CFD08D00EC}"/>
          </ac:spMkLst>
        </pc:spChg>
        <pc:spChg chg="add">
          <ac:chgData name="Bhakti Ukey" userId="S::ukey.b@northeastern.edu::ec6ada56-2599-4ce6-8c07-a99136ac475e" providerId="AD" clId="Web-{5CB83C54-0038-462E-6649-973186421544}" dt="2022-02-23T21:15:28.533" v="786"/>
          <ac:spMkLst>
            <pc:docMk/>
            <pc:sldMk cId="2512451083" sldId="261"/>
            <ac:spMk id="4" creationId="{7F40938A-295C-47F3-AC5D-4790A2AAD3A0}"/>
          </ac:spMkLst>
        </pc:spChg>
        <pc:spChg chg="add">
          <ac:chgData name="Bhakti Ukey" userId="S::ukey.b@northeastern.edu::ec6ada56-2599-4ce6-8c07-a99136ac475e" providerId="AD" clId="Web-{5CB83C54-0038-462E-6649-973186421544}" dt="2022-02-23T21:15:29.471" v="787"/>
          <ac:spMkLst>
            <pc:docMk/>
            <pc:sldMk cId="2512451083" sldId="261"/>
            <ac:spMk id="5" creationId="{7F40938A-295C-47F3-AC5D-4790A2AAD3A0}"/>
          </ac:spMkLst>
        </pc:spChg>
        <pc:spChg chg="add mod">
          <ac:chgData name="Bhakti Ukey" userId="S::ukey.b@northeastern.edu::ec6ada56-2599-4ce6-8c07-a99136ac475e" providerId="AD" clId="Web-{5CB83C54-0038-462E-6649-973186421544}" dt="2022-02-23T21:15:53.190" v="790"/>
          <ac:spMkLst>
            <pc:docMk/>
            <pc:sldMk cId="2512451083" sldId="261"/>
            <ac:spMk id="8" creationId="{F84FB003-91AA-4D2E-B5DA-0994D03A7B67}"/>
          </ac:spMkLst>
        </pc:spChg>
        <pc:picChg chg="add del mod ord">
          <ac:chgData name="Bhakti Ukey" userId="S::ukey.b@northeastern.edu::ec6ada56-2599-4ce6-8c07-a99136ac475e" providerId="AD" clId="Web-{5CB83C54-0038-462E-6649-973186421544}" dt="2022-02-23T21:15:53.190" v="790"/>
          <ac:picMkLst>
            <pc:docMk/>
            <pc:sldMk cId="2512451083" sldId="261"/>
            <ac:picMk id="6" creationId="{A80C5AA5-84A3-4287-BEBE-25AA210929E2}"/>
          </ac:picMkLst>
        </pc:picChg>
      </pc:sldChg>
      <pc:sldChg chg="addSp delSp modSp new mod setBg">
        <pc:chgData name="Bhakti Ukey" userId="S::ukey.b@northeastern.edu::ec6ada56-2599-4ce6-8c07-a99136ac475e" providerId="AD" clId="Web-{5CB83C54-0038-462E-6649-973186421544}" dt="2022-02-23T21:22:40.702" v="863" actId="20577"/>
        <pc:sldMkLst>
          <pc:docMk/>
          <pc:sldMk cId="2840050691" sldId="261"/>
        </pc:sldMkLst>
        <pc:spChg chg="mod">
          <ac:chgData name="Bhakti Ukey" userId="S::ukey.b@northeastern.edu::ec6ada56-2599-4ce6-8c07-a99136ac475e" providerId="AD" clId="Web-{5CB83C54-0038-462E-6649-973186421544}" dt="2022-02-23T21:22:22.499" v="861"/>
          <ac:spMkLst>
            <pc:docMk/>
            <pc:sldMk cId="2840050691" sldId="261"/>
            <ac:spMk id="2" creationId="{9DDDBFB4-AE09-4242-9420-DC67CEAF49E3}"/>
          </ac:spMkLst>
        </pc:spChg>
        <pc:spChg chg="mod">
          <ac:chgData name="Bhakti Ukey" userId="S::ukey.b@northeastern.edu::ec6ada56-2599-4ce6-8c07-a99136ac475e" providerId="AD" clId="Web-{5CB83C54-0038-462E-6649-973186421544}" dt="2022-02-23T21:22:40.702" v="863" actId="20577"/>
          <ac:spMkLst>
            <pc:docMk/>
            <pc:sldMk cId="2840050691" sldId="261"/>
            <ac:spMk id="3" creationId="{AE4CD105-D54A-48E5-A9BA-1AFFA050C33B}"/>
          </ac:spMkLst>
        </pc:spChg>
        <pc:spChg chg="add mod">
          <ac:chgData name="Bhakti Ukey" userId="S::ukey.b@northeastern.edu::ec6ada56-2599-4ce6-8c07-a99136ac475e" providerId="AD" clId="Web-{5CB83C54-0038-462E-6649-973186421544}" dt="2022-02-23T21:22:16.155" v="860" actId="20577"/>
          <ac:spMkLst>
            <pc:docMk/>
            <pc:sldMk cId="2840050691" sldId="261"/>
            <ac:spMk id="5" creationId="{94E78209-1443-4136-BED2-9040189A35B5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20:30.027" v="845"/>
          <ac:spMkLst>
            <pc:docMk/>
            <pc:sldMk cId="2840050691" sldId="261"/>
            <ac:spMk id="8" creationId="{23BB7E73-E730-42EA-AACE-D1E323EA547E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20:30.027" v="845"/>
          <ac:spMkLst>
            <pc:docMk/>
            <pc:sldMk cId="2840050691" sldId="261"/>
            <ac:spMk id="10" creationId="{F1F6C2E9-B316-4410-88E5-74F044FC3575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20:30.027" v="845"/>
          <ac:spMkLst>
            <pc:docMk/>
            <pc:sldMk cId="2840050691" sldId="261"/>
            <ac:spMk id="12" creationId="{83D07262-43A6-451F-9B19-77B943C6399D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22:22.499" v="861"/>
          <ac:spMkLst>
            <pc:docMk/>
            <pc:sldMk cId="2840050691" sldId="261"/>
            <ac:spMk id="17" creationId="{23BB7E73-E730-42EA-AACE-D1E323EA547E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22:22.499" v="861"/>
          <ac:spMkLst>
            <pc:docMk/>
            <pc:sldMk cId="2840050691" sldId="261"/>
            <ac:spMk id="19" creationId="{F1F6C2E9-B316-4410-88E5-74F044FC3575}"/>
          </ac:spMkLst>
        </pc:spChg>
        <pc:spChg chg="add del">
          <ac:chgData name="Bhakti Ukey" userId="S::ukey.b@northeastern.edu::ec6ada56-2599-4ce6-8c07-a99136ac475e" providerId="AD" clId="Web-{5CB83C54-0038-462E-6649-973186421544}" dt="2022-02-23T21:22:22.499" v="861"/>
          <ac:spMkLst>
            <pc:docMk/>
            <pc:sldMk cId="2840050691" sldId="261"/>
            <ac:spMk id="21" creationId="{83D07262-43A6-451F-9B19-77B943C6399D}"/>
          </ac:spMkLst>
        </pc:spChg>
        <pc:spChg chg="add">
          <ac:chgData name="Bhakti Ukey" userId="S::ukey.b@northeastern.edu::ec6ada56-2599-4ce6-8c07-a99136ac475e" providerId="AD" clId="Web-{5CB83C54-0038-462E-6649-973186421544}" dt="2022-02-23T21:22:22.499" v="861"/>
          <ac:spMkLst>
            <pc:docMk/>
            <pc:sldMk cId="2840050691" sldId="261"/>
            <ac:spMk id="26" creationId="{C868C70C-E5C4-CD47-888C-FCB3373B6D38}"/>
          </ac:spMkLst>
        </pc:spChg>
        <pc:spChg chg="add">
          <ac:chgData name="Bhakti Ukey" userId="S::ukey.b@northeastern.edu::ec6ada56-2599-4ce6-8c07-a99136ac475e" providerId="AD" clId="Web-{5CB83C54-0038-462E-6649-973186421544}" dt="2022-02-23T21:22:22.499" v="861"/>
          <ac:spMkLst>
            <pc:docMk/>
            <pc:sldMk cId="2840050691" sldId="261"/>
            <ac:spMk id="28" creationId="{D8C68F39-5E8A-844C-A8FD-394F253C1E5F}"/>
          </ac:spMkLst>
        </pc:spChg>
        <pc:spChg chg="add">
          <ac:chgData name="Bhakti Ukey" userId="S::ukey.b@northeastern.edu::ec6ada56-2599-4ce6-8c07-a99136ac475e" providerId="AD" clId="Web-{5CB83C54-0038-462E-6649-973186421544}" dt="2022-02-23T21:22:22.499" v="861"/>
          <ac:spMkLst>
            <pc:docMk/>
            <pc:sldMk cId="2840050691" sldId="261"/>
            <ac:spMk id="30" creationId="{BC583CEB-AC2B-2640-94F6-5958E6BC5BAB}"/>
          </ac:spMkLst>
        </pc:spChg>
        <pc:picChg chg="add mod">
          <ac:chgData name="Bhakti Ukey" userId="S::ukey.b@northeastern.edu::ec6ada56-2599-4ce6-8c07-a99136ac475e" providerId="AD" clId="Web-{5CB83C54-0038-462E-6649-973186421544}" dt="2022-02-23T21:22:22.499" v="861"/>
          <ac:picMkLst>
            <pc:docMk/>
            <pc:sldMk cId="2840050691" sldId="261"/>
            <ac:picMk id="4" creationId="{92DE49C3-E0B0-40F1-B015-1E232C69A5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4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4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16" r:id="rId6"/>
    <p:sldLayoutId id="2147483912" r:id="rId7"/>
    <p:sldLayoutId id="2147483913" r:id="rId8"/>
    <p:sldLayoutId id="2147483914" r:id="rId9"/>
    <p:sldLayoutId id="2147483915" r:id="rId10"/>
    <p:sldLayoutId id="21474839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AE724-2DCB-4C4F-8DF6-F5FB679F6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1" r="9631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1790F-DA6B-44B7-A90A-FC01C1DC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Bahnschrift SemiCondensed"/>
              </a:rPr>
              <a:t>Applying Gaussian Mixture Model and K-means to Boston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EEA17-3932-432F-BC39-5950C95A4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3" y="4818126"/>
            <a:ext cx="5657899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Amasis MT Pro Medium"/>
              </a:rPr>
              <a:t>NAME: BHAKTI UKEY            </a:t>
            </a:r>
          </a:p>
          <a:p>
            <a:r>
              <a:rPr lang="en-US">
                <a:latin typeface="Amasis MT Pro Medium"/>
              </a:rPr>
              <a:t>DATE: 23-02-2021</a:t>
            </a:r>
          </a:p>
        </p:txBody>
      </p:sp>
    </p:spTree>
    <p:extLst>
      <p:ext uri="{BB962C8B-B14F-4D97-AF65-F5344CB8AC3E}">
        <p14:creationId xmlns:p14="http://schemas.microsoft.com/office/powerpoint/2010/main" val="372211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E428F-72D7-47E2-8156-9979121A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767" y="455362"/>
            <a:ext cx="5721073" cy="1550419"/>
          </a:xfrm>
        </p:spPr>
        <p:txBody>
          <a:bodyPr>
            <a:normAutofit/>
          </a:bodyPr>
          <a:lstStyle/>
          <a:p>
            <a:r>
              <a:rPr lang="en-US"/>
              <a:t>What is Gaussian Mixture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39DD-8CAC-4942-BCEE-B59594A5F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766" y="2160016"/>
            <a:ext cx="5721073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GMM is an unsupervised clustering technique that assumes that there are a certain number of Gaussian distribution, and each this distribution represents a cluster.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Let’s say we have three Gaussian distributions and they have certain mean (μ1, μ2, μ3) and variance (σ1, σ2, σ3) value respectively. For a given set of data points,  GMM would identify the probability of each data point belonging to each of these distributions.</a:t>
            </a:r>
            <a:endParaRPr lang="en-US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pic>
        <p:nvPicPr>
          <p:cNvPr id="4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030DB0-5328-40A3-B3D1-E6CB5CE76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8" r="3454" b="-1"/>
          <a:stretch/>
        </p:blipFill>
        <p:spPr>
          <a:xfrm>
            <a:off x="567558" y="3712464"/>
            <a:ext cx="4798064" cy="2719333"/>
          </a:xfrm>
          <a:prstGeom prst="rect">
            <a:avLst/>
          </a:prstGeom>
        </p:spPr>
      </p:pic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3B46E6E0-2E59-49A1-997D-9DC9AAB3E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11"/>
          <a:stretch/>
        </p:blipFill>
        <p:spPr>
          <a:xfrm>
            <a:off x="539865" y="565153"/>
            <a:ext cx="4722434" cy="31455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94D13-D47F-4987-9E1D-44268671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Comparing Gaussians Mixture Models and </a:t>
            </a:r>
            <a:r>
              <a:rPr lang="en-US" err="1"/>
              <a:t>Kmeans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DCF106-49EC-4744-9B36-706480E65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069559"/>
              </p:ext>
            </p:extLst>
          </p:nvPr>
        </p:nvGraphicFramePr>
        <p:xfrm>
          <a:off x="1587500" y="2378159"/>
          <a:ext cx="9486901" cy="405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727">
                  <a:extLst>
                    <a:ext uri="{9D8B030D-6E8A-4147-A177-3AD203B41FA5}">
                      <a16:colId xmlns:a16="http://schemas.microsoft.com/office/drawing/2014/main" val="3240033889"/>
                    </a:ext>
                  </a:extLst>
                </a:gridCol>
                <a:gridCol w="4730174">
                  <a:extLst>
                    <a:ext uri="{9D8B030D-6E8A-4147-A177-3AD203B41FA5}">
                      <a16:colId xmlns:a16="http://schemas.microsoft.com/office/drawing/2014/main" val="2673605797"/>
                    </a:ext>
                  </a:extLst>
                </a:gridCol>
              </a:tblGrid>
              <a:tr h="395858">
                <a:tc>
                  <a:txBody>
                    <a:bodyPr/>
                    <a:lstStyle/>
                    <a:p>
                      <a:r>
                        <a:rPr lang="en-US" sz="1800" err="1"/>
                        <a:t>KMeans</a:t>
                      </a:r>
                    </a:p>
                  </a:txBody>
                  <a:tcPr marL="89968" marR="89968" marT="44984" marB="4498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Gaussian  Mixture Models</a:t>
                      </a:r>
                    </a:p>
                  </a:txBody>
                  <a:tcPr marL="89968" marR="89968" marT="44984" marB="4498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23012"/>
                  </a:ext>
                </a:extLst>
              </a:tr>
              <a:tr h="3094887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 It's a distance-based model: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 It places  a circle at the center of   each cluster, with a radius defined by   the most distant point in the cluster.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Uses hard classification: It does not give the probability only gives the distance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Works best if the data has circular clusters</a:t>
                      </a:r>
                    </a:p>
                    <a:p>
                      <a:pPr marL="0" lvl="0" indent="0">
                        <a:buNone/>
                      </a:pPr>
                      <a:endParaRPr lang="en-US" sz="1800"/>
                    </a:p>
                    <a:p>
                      <a:pPr marL="0" lvl="0" indent="0">
                        <a:buNone/>
                      </a:pPr>
                      <a:r>
                        <a:rPr lang="en-US" sz="1800"/>
                        <a:t>      </a:t>
                      </a:r>
                    </a:p>
                    <a:p>
                      <a:pPr lvl="0">
                        <a:buNone/>
                      </a:pPr>
                      <a:endParaRPr lang="en-US" sz="1800"/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89968" marR="89968" marT="44984" marB="4498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/>
                        <a:t>It's a distribution- based model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It considers each cluster to be a Gaussian distribution.</a:t>
                      </a:r>
                    </a:p>
                    <a:p>
                      <a:pPr marL="0" lvl="0" indent="0">
                        <a:buNone/>
                      </a:pPr>
                      <a:endParaRPr lang="en-US" sz="180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Uses Soft classification: tells probability of data point belonging to possible cluster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Can handle oblong(2D shaped ) clusters.</a:t>
                      </a:r>
                    </a:p>
                  </a:txBody>
                  <a:tcPr marL="89968" marR="89968" marT="44984" marB="4498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83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1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DBFB4-AE09-4242-9420-DC67CEAF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209972"/>
            <a:ext cx="7361298" cy="878826"/>
          </a:xfrm>
        </p:spPr>
        <p:txBody>
          <a:bodyPr>
            <a:normAutofit/>
          </a:bodyPr>
          <a:lstStyle/>
          <a:p>
            <a:r>
              <a:rPr lang="en-US"/>
              <a:t>Silhouette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D105-D54A-48E5-A9BA-1AFFA050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30117"/>
            <a:ext cx="4067909" cy="55405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ngenial"/>
                <a:ea typeface="+mn-lt"/>
                <a:cs typeface="+mn-lt"/>
              </a:rPr>
              <a:t>Silhouette Coefficient or silhouette score is a metric used to calculate the goodness of a clustering technique. Its value ranges from -1 to 1.</a:t>
            </a:r>
            <a:endParaRPr lang="en-US" sz="1600">
              <a:latin typeface="Congenial"/>
            </a:endParaRPr>
          </a:p>
          <a:p>
            <a:pPr>
              <a:lnSpc>
                <a:spcPct val="100000"/>
              </a:lnSpc>
            </a:pPr>
            <a:r>
              <a:rPr lang="en-US" sz="1600">
                <a:latin typeface="Congenial"/>
                <a:ea typeface="+mn-lt"/>
                <a:cs typeface="+mn-lt"/>
              </a:rPr>
              <a:t>1: Means clusters are well apart from each other and clearly distinguished.</a:t>
            </a:r>
            <a:endParaRPr lang="en-US" sz="1600">
              <a:latin typeface="Congenial"/>
            </a:endParaRPr>
          </a:p>
          <a:p>
            <a:pPr>
              <a:lnSpc>
                <a:spcPct val="100000"/>
              </a:lnSpc>
            </a:pPr>
            <a:r>
              <a:rPr lang="en-US" sz="1600">
                <a:latin typeface="Congenial"/>
                <a:ea typeface="+mn-lt"/>
                <a:cs typeface="+mn-lt"/>
              </a:rPr>
              <a:t>0: Means clusters are indifferent, or we can say that the distance between clusters is not significant.</a:t>
            </a:r>
            <a:endParaRPr lang="en-US" sz="1600">
              <a:latin typeface="Congenial"/>
            </a:endParaRPr>
          </a:p>
          <a:p>
            <a:pPr>
              <a:lnSpc>
                <a:spcPct val="100000"/>
              </a:lnSpc>
            </a:pPr>
            <a:r>
              <a:rPr lang="en-US" sz="1600">
                <a:latin typeface="Congenial"/>
                <a:ea typeface="+mn-lt"/>
                <a:cs typeface="+mn-lt"/>
              </a:rPr>
              <a:t>-1: Means clusters are assigned in the wrong way.</a:t>
            </a:r>
            <a:endParaRPr lang="en-US" sz="1600">
              <a:latin typeface="Congenial"/>
            </a:endParaRPr>
          </a:p>
          <a:p>
            <a:pPr>
              <a:lnSpc>
                <a:spcPct val="100000"/>
              </a:lnSpc>
            </a:pPr>
            <a:r>
              <a:rPr lang="en-US" sz="1600">
                <a:latin typeface="Congenial"/>
                <a:ea typeface="+mn-lt"/>
                <a:cs typeface="+mn-lt"/>
              </a:rPr>
              <a:t>Silhouette Score = (b-a)/max(</a:t>
            </a:r>
            <a:r>
              <a:rPr lang="en-US" sz="1600" err="1">
                <a:latin typeface="Congenial"/>
                <a:ea typeface="+mn-lt"/>
                <a:cs typeface="+mn-lt"/>
              </a:rPr>
              <a:t>a,b</a:t>
            </a:r>
            <a:r>
              <a:rPr lang="en-US" sz="1600">
                <a:latin typeface="Congenial"/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genial"/>
                <a:ea typeface="+mn-lt"/>
                <a:cs typeface="+mn-lt"/>
              </a:rPr>
              <a:t>    Where:</a:t>
            </a:r>
            <a:endParaRPr lang="en-US" sz="1600">
              <a:latin typeface="Congen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genial"/>
                <a:ea typeface="+mn-lt"/>
                <a:cs typeface="+mn-lt"/>
              </a:rPr>
              <a:t>a= average intra-cluster distance </a:t>
            </a:r>
            <a:r>
              <a:rPr lang="en-US" sz="1600" err="1">
                <a:latin typeface="Congenial"/>
                <a:ea typeface="+mn-lt"/>
                <a:cs typeface="+mn-lt"/>
              </a:rPr>
              <a:t>i.e</a:t>
            </a:r>
            <a:r>
              <a:rPr lang="en-US" sz="1600">
                <a:latin typeface="Congenial"/>
                <a:ea typeface="+mn-lt"/>
                <a:cs typeface="+mn-lt"/>
              </a:rPr>
              <a:t> the average between each point within a cluster.</a:t>
            </a:r>
            <a:endParaRPr lang="en-US" sz="1600">
              <a:latin typeface="Congen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genial"/>
                <a:ea typeface="+mn-lt"/>
                <a:cs typeface="+mn-lt"/>
              </a:rPr>
              <a:t>b= average inter-cluster distance </a:t>
            </a:r>
            <a:r>
              <a:rPr lang="en-US" sz="1600" err="1">
                <a:latin typeface="Congenial"/>
                <a:ea typeface="+mn-lt"/>
                <a:cs typeface="+mn-lt"/>
              </a:rPr>
              <a:t>i.e</a:t>
            </a:r>
            <a:r>
              <a:rPr lang="en-US" sz="1600">
                <a:latin typeface="Congenial"/>
                <a:ea typeface="+mn-lt"/>
                <a:cs typeface="+mn-lt"/>
              </a:rPr>
              <a:t> the average distance between all clusters.</a:t>
            </a:r>
            <a:br>
              <a:rPr lang="en-US" sz="1600">
                <a:latin typeface="Congenial"/>
              </a:rPr>
            </a:br>
            <a:endParaRPr lang="en-US" sz="1600">
              <a:latin typeface="Congenial"/>
            </a:endParaRPr>
          </a:p>
          <a:p>
            <a:pPr>
              <a:lnSpc>
                <a:spcPct val="100000"/>
              </a:lnSpc>
            </a:pPr>
            <a:endParaRPr lang="en-US" sz="1600">
              <a:latin typeface="Congenial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2DE49C3-E0B0-40F1-B015-1E232C69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1640798"/>
            <a:ext cx="5199575" cy="3418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E78209-1443-4136-BED2-9040189A35B5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9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1D67E-3287-4E86-8362-EFEDECFA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7422064" cy="1046725"/>
          </a:xfrm>
        </p:spPr>
        <p:txBody>
          <a:bodyPr>
            <a:normAutofit/>
          </a:bodyPr>
          <a:lstStyle/>
          <a:p>
            <a:r>
              <a:rPr lang="en-US"/>
              <a:t>Output and Conclusion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A1F3830-29A9-4DEE-ABBA-7D7B53AE6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566" y="2961241"/>
            <a:ext cx="5510607" cy="928854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4113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CCA0B69-238F-4A5B-95E4-E07D9860B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10" y="5321937"/>
            <a:ext cx="5429571" cy="889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18484F-1D05-492B-B70C-64E36802F75B}"/>
              </a:ext>
            </a:extLst>
          </p:cNvPr>
          <p:cNvSpPr txBox="1"/>
          <p:nvPr/>
        </p:nvSpPr>
        <p:spPr>
          <a:xfrm>
            <a:off x="333213" y="2270501"/>
            <a:ext cx="56103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Sihouette_score</a:t>
            </a:r>
            <a:r>
              <a:rPr lang="en-US" sz="2400"/>
              <a:t> for Gaussian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33D97-5029-4590-8222-74E8CD0CBB3B}"/>
              </a:ext>
            </a:extLst>
          </p:cNvPr>
          <p:cNvSpPr txBox="1"/>
          <p:nvPr/>
        </p:nvSpPr>
        <p:spPr>
          <a:xfrm>
            <a:off x="243614" y="4415240"/>
            <a:ext cx="48742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Sihouette_score</a:t>
            </a:r>
            <a:r>
              <a:rPr lang="en-US" sz="2400"/>
              <a:t> for </a:t>
            </a:r>
            <a:r>
              <a:rPr lang="en-US" sz="2400" err="1"/>
              <a:t>Kmeans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ADE65-7012-4063-885F-296D35CA5A72}"/>
              </a:ext>
            </a:extLst>
          </p:cNvPr>
          <p:cNvSpPr txBox="1"/>
          <p:nvPr/>
        </p:nvSpPr>
        <p:spPr>
          <a:xfrm>
            <a:off x="7722353" y="3331166"/>
            <a:ext cx="41638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Conclusion:</a:t>
            </a:r>
          </a:p>
          <a:p>
            <a:r>
              <a:rPr lang="en-US"/>
              <a:t>K=2 is the optimum number of clustering</a:t>
            </a:r>
          </a:p>
        </p:txBody>
      </p:sp>
    </p:spTree>
    <p:extLst>
      <p:ext uri="{BB962C8B-B14F-4D97-AF65-F5344CB8AC3E}">
        <p14:creationId xmlns:p14="http://schemas.microsoft.com/office/powerpoint/2010/main" val="238981725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InterweaveVTI</vt:lpstr>
      <vt:lpstr>Applying Gaussian Mixture Model and K-means to Boston Dataset</vt:lpstr>
      <vt:lpstr>What is Gaussian Mixture Model?</vt:lpstr>
      <vt:lpstr>Comparing Gaussians Mixture Models and Kmeans</vt:lpstr>
      <vt:lpstr>Silhouette score</vt:lpstr>
      <vt:lpstr>Output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2022-02-23T17:03:16Z</dcterms:created>
  <dcterms:modified xsi:type="dcterms:W3CDTF">2022-02-24T00:32:56Z</dcterms:modified>
</cp:coreProperties>
</file>