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Applying Hierarchical and K-means Clustering Techniques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Bhakti</a:t>
            </a:r>
            <a:r>
              <a:rPr lang="en-IN" dirty="0" smtClean="0"/>
              <a:t> </a:t>
            </a:r>
            <a:r>
              <a:rPr lang="en-IN" dirty="0" err="1" smtClean="0"/>
              <a:t>Ukey</a:t>
            </a:r>
            <a:r>
              <a:rPr lang="en-IN" dirty="0" smtClean="0"/>
              <a:t>(002922939)</a:t>
            </a:r>
          </a:p>
          <a:p>
            <a:r>
              <a:rPr lang="en-IN" dirty="0" smtClean="0"/>
              <a:t>Date: 16-02-2022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Today, we are going to learn how Hierarchical and k-means clustering work.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Implementing Hierarchical and k-means clustering from R into Python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Applying k-means on loan data with k=2,excluding and then including the ‘Decision’ column to see if the two clusters align.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Introduction and Problem Statement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9956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 smtClean="0">
                <a:latin typeface="Franklin Gothic Book" pitchFamily="34" charset="0"/>
              </a:rPr>
              <a:t>What is k-means clustering?</a:t>
            </a:r>
            <a:endParaRPr lang="en-IN" sz="2400" b="1" dirty="0" smtClean="0">
              <a:latin typeface="Franklin Gothic Book" pitchFamily="34" charset="0"/>
            </a:endParaRPr>
          </a:p>
          <a:p>
            <a:pPr>
              <a:buNone/>
            </a:pPr>
            <a:endParaRPr lang="en-IN" dirty="0" smtClean="0"/>
          </a:p>
          <a:p>
            <a:r>
              <a:rPr lang="en-IN" sz="1800" dirty="0" smtClean="0">
                <a:latin typeface="Franklin Gothic Book" pitchFamily="34" charset="0"/>
              </a:rPr>
              <a:t>It’s an Unsupervised Machine Learning algorithm.</a:t>
            </a:r>
          </a:p>
          <a:p>
            <a:r>
              <a:rPr lang="en-IN" sz="1800" dirty="0" smtClean="0">
                <a:latin typeface="Franklin Gothic Book" pitchFamily="34" charset="0"/>
              </a:rPr>
              <a:t>It is used to identify groups(cluster) of data with similar characteristics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2400" b="1" dirty="0" smtClean="0">
                <a:latin typeface="Franklin Gothic Book" pitchFamily="34" charset="0"/>
              </a:rPr>
              <a:t>How does it work?</a:t>
            </a:r>
          </a:p>
          <a:p>
            <a:pPr>
              <a:buNone/>
            </a:pPr>
            <a:endParaRPr lang="en-IN" sz="2400" b="1" dirty="0" smtClean="0">
              <a:latin typeface="Franklin Gothic Book" pitchFamily="34" charset="0"/>
            </a:endParaRPr>
          </a:p>
          <a:p>
            <a:r>
              <a:rPr lang="en-IN" sz="1800" dirty="0" smtClean="0">
                <a:latin typeface="Franklin Gothic Book" pitchFamily="34" charset="0"/>
              </a:rPr>
              <a:t>It takes “k” as an input ; which is the number of clusters-and the X variables</a:t>
            </a:r>
          </a:p>
          <a:p>
            <a:r>
              <a:rPr lang="en-IN" sz="1800" dirty="0" smtClean="0">
                <a:latin typeface="Franklin Gothic Book" pitchFamily="34" charset="0"/>
              </a:rPr>
              <a:t>It starts by placing </a:t>
            </a:r>
            <a:r>
              <a:rPr lang="en-IN" sz="1800" dirty="0" err="1" smtClean="0">
                <a:latin typeface="Franklin Gothic Book" pitchFamily="34" charset="0"/>
              </a:rPr>
              <a:t>centroids</a:t>
            </a:r>
            <a:r>
              <a:rPr lang="en-IN" sz="1800" dirty="0" smtClean="0">
                <a:latin typeface="Franklin Gothic Book" pitchFamily="34" charset="0"/>
              </a:rPr>
              <a:t>(C1..Ck)to random locations(2 in our example)</a:t>
            </a:r>
          </a:p>
          <a:p>
            <a:r>
              <a:rPr lang="en-IN" sz="1800" dirty="0" smtClean="0">
                <a:latin typeface="Franklin Gothic Book" pitchFamily="34" charset="0"/>
              </a:rPr>
              <a:t>It calculates the distance (</a:t>
            </a:r>
            <a:r>
              <a:rPr lang="en-IN" sz="1800" dirty="0" err="1" smtClean="0">
                <a:latin typeface="Franklin Gothic Book" pitchFamily="34" charset="0"/>
              </a:rPr>
              <a:t>e.g</a:t>
            </a:r>
            <a:r>
              <a:rPr lang="en-IN" sz="1800" dirty="0" smtClean="0">
                <a:latin typeface="Franklin Gothic Book" pitchFamily="34" charset="0"/>
              </a:rPr>
              <a:t> Euclidian) between the </a:t>
            </a:r>
            <a:r>
              <a:rPr lang="en-IN" sz="1800" dirty="0" err="1" smtClean="0">
                <a:latin typeface="Franklin Gothic Book" pitchFamily="34" charset="0"/>
              </a:rPr>
              <a:t>centroid</a:t>
            </a:r>
            <a:r>
              <a:rPr lang="en-IN" sz="1800" dirty="0" smtClean="0">
                <a:latin typeface="Franklin Gothic Book" pitchFamily="34" charset="0"/>
              </a:rPr>
              <a:t> (C1)and the point(Xi)</a:t>
            </a:r>
          </a:p>
          <a:p>
            <a:r>
              <a:rPr lang="en-IN" sz="1800" dirty="0" smtClean="0">
                <a:latin typeface="Franklin Gothic Book" pitchFamily="34" charset="0"/>
              </a:rPr>
              <a:t>Then it picks the cluster with the minimum distance</a:t>
            </a:r>
          </a:p>
          <a:p>
            <a:r>
              <a:rPr lang="en-IN" sz="1800" dirty="0" smtClean="0">
                <a:latin typeface="Franklin Gothic Book" pitchFamily="34" charset="0"/>
              </a:rPr>
              <a:t>Then, recalculates the </a:t>
            </a:r>
            <a:r>
              <a:rPr lang="en-IN" sz="1800" dirty="0" err="1" smtClean="0">
                <a:latin typeface="Franklin Gothic Book" pitchFamily="34" charset="0"/>
              </a:rPr>
              <a:t>centroids</a:t>
            </a:r>
            <a:r>
              <a:rPr lang="en-IN" sz="1800" dirty="0" smtClean="0">
                <a:latin typeface="Franklin Gothic Book" pitchFamily="34" charset="0"/>
              </a:rPr>
              <a:t> by taking all their vectors and averaging them</a:t>
            </a:r>
          </a:p>
          <a:p>
            <a:r>
              <a:rPr lang="en-IN" sz="1800" dirty="0" smtClean="0">
                <a:latin typeface="Franklin Gothic Book" pitchFamily="34" charset="0"/>
              </a:rPr>
              <a:t>It repeats the same process until no change is encountered.</a:t>
            </a:r>
          </a:p>
          <a:p>
            <a:endParaRPr lang="en-IN" sz="1800" dirty="0" smtClean="0">
              <a:latin typeface="Franklin Gothic Book" pitchFamily="34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K-means Clustering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400" b="1" dirty="0" smtClean="0">
                <a:latin typeface="Franklin Gothic Book" pitchFamily="34" charset="0"/>
              </a:rPr>
              <a:t>What is Hierarchical clustering?</a:t>
            </a:r>
          </a:p>
          <a:p>
            <a:pPr>
              <a:buNone/>
            </a:pPr>
            <a:endParaRPr lang="en-IN" sz="2400" b="1" dirty="0" smtClean="0">
              <a:latin typeface="Franklin Gothic Book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800" dirty="0" smtClean="0">
                <a:latin typeface="Franklin Gothic Book" pitchFamily="34" charset="0"/>
              </a:rPr>
              <a:t>It is also an Unsupervised Machine Learning algorithm.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 smtClean="0">
                <a:latin typeface="Franklin Gothic Book" pitchFamily="34" charset="0"/>
              </a:rPr>
              <a:t>Algorithm has two different techniques: Agglomerative and Divisive</a:t>
            </a:r>
          </a:p>
          <a:p>
            <a:pPr>
              <a:buNone/>
            </a:pPr>
            <a:endParaRPr lang="en-IN" sz="1800" dirty="0" smtClean="0">
              <a:latin typeface="Franklin Gothic Book" pitchFamily="34" charset="0"/>
            </a:endParaRPr>
          </a:p>
          <a:p>
            <a:pPr>
              <a:buNone/>
            </a:pPr>
            <a:r>
              <a:rPr lang="en-IN" sz="2400" b="1" dirty="0" smtClean="0">
                <a:latin typeface="Franklin Gothic Book" pitchFamily="34" charset="0"/>
              </a:rPr>
              <a:t>How does it work?</a:t>
            </a:r>
          </a:p>
          <a:p>
            <a:pPr>
              <a:buNone/>
            </a:pPr>
            <a:endParaRPr lang="en-IN" sz="2400" b="1" dirty="0" smtClean="0">
              <a:latin typeface="Franklin Gothic Book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800" dirty="0" smtClean="0">
                <a:latin typeface="Franklin Gothic Book" pitchFamily="34" charset="0"/>
              </a:rPr>
              <a:t>Hierarchical clustering  starts by treating each observation as a separate cluster.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 smtClean="0">
                <a:latin typeface="Franklin Gothic Book" pitchFamily="34" charset="0"/>
              </a:rPr>
              <a:t>Then, it repeatedly executes the following two steps:</a:t>
            </a:r>
          </a:p>
          <a:p>
            <a:pPr marL="452628" indent="-342900">
              <a:buFont typeface="+mj-lt"/>
              <a:buAutoNum type="arabicPeriod"/>
            </a:pPr>
            <a:r>
              <a:rPr lang="en-IN" sz="1800" dirty="0" smtClean="0">
                <a:latin typeface="Franklin Gothic Book" pitchFamily="34" charset="0"/>
              </a:rPr>
              <a:t>Identify the two clusters that are closest together</a:t>
            </a:r>
          </a:p>
          <a:p>
            <a:pPr marL="452628" indent="-342900">
              <a:buFont typeface="+mj-lt"/>
              <a:buAutoNum type="arabicPeriod"/>
            </a:pPr>
            <a:r>
              <a:rPr lang="en-IN" sz="1800" dirty="0" smtClean="0">
                <a:latin typeface="Franklin Gothic Book" pitchFamily="34" charset="0"/>
              </a:rPr>
              <a:t>Merge the two most similar clusters.</a:t>
            </a:r>
          </a:p>
          <a:p>
            <a:pPr marL="452628" indent="-342900">
              <a:buNone/>
            </a:pPr>
            <a:endParaRPr lang="en-IN" sz="1800" dirty="0" smtClean="0">
              <a:latin typeface="Franklin Gothic Book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sz="1800" dirty="0" smtClean="0">
              <a:latin typeface="Franklin Gothic Book" pitchFamily="34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Hierarchical clustering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  <a:p>
            <a:r>
              <a:rPr lang="en-IN" smtClean="0"/>
              <a:t>After </a:t>
            </a:r>
            <a:r>
              <a:rPr lang="en-IN" dirty="0" smtClean="0"/>
              <a:t>applying k-means on the loan data with k=2, the two clusters from both with and without including Decision column align.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Future Scope:</a:t>
            </a:r>
          </a:p>
          <a:p>
            <a:pPr>
              <a:buNone/>
            </a:pPr>
            <a:r>
              <a:rPr lang="en-IN" dirty="0" smtClean="0"/>
              <a:t>Need to work on R files to Python.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Conclusion and Future work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</TotalTime>
  <Words>280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Applying Hierarchical and K-means Clustering Techniques </vt:lpstr>
      <vt:lpstr>Introduction and Problem Statement</vt:lpstr>
      <vt:lpstr>K-means Clustering</vt:lpstr>
      <vt:lpstr>Hierarchical clustering</vt:lpstr>
      <vt:lpstr> Conclusion and Future 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Hierarchical and K-means Clustering </dc:title>
  <dc:creator>anky</dc:creator>
  <cp:lastModifiedBy>anky</cp:lastModifiedBy>
  <cp:revision>13</cp:revision>
  <dcterms:created xsi:type="dcterms:W3CDTF">2006-08-16T00:00:00Z</dcterms:created>
  <dcterms:modified xsi:type="dcterms:W3CDTF">2022-02-16T22:27:34Z</dcterms:modified>
</cp:coreProperties>
</file>