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Linear Regression using Boston Housing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500" dirty="0" smtClean="0"/>
              <a:t>Name: </a:t>
            </a:r>
            <a:r>
              <a:rPr lang="en-IN" sz="2500" dirty="0" err="1" smtClean="0"/>
              <a:t>Bhakti</a:t>
            </a:r>
            <a:r>
              <a:rPr lang="en-IN" sz="2500" dirty="0" smtClean="0"/>
              <a:t> </a:t>
            </a:r>
            <a:r>
              <a:rPr lang="en-IN" sz="2500" dirty="0" err="1" smtClean="0"/>
              <a:t>Ukey</a:t>
            </a:r>
            <a:r>
              <a:rPr lang="en-IN" sz="2500" dirty="0" smtClean="0"/>
              <a:t>(002922939)</a:t>
            </a:r>
          </a:p>
          <a:p>
            <a:pPr algn="l"/>
            <a:r>
              <a:rPr lang="en-IN" sz="2500" dirty="0" smtClean="0"/>
              <a:t>Date: 2</a:t>
            </a:r>
            <a:r>
              <a:rPr lang="en-IN" sz="2500" baseline="30000" dirty="0" smtClean="0"/>
              <a:t>nd</a:t>
            </a:r>
            <a:r>
              <a:rPr lang="en-IN" sz="2500" dirty="0" smtClean="0"/>
              <a:t> of February 2022</a:t>
            </a:r>
          </a:p>
          <a:p>
            <a:pPr algn="l"/>
            <a:endParaRPr lang="en-IN" sz="2500" dirty="0" smtClean="0"/>
          </a:p>
          <a:p>
            <a:endParaRPr lang="en-IN" sz="2500" dirty="0" smtClean="0"/>
          </a:p>
          <a:p>
            <a:endParaRPr lang="en-IN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we trying to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We are trying to find the correlation between the independent variable and the dependent variable in-order to improve the performance of the model. 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If we train a model with irrelevant columns then it impacts the performance of the model badly </a:t>
            </a:r>
            <a:r>
              <a:rPr lang="en-IN" sz="2000" dirty="0" smtClean="0"/>
              <a:t>.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In-order to avoid this we are trying to reduce the number of columns that do not have strong correlation with the dependent variable.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Library </a:t>
            </a:r>
            <a:r>
              <a:rPr lang="en-IN" sz="2000" dirty="0" smtClean="0"/>
              <a:t>used: </a:t>
            </a:r>
            <a:r>
              <a:rPr lang="en-IN" sz="2000" dirty="0" err="1" smtClean="0"/>
              <a:t>Statsmodel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 </a:t>
            </a:r>
            <a:r>
              <a:rPr lang="en-IN" sz="2000" dirty="0" err="1" smtClean="0"/>
              <a:t>Statsmodel</a:t>
            </a:r>
            <a:r>
              <a:rPr lang="en-IN" sz="2000" dirty="0" smtClean="0"/>
              <a:t> is a Python package that allows to explore data, estimate statistical models and perform statistical tests. </a:t>
            </a:r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R-Squared value with all dependent variable</a:t>
            </a:r>
            <a:r>
              <a:rPr lang="en-IN" sz="2000" dirty="0" smtClean="0"/>
              <a:t> (left)and R squared after removing a few of them(right)</a:t>
            </a:r>
            <a:endParaRPr lang="en-IN" sz="20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1027" name="Picture 3" descr="C:\Users\anky\Pictures\ASS2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19400"/>
            <a:ext cx="3962400" cy="3733800"/>
          </a:xfrm>
          <a:prstGeom prst="rect">
            <a:avLst/>
          </a:prstGeom>
          <a:noFill/>
        </p:spPr>
      </p:pic>
      <p:pic>
        <p:nvPicPr>
          <p:cNvPr id="1028" name="Picture 4" descr="C:\Users\anky\Pictures\AFTERREMO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590800"/>
            <a:ext cx="4743450" cy="372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331</TotalTime>
  <Words>132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Linear Regression using Boston Housing Data</vt:lpstr>
      <vt:lpstr>What are we trying to do?</vt:lpstr>
      <vt:lpstr>Results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using Boston Housing Data</dc:title>
  <dc:creator>anky</dc:creator>
  <cp:lastModifiedBy>anky</cp:lastModifiedBy>
  <cp:revision>33</cp:revision>
  <dcterms:created xsi:type="dcterms:W3CDTF">2006-08-16T00:00:00Z</dcterms:created>
  <dcterms:modified xsi:type="dcterms:W3CDTF">2022-02-06T03:31:59Z</dcterms:modified>
</cp:coreProperties>
</file>