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78607-6F0C-D8EB-4DEF-179C142CD5F9}" v="3" dt="2022-05-04T21:45:46.829"/>
    <p1510:client id="{1EE2B32A-0388-8C8F-CC22-1C34F7798192}" v="270" dt="2022-05-04T21:42:53.153"/>
    <p1510:client id="{754C25B6-D39A-402C-B30C-DDC87DCA3D46}" v="681" dt="2022-05-04T18:34:40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kti Ukey" userId="S::ukey.b@northeastern.edu::ec6ada56-2599-4ce6-8c07-a99136ac475e" providerId="AD" clId="Web-{1EE2B32A-0388-8C8F-CC22-1C34F7798192}"/>
    <pc:docChg chg="addSld modSld">
      <pc:chgData name="Bhakti Ukey" userId="S::ukey.b@northeastern.edu::ec6ada56-2599-4ce6-8c07-a99136ac475e" providerId="AD" clId="Web-{1EE2B32A-0388-8C8F-CC22-1C34F7798192}" dt="2022-05-04T21:42:53.153" v="302"/>
      <pc:docMkLst>
        <pc:docMk/>
      </pc:docMkLst>
      <pc:sldChg chg="addSp delSp modSp">
        <pc:chgData name="Bhakti Ukey" userId="S::ukey.b@northeastern.edu::ec6ada56-2599-4ce6-8c07-a99136ac475e" providerId="AD" clId="Web-{1EE2B32A-0388-8C8F-CC22-1C34F7798192}" dt="2022-05-04T21:36:20.722" v="88" actId="14100"/>
        <pc:sldMkLst>
          <pc:docMk/>
          <pc:sldMk cId="814402912" sldId="265"/>
        </pc:sldMkLst>
        <pc:spChg chg="add del mod">
          <ac:chgData name="Bhakti Ukey" userId="S::ukey.b@northeastern.edu::ec6ada56-2599-4ce6-8c07-a99136ac475e" providerId="AD" clId="Web-{1EE2B32A-0388-8C8F-CC22-1C34F7798192}" dt="2022-05-04T21:33:42.625" v="62"/>
          <ac:spMkLst>
            <pc:docMk/>
            <pc:sldMk cId="814402912" sldId="265"/>
            <ac:spMk id="10" creationId="{F4D0FBF6-1DB4-E4A8-2062-17772EB26CEC}"/>
          </ac:spMkLst>
        </pc:spChg>
        <pc:spChg chg="del">
          <ac:chgData name="Bhakti Ukey" userId="S::ukey.b@northeastern.edu::ec6ada56-2599-4ce6-8c07-a99136ac475e" providerId="AD" clId="Web-{1EE2B32A-0388-8C8F-CC22-1C34F7798192}" dt="2022-05-04T21:21:22.885" v="0"/>
          <ac:spMkLst>
            <pc:docMk/>
            <pc:sldMk cId="814402912" sldId="265"/>
            <ac:spMk id="21" creationId="{A5C30A1D-21D4-A5D8-2326-CE643D6ADDD7}"/>
          </ac:spMkLst>
        </pc:spChg>
        <pc:graphicFrameChg chg="add del mod ord modGraphic">
          <ac:chgData name="Bhakti Ukey" userId="S::ukey.b@northeastern.edu::ec6ada56-2599-4ce6-8c07-a99136ac475e" providerId="AD" clId="Web-{1EE2B32A-0388-8C8F-CC22-1C34F7798192}" dt="2022-05-04T21:21:44.964" v="1"/>
          <ac:graphicFrameMkLst>
            <pc:docMk/>
            <pc:sldMk cId="814402912" sldId="265"/>
            <ac:graphicFrameMk id="3" creationId="{11F5D288-3806-C1FF-F5D0-401CACB2DC9C}"/>
          </ac:graphicFrameMkLst>
        </pc:graphicFrameChg>
        <pc:graphicFrameChg chg="add mod modGraphic">
          <ac:chgData name="Bhakti Ukey" userId="S::ukey.b@northeastern.edu::ec6ada56-2599-4ce6-8c07-a99136ac475e" providerId="AD" clId="Web-{1EE2B32A-0388-8C8F-CC22-1C34F7798192}" dt="2022-05-04T21:34:25.438" v="81" actId="14100"/>
          <ac:graphicFrameMkLst>
            <pc:docMk/>
            <pc:sldMk cId="814402912" sldId="265"/>
            <ac:graphicFrameMk id="11" creationId="{85B289E9-78EB-3F63-D741-E6A030CE085E}"/>
          </ac:graphicFrameMkLst>
        </pc:graphicFrameChg>
        <pc:graphicFrameChg chg="add mod ord modGraphic">
          <ac:chgData name="Bhakti Ukey" userId="S::ukey.b@northeastern.edu::ec6ada56-2599-4ce6-8c07-a99136ac475e" providerId="AD" clId="Web-{1EE2B32A-0388-8C8F-CC22-1C34F7798192}" dt="2022-05-04T21:34:30.704" v="82" actId="14100"/>
          <ac:graphicFrameMkLst>
            <pc:docMk/>
            <pc:sldMk cId="814402912" sldId="265"/>
            <ac:graphicFrameMk id="123" creationId="{DE5D7FD3-8B7A-ED5C-7C49-89D4E96A2C64}"/>
          </ac:graphicFrameMkLst>
        </pc:graphicFrameChg>
        <pc:picChg chg="add mod">
          <ac:chgData name="Bhakti Ukey" userId="S::ukey.b@northeastern.edu::ec6ada56-2599-4ce6-8c07-a99136ac475e" providerId="AD" clId="Web-{1EE2B32A-0388-8C8F-CC22-1C34F7798192}" dt="2022-05-04T21:34:56.501" v="85" actId="14100"/>
          <ac:picMkLst>
            <pc:docMk/>
            <pc:sldMk cId="814402912" sldId="265"/>
            <ac:picMk id="234" creationId="{3BE24383-AE45-BCDA-1E17-909A065BF525}"/>
          </ac:picMkLst>
        </pc:picChg>
        <pc:picChg chg="add mod">
          <ac:chgData name="Bhakti Ukey" userId="S::ukey.b@northeastern.edu::ec6ada56-2599-4ce6-8c07-a99136ac475e" providerId="AD" clId="Web-{1EE2B32A-0388-8C8F-CC22-1C34F7798192}" dt="2022-05-04T21:36:20.722" v="88" actId="14100"/>
          <ac:picMkLst>
            <pc:docMk/>
            <pc:sldMk cId="814402912" sldId="265"/>
            <ac:picMk id="235" creationId="{74D6FF32-4067-EA84-7DE0-1B2421A5C006}"/>
          </ac:picMkLst>
        </pc:picChg>
      </pc:sldChg>
      <pc:sldChg chg="addSp delSp modSp mod setBg setClrOvrMap">
        <pc:chgData name="Bhakti Ukey" userId="S::ukey.b@northeastern.edu::ec6ada56-2599-4ce6-8c07-a99136ac475e" providerId="AD" clId="Web-{1EE2B32A-0388-8C8F-CC22-1C34F7798192}" dt="2022-05-04T21:42:53.153" v="302"/>
        <pc:sldMkLst>
          <pc:docMk/>
          <pc:sldMk cId="2868798889" sldId="266"/>
        </pc:sldMkLst>
        <pc:spChg chg="mod">
          <ac:chgData name="Bhakti Ukey" userId="S::ukey.b@northeastern.edu::ec6ada56-2599-4ce6-8c07-a99136ac475e" providerId="AD" clId="Web-{1EE2B32A-0388-8C8F-CC22-1C34F7798192}" dt="2022-05-04T21:42:53.153" v="302"/>
          <ac:spMkLst>
            <pc:docMk/>
            <pc:sldMk cId="2868798889" sldId="266"/>
            <ac:spMk id="2" creationId="{690A30DD-E1D2-E2C5-41AA-04B372AAE779}"/>
          </ac:spMkLst>
        </pc:spChg>
        <pc:spChg chg="mod">
          <ac:chgData name="Bhakti Ukey" userId="S::ukey.b@northeastern.edu::ec6ada56-2599-4ce6-8c07-a99136ac475e" providerId="AD" clId="Web-{1EE2B32A-0388-8C8F-CC22-1C34F7798192}" dt="2022-05-04T21:42:53.153" v="302"/>
          <ac:spMkLst>
            <pc:docMk/>
            <pc:sldMk cId="2868798889" sldId="266"/>
            <ac:spMk id="3" creationId="{2EBB0BEF-F6EA-10CA-A37A-5AF8CB7CFD44}"/>
          </ac:spMkLst>
        </pc:spChg>
        <pc:spChg chg="add del">
          <ac:chgData name="Bhakti Ukey" userId="S::ukey.b@northeastern.edu::ec6ada56-2599-4ce6-8c07-a99136ac475e" providerId="AD" clId="Web-{1EE2B32A-0388-8C8F-CC22-1C34F7798192}" dt="2022-05-04T21:42:53.153" v="302"/>
          <ac:spMkLst>
            <pc:docMk/>
            <pc:sldMk cId="2868798889" sldId="266"/>
            <ac:spMk id="8" creationId="{FA2E39B7-17D8-4009-A8BA-9E8D8EC1B4C9}"/>
          </ac:spMkLst>
        </pc:spChg>
        <pc:spChg chg="add del">
          <ac:chgData name="Bhakti Ukey" userId="S::ukey.b@northeastern.edu::ec6ada56-2599-4ce6-8c07-a99136ac475e" providerId="AD" clId="Web-{1EE2B32A-0388-8C8F-CC22-1C34F7798192}" dt="2022-05-04T21:42:49.684" v="296"/>
          <ac:spMkLst>
            <pc:docMk/>
            <pc:sldMk cId="2868798889" sldId="266"/>
            <ac:spMk id="9" creationId="{B72DE4C0-EE12-4CAC-98CF-A89349319A3F}"/>
          </ac:spMkLst>
        </pc:spChg>
        <pc:spChg chg="add del">
          <ac:chgData name="Bhakti Ukey" userId="S::ukey.b@northeastern.edu::ec6ada56-2599-4ce6-8c07-a99136ac475e" providerId="AD" clId="Web-{1EE2B32A-0388-8C8F-CC22-1C34F7798192}" dt="2022-05-04T21:42:53.153" v="302"/>
          <ac:spMkLst>
            <pc:docMk/>
            <pc:sldMk cId="2868798889" sldId="266"/>
            <ac:spMk id="10" creationId="{967EEEC4-6120-428D-8FB5-916920AECC74}"/>
          </ac:spMkLst>
        </pc:spChg>
        <pc:spChg chg="add del">
          <ac:chgData name="Bhakti Ukey" userId="S::ukey.b@northeastern.edu::ec6ada56-2599-4ce6-8c07-a99136ac475e" providerId="AD" clId="Web-{1EE2B32A-0388-8C8F-CC22-1C34F7798192}" dt="2022-05-04T21:42:49.684" v="296"/>
          <ac:spMkLst>
            <pc:docMk/>
            <pc:sldMk cId="2868798889" sldId="266"/>
            <ac:spMk id="11" creationId="{029CF03F-5E6E-4B23-89A5-81548BA4C635}"/>
          </ac:spMkLst>
        </pc:spChg>
        <pc:spChg chg="add del">
          <ac:chgData name="Bhakti Ukey" userId="S::ukey.b@northeastern.edu::ec6ada56-2599-4ce6-8c07-a99136ac475e" providerId="AD" clId="Web-{1EE2B32A-0388-8C8F-CC22-1C34F7798192}" dt="2022-05-04T21:42:49.684" v="296"/>
          <ac:spMkLst>
            <pc:docMk/>
            <pc:sldMk cId="2868798889" sldId="266"/>
            <ac:spMk id="13" creationId="{3FCFB1DE-0B7E-48CC-BA90-B2AB0889F9D6}"/>
          </ac:spMkLst>
        </pc:spChg>
        <pc:spChg chg="add del">
          <ac:chgData name="Bhakti Ukey" userId="S::ukey.b@northeastern.edu::ec6ada56-2599-4ce6-8c07-a99136ac475e" providerId="AD" clId="Web-{1EE2B32A-0388-8C8F-CC22-1C34F7798192}" dt="2022-05-04T21:42:46.809" v="291"/>
          <ac:spMkLst>
            <pc:docMk/>
            <pc:sldMk cId="2868798889" sldId="266"/>
            <ac:spMk id="15" creationId="{100EDD19-6802-4EC3-95CE-CFFAB042CFD6}"/>
          </ac:spMkLst>
        </pc:spChg>
        <pc:spChg chg="add del">
          <ac:chgData name="Bhakti Ukey" userId="S::ukey.b@northeastern.edu::ec6ada56-2599-4ce6-8c07-a99136ac475e" providerId="AD" clId="Web-{1EE2B32A-0388-8C8F-CC22-1C34F7798192}" dt="2022-05-04T21:42:46.809" v="291"/>
          <ac:spMkLst>
            <pc:docMk/>
            <pc:sldMk cId="2868798889" sldId="266"/>
            <ac:spMk id="16" creationId="{DB17E863-922E-4C26-BD64-E8FD41D28661}"/>
          </ac:spMkLst>
        </pc:spChg>
        <pc:picChg chg="add del">
          <ac:chgData name="Bhakti Ukey" userId="S::ukey.b@northeastern.edu::ec6ada56-2599-4ce6-8c07-a99136ac475e" providerId="AD" clId="Web-{1EE2B32A-0388-8C8F-CC22-1C34F7798192}" dt="2022-05-04T21:42:49.684" v="296"/>
          <ac:picMkLst>
            <pc:docMk/>
            <pc:sldMk cId="2868798889" sldId="266"/>
            <ac:picMk id="5" creationId="{29862004-33F6-DB89-6B3B-93186D0488A0}"/>
          </ac:picMkLst>
        </pc:picChg>
      </pc:sldChg>
      <pc:sldChg chg="addSp delSp modSp new">
        <pc:chgData name="Bhakti Ukey" userId="S::ukey.b@northeastern.edu::ec6ada56-2599-4ce6-8c07-a99136ac475e" providerId="AD" clId="Web-{1EE2B32A-0388-8C8F-CC22-1C34F7798192}" dt="2022-05-04T21:26:15.439" v="13" actId="14100"/>
        <pc:sldMkLst>
          <pc:docMk/>
          <pc:sldMk cId="3881020668" sldId="267"/>
        </pc:sldMkLst>
        <pc:spChg chg="mod">
          <ac:chgData name="Bhakti Ukey" userId="S::ukey.b@northeastern.edu::ec6ada56-2599-4ce6-8c07-a99136ac475e" providerId="AD" clId="Web-{1EE2B32A-0388-8C8F-CC22-1C34F7798192}" dt="2022-05-04T21:24:15.827" v="10" actId="20577"/>
          <ac:spMkLst>
            <pc:docMk/>
            <pc:sldMk cId="3881020668" sldId="267"/>
            <ac:spMk id="2" creationId="{0B7B0BF9-3425-CD1D-D667-12BA48A39262}"/>
          </ac:spMkLst>
        </pc:spChg>
        <pc:spChg chg="del">
          <ac:chgData name="Bhakti Ukey" userId="S::ukey.b@northeastern.edu::ec6ada56-2599-4ce6-8c07-a99136ac475e" providerId="AD" clId="Web-{1EE2B32A-0388-8C8F-CC22-1C34F7798192}" dt="2022-05-04T21:26:05.907" v="11"/>
          <ac:spMkLst>
            <pc:docMk/>
            <pc:sldMk cId="3881020668" sldId="267"/>
            <ac:spMk id="3" creationId="{1B3FA1DB-12C7-E735-3E36-59552CD747F0}"/>
          </ac:spMkLst>
        </pc:spChg>
        <pc:picChg chg="add mod ord">
          <ac:chgData name="Bhakti Ukey" userId="S::ukey.b@northeastern.edu::ec6ada56-2599-4ce6-8c07-a99136ac475e" providerId="AD" clId="Web-{1EE2B32A-0388-8C8F-CC22-1C34F7798192}" dt="2022-05-04T21:26:15.439" v="13" actId="14100"/>
          <ac:picMkLst>
            <pc:docMk/>
            <pc:sldMk cId="3881020668" sldId="267"/>
            <ac:picMk id="4" creationId="{3E57DC58-FEC6-3DDD-CC6A-7D6B7CD91566}"/>
          </ac:picMkLst>
        </pc:picChg>
      </pc:sldChg>
    </pc:docChg>
  </pc:docChgLst>
  <pc:docChgLst>
    <pc:chgData name="Bhakti Ukey" userId="S::ukey.b@northeastern.edu::ec6ada56-2599-4ce6-8c07-a99136ac475e" providerId="AD" clId="Web-{00678607-6F0C-D8EB-4DEF-179C142CD5F9}"/>
    <pc:docChg chg="modSld">
      <pc:chgData name="Bhakti Ukey" userId="S::ukey.b@northeastern.edu::ec6ada56-2599-4ce6-8c07-a99136ac475e" providerId="AD" clId="Web-{00678607-6F0C-D8EB-4DEF-179C142CD5F9}" dt="2022-05-04T21:45:46.829" v="3" actId="20577"/>
      <pc:docMkLst>
        <pc:docMk/>
      </pc:docMkLst>
      <pc:sldChg chg="addSp modSp mod setBg">
        <pc:chgData name="Bhakti Ukey" userId="S::ukey.b@northeastern.edu::ec6ada56-2599-4ce6-8c07-a99136ac475e" providerId="AD" clId="Web-{00678607-6F0C-D8EB-4DEF-179C142CD5F9}" dt="2022-05-04T21:45:46.829" v="3" actId="20577"/>
        <pc:sldMkLst>
          <pc:docMk/>
          <pc:sldMk cId="2868798889" sldId="266"/>
        </pc:sldMkLst>
        <pc:spChg chg="mod">
          <ac:chgData name="Bhakti Ukey" userId="S::ukey.b@northeastern.edu::ec6ada56-2599-4ce6-8c07-a99136ac475e" providerId="AD" clId="Web-{00678607-6F0C-D8EB-4DEF-179C142CD5F9}" dt="2022-05-04T21:45:20" v="0"/>
          <ac:spMkLst>
            <pc:docMk/>
            <pc:sldMk cId="2868798889" sldId="266"/>
            <ac:spMk id="2" creationId="{690A30DD-E1D2-E2C5-41AA-04B372AAE779}"/>
          </ac:spMkLst>
        </pc:spChg>
        <pc:spChg chg="mod">
          <ac:chgData name="Bhakti Ukey" userId="S::ukey.b@northeastern.edu::ec6ada56-2599-4ce6-8c07-a99136ac475e" providerId="AD" clId="Web-{00678607-6F0C-D8EB-4DEF-179C142CD5F9}" dt="2022-05-04T21:45:46.829" v="3" actId="20577"/>
          <ac:spMkLst>
            <pc:docMk/>
            <pc:sldMk cId="2868798889" sldId="266"/>
            <ac:spMk id="3" creationId="{2EBB0BEF-F6EA-10CA-A37A-5AF8CB7CFD44}"/>
          </ac:spMkLst>
        </pc:spChg>
        <pc:spChg chg="add">
          <ac:chgData name="Bhakti Ukey" userId="S::ukey.b@northeastern.edu::ec6ada56-2599-4ce6-8c07-a99136ac475e" providerId="AD" clId="Web-{00678607-6F0C-D8EB-4DEF-179C142CD5F9}" dt="2022-05-04T21:45:20" v="0"/>
          <ac:spMkLst>
            <pc:docMk/>
            <pc:sldMk cId="2868798889" sldId="266"/>
            <ac:spMk id="6" creationId="{3946F6A7-0B48-49A7-8E23-3C1F0993999F}"/>
          </ac:spMkLst>
        </pc:spChg>
        <pc:spChg chg="add">
          <ac:chgData name="Bhakti Ukey" userId="S::ukey.b@northeastern.edu::ec6ada56-2599-4ce6-8c07-a99136ac475e" providerId="AD" clId="Web-{00678607-6F0C-D8EB-4DEF-179C142CD5F9}" dt="2022-05-04T21:45:20" v="0"/>
          <ac:spMkLst>
            <pc:docMk/>
            <pc:sldMk cId="2868798889" sldId="266"/>
            <ac:spMk id="7" creationId="{F53AD421-C5C8-4C52-9DD0-6A594F21A5DB}"/>
          </ac:spMkLst>
        </pc:spChg>
        <pc:spChg chg="add">
          <ac:chgData name="Bhakti Ukey" userId="S::ukey.b@northeastern.edu::ec6ada56-2599-4ce6-8c07-a99136ac475e" providerId="AD" clId="Web-{00678607-6F0C-D8EB-4DEF-179C142CD5F9}" dt="2022-05-04T21:45:20" v="0"/>
          <ac:spMkLst>
            <pc:docMk/>
            <pc:sldMk cId="2868798889" sldId="266"/>
            <ac:spMk id="12" creationId="{6D7E5B0F-5185-440A-8222-321C1D118ABE}"/>
          </ac:spMkLst>
        </pc:spChg>
      </pc:sldChg>
    </pc:docChg>
  </pc:docChgLst>
  <pc:docChgLst>
    <pc:chgData name="Bhakti Ukey" userId="S::ukey.b@northeastern.edu::ec6ada56-2599-4ce6-8c07-a99136ac475e" providerId="AD" clId="Web-{754C25B6-D39A-402C-B30C-DDC87DCA3D46}"/>
    <pc:docChg chg="addSld modSld addMainMaster delMainMaster">
      <pc:chgData name="Bhakti Ukey" userId="S::ukey.b@northeastern.edu::ec6ada56-2599-4ce6-8c07-a99136ac475e" providerId="AD" clId="Web-{754C25B6-D39A-402C-B30C-DDC87DCA3D46}" dt="2022-05-04T18:34:38.232" v="716" actId="20577"/>
      <pc:docMkLst>
        <pc:docMk/>
      </pc:docMkLst>
      <pc:sldChg chg="addSp delSp modSp mod setBg modClrScheme setClrOvrMap chgLayout">
        <pc:chgData name="Bhakti Ukey" userId="S::ukey.b@northeastern.edu::ec6ada56-2599-4ce6-8c07-a99136ac475e" providerId="AD" clId="Web-{754C25B6-D39A-402C-B30C-DDC87DCA3D46}" dt="2022-05-04T17:00:26.578" v="97" actId="20577"/>
        <pc:sldMkLst>
          <pc:docMk/>
          <pc:sldMk cId="109857222" sldId="256"/>
        </pc:sldMkLst>
        <pc:spChg chg="mod">
          <ac:chgData name="Bhakti Ukey" userId="S::ukey.b@northeastern.edu::ec6ada56-2599-4ce6-8c07-a99136ac475e" providerId="AD" clId="Web-{754C25B6-D39A-402C-B30C-DDC87DCA3D46}" dt="2022-05-04T17:00:26.578" v="9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hakti Ukey" userId="S::ukey.b@northeastern.edu::ec6ada56-2599-4ce6-8c07-a99136ac475e" providerId="AD" clId="Web-{754C25B6-D39A-402C-B30C-DDC87DCA3D46}" dt="2022-05-04T16:58:31.321" v="83" actId="20577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Bhakti Ukey" userId="S::ukey.b@northeastern.edu::ec6ada56-2599-4ce6-8c07-a99136ac475e" providerId="AD" clId="Web-{754C25B6-D39A-402C-B30C-DDC87DCA3D46}" dt="2022-05-04T16:58:06.710" v="80"/>
          <ac:spMkLst>
            <pc:docMk/>
            <pc:sldMk cId="109857222" sldId="256"/>
            <ac:spMk id="9" creationId="{63A1188B-F6D0-454F-8265-790DD27A80DC}"/>
          </ac:spMkLst>
        </pc:spChg>
        <pc:spChg chg="add del">
          <ac:chgData name="Bhakti Ukey" userId="S::ukey.b@northeastern.edu::ec6ada56-2599-4ce6-8c07-a99136ac475e" providerId="AD" clId="Web-{754C25B6-D39A-402C-B30C-DDC87DCA3D46}" dt="2022-05-04T16:58:06.710" v="80"/>
          <ac:spMkLst>
            <pc:docMk/>
            <pc:sldMk cId="109857222" sldId="256"/>
            <ac:spMk id="11" creationId="{E1508670-65E0-4939-8E5D-98D071CA1A36}"/>
          </ac:spMkLst>
        </pc:spChg>
        <pc:spChg chg="add del">
          <ac:chgData name="Bhakti Ukey" userId="S::ukey.b@northeastern.edu::ec6ada56-2599-4ce6-8c07-a99136ac475e" providerId="AD" clId="Web-{754C25B6-D39A-402C-B30C-DDC87DCA3D46}" dt="2022-05-04T16:58:06.710" v="80"/>
          <ac:spMkLst>
            <pc:docMk/>
            <pc:sldMk cId="109857222" sldId="256"/>
            <ac:spMk id="13" creationId="{BA680864-F353-4128-88F8-98E04FD7641B}"/>
          </ac:spMkLst>
        </pc:spChg>
        <pc:spChg chg="add">
          <ac:chgData name="Bhakti Ukey" userId="S::ukey.b@northeastern.edu::ec6ada56-2599-4ce6-8c07-a99136ac475e" providerId="AD" clId="Web-{754C25B6-D39A-402C-B30C-DDC87DCA3D46}" dt="2022-05-04T16:58:06.710" v="80"/>
          <ac:spMkLst>
            <pc:docMk/>
            <pc:sldMk cId="109857222" sldId="256"/>
            <ac:spMk id="18" creationId="{CFA5B9DB-0BF9-4260-A97B-936524F9668F}"/>
          </ac:spMkLst>
        </pc:spChg>
        <pc:spChg chg="add">
          <ac:chgData name="Bhakti Ukey" userId="S::ukey.b@northeastern.edu::ec6ada56-2599-4ce6-8c07-a99136ac475e" providerId="AD" clId="Web-{754C25B6-D39A-402C-B30C-DDC87DCA3D46}" dt="2022-05-04T16:58:06.710" v="80"/>
          <ac:spMkLst>
            <pc:docMk/>
            <pc:sldMk cId="109857222" sldId="256"/>
            <ac:spMk id="20" creationId="{59824785-89B4-4433-955A-F2C847B1534D}"/>
          </ac:spMkLst>
        </pc:spChg>
        <pc:spChg chg="add">
          <ac:chgData name="Bhakti Ukey" userId="S::ukey.b@northeastern.edu::ec6ada56-2599-4ce6-8c07-a99136ac475e" providerId="AD" clId="Web-{754C25B6-D39A-402C-B30C-DDC87DCA3D46}" dt="2022-05-04T16:58:06.710" v="80"/>
          <ac:spMkLst>
            <pc:docMk/>
            <pc:sldMk cId="109857222" sldId="256"/>
            <ac:spMk id="22" creationId="{CB2E64D6-3AEB-4AFF-9475-E210F85E0AA7}"/>
          </ac:spMkLst>
        </pc:spChg>
        <pc:picChg chg="add mod">
          <ac:chgData name="Bhakti Ukey" userId="S::ukey.b@northeastern.edu::ec6ada56-2599-4ce6-8c07-a99136ac475e" providerId="AD" clId="Web-{754C25B6-D39A-402C-B30C-DDC87DCA3D46}" dt="2022-05-04T16:58:06.710" v="80"/>
          <ac:picMkLst>
            <pc:docMk/>
            <pc:sldMk cId="109857222" sldId="256"/>
            <ac:picMk id="4" creationId="{89D529C6-C365-B136-B089-10B027B0E0A2}"/>
          </ac:picMkLst>
        </pc:picChg>
      </pc:sldChg>
      <pc:sldChg chg="addSp modSp new mod setBg">
        <pc:chgData name="Bhakti Ukey" userId="S::ukey.b@northeastern.edu::ec6ada56-2599-4ce6-8c07-a99136ac475e" providerId="AD" clId="Web-{754C25B6-D39A-402C-B30C-DDC87DCA3D46}" dt="2022-05-04T17:12:15.152" v="249" actId="20577"/>
        <pc:sldMkLst>
          <pc:docMk/>
          <pc:sldMk cId="2983011424" sldId="257"/>
        </pc:sldMkLst>
        <pc:spChg chg="mod">
          <ac:chgData name="Bhakti Ukey" userId="S::ukey.b@northeastern.edu::ec6ada56-2599-4ce6-8c07-a99136ac475e" providerId="AD" clId="Web-{754C25B6-D39A-402C-B30C-DDC87DCA3D46}" dt="2022-05-04T17:08:51.671" v="207" actId="20577"/>
          <ac:spMkLst>
            <pc:docMk/>
            <pc:sldMk cId="2983011424" sldId="257"/>
            <ac:spMk id="2" creationId="{3B540BAC-ABC7-5B54-71D8-A948C889E222}"/>
          </ac:spMkLst>
        </pc:spChg>
        <pc:spChg chg="mod">
          <ac:chgData name="Bhakti Ukey" userId="S::ukey.b@northeastern.edu::ec6ada56-2599-4ce6-8c07-a99136ac475e" providerId="AD" clId="Web-{754C25B6-D39A-402C-B30C-DDC87DCA3D46}" dt="2022-05-04T17:12:15.152" v="249" actId="20577"/>
          <ac:spMkLst>
            <pc:docMk/>
            <pc:sldMk cId="2983011424" sldId="257"/>
            <ac:spMk id="3" creationId="{E081858D-D4EA-F7ED-F452-3D03631D6747}"/>
          </ac:spMkLst>
        </pc:spChg>
        <pc:spChg chg="add">
          <ac:chgData name="Bhakti Ukey" userId="S::ukey.b@northeastern.edu::ec6ada56-2599-4ce6-8c07-a99136ac475e" providerId="AD" clId="Web-{754C25B6-D39A-402C-B30C-DDC87DCA3D46}" dt="2022-05-04T17:08:37.560" v="206"/>
          <ac:spMkLst>
            <pc:docMk/>
            <pc:sldMk cId="2983011424" sldId="257"/>
            <ac:spMk id="8" creationId="{3946F6A7-0B48-49A7-8E23-3C1F0993999F}"/>
          </ac:spMkLst>
        </pc:spChg>
        <pc:spChg chg="add">
          <ac:chgData name="Bhakti Ukey" userId="S::ukey.b@northeastern.edu::ec6ada56-2599-4ce6-8c07-a99136ac475e" providerId="AD" clId="Web-{754C25B6-D39A-402C-B30C-DDC87DCA3D46}" dt="2022-05-04T17:08:37.560" v="206"/>
          <ac:spMkLst>
            <pc:docMk/>
            <pc:sldMk cId="2983011424" sldId="257"/>
            <ac:spMk id="10" creationId="{F53AD421-C5C8-4C52-9DD0-6A594F21A5DB}"/>
          </ac:spMkLst>
        </pc:spChg>
        <pc:spChg chg="add">
          <ac:chgData name="Bhakti Ukey" userId="S::ukey.b@northeastern.edu::ec6ada56-2599-4ce6-8c07-a99136ac475e" providerId="AD" clId="Web-{754C25B6-D39A-402C-B30C-DDC87DCA3D46}" dt="2022-05-04T17:08:37.560" v="206"/>
          <ac:spMkLst>
            <pc:docMk/>
            <pc:sldMk cId="2983011424" sldId="257"/>
            <ac:spMk id="12" creationId="{6D7E5B0F-5185-440A-8222-321C1D118ABE}"/>
          </ac:spMkLst>
        </pc:spChg>
      </pc:sldChg>
      <pc:sldChg chg="addSp delSp modSp new">
        <pc:chgData name="Bhakti Ukey" userId="S::ukey.b@northeastern.edu::ec6ada56-2599-4ce6-8c07-a99136ac475e" providerId="AD" clId="Web-{754C25B6-D39A-402C-B30C-DDC87DCA3D46}" dt="2022-05-04T17:25:55.342" v="408" actId="14100"/>
        <pc:sldMkLst>
          <pc:docMk/>
          <pc:sldMk cId="752277466" sldId="258"/>
        </pc:sldMkLst>
        <pc:spChg chg="mod">
          <ac:chgData name="Bhakti Ukey" userId="S::ukey.b@northeastern.edu::ec6ada56-2599-4ce6-8c07-a99136ac475e" providerId="AD" clId="Web-{754C25B6-D39A-402C-B30C-DDC87DCA3D46}" dt="2022-05-04T17:09:34.001" v="221" actId="20577"/>
          <ac:spMkLst>
            <pc:docMk/>
            <pc:sldMk cId="752277466" sldId="258"/>
            <ac:spMk id="2" creationId="{824E40DE-16B1-A250-649E-44537CBB72CC}"/>
          </ac:spMkLst>
        </pc:spChg>
        <pc:spChg chg="del mod">
          <ac:chgData name="Bhakti Ukey" userId="S::ukey.b@northeastern.edu::ec6ada56-2599-4ce6-8c07-a99136ac475e" providerId="AD" clId="Web-{754C25B6-D39A-402C-B30C-DDC87DCA3D46}" dt="2022-05-04T17:22:19.110" v="368"/>
          <ac:spMkLst>
            <pc:docMk/>
            <pc:sldMk cId="752277466" sldId="258"/>
            <ac:spMk id="3" creationId="{657C0E7C-D03F-746B-BFFD-6576D9FF17F2}"/>
          </ac:spMkLst>
        </pc:spChg>
        <pc:graphicFrameChg chg="add del mod modGraphic">
          <ac:chgData name="Bhakti Ukey" userId="S::ukey.b@northeastern.edu::ec6ada56-2599-4ce6-8c07-a99136ac475e" providerId="AD" clId="Web-{754C25B6-D39A-402C-B30C-DDC87DCA3D46}" dt="2022-05-04T17:16:58.872" v="331"/>
          <ac:graphicFrameMkLst>
            <pc:docMk/>
            <pc:sldMk cId="752277466" sldId="258"/>
            <ac:graphicFrameMk id="4" creationId="{2173F61C-79E6-86F1-1884-1F163E5567C2}"/>
          </ac:graphicFrameMkLst>
        </pc:graphicFrameChg>
        <pc:graphicFrameChg chg="add mod modGraphic">
          <ac:chgData name="Bhakti Ukey" userId="S::ukey.b@northeastern.edu::ec6ada56-2599-4ce6-8c07-a99136ac475e" providerId="AD" clId="Web-{754C25B6-D39A-402C-B30C-DDC87DCA3D46}" dt="2022-05-04T17:25:47.763" v="407" actId="14100"/>
          <ac:graphicFrameMkLst>
            <pc:docMk/>
            <pc:sldMk cId="752277466" sldId="258"/>
            <ac:graphicFrameMk id="11" creationId="{B0EBCEC8-6AFA-4593-1FE2-88538D028FB1}"/>
          </ac:graphicFrameMkLst>
        </pc:graphicFrameChg>
        <pc:graphicFrameChg chg="add mod ord modGraphic">
          <ac:chgData name="Bhakti Ukey" userId="S::ukey.b@northeastern.edu::ec6ada56-2599-4ce6-8c07-a99136ac475e" providerId="AD" clId="Web-{754C25B6-D39A-402C-B30C-DDC87DCA3D46}" dt="2022-05-04T17:25:55.342" v="408" actId="14100"/>
          <ac:graphicFrameMkLst>
            <pc:docMk/>
            <pc:sldMk cId="752277466" sldId="258"/>
            <ac:graphicFrameMk id="126" creationId="{3A622C05-6560-2BCC-43EA-003E2B06CEA2}"/>
          </ac:graphicFrameMkLst>
        </pc:graphicFrameChg>
        <pc:picChg chg="add mod">
          <ac:chgData name="Bhakti Ukey" userId="S::ukey.b@northeastern.edu::ec6ada56-2599-4ce6-8c07-a99136ac475e" providerId="AD" clId="Web-{754C25B6-D39A-402C-B30C-DDC87DCA3D46}" dt="2022-05-04T17:18:03.001" v="337" actId="14100"/>
          <ac:picMkLst>
            <pc:docMk/>
            <pc:sldMk cId="752277466" sldId="258"/>
            <ac:picMk id="10" creationId="{DC3A12A1-F2D2-7BE9-7913-F8599FD860C4}"/>
          </ac:picMkLst>
        </pc:picChg>
        <pc:picChg chg="add mod">
          <ac:chgData name="Bhakti Ukey" userId="S::ukey.b@northeastern.edu::ec6ada56-2599-4ce6-8c07-a99136ac475e" providerId="AD" clId="Web-{754C25B6-D39A-402C-B30C-DDC87DCA3D46}" dt="2022-05-04T17:25:31.106" v="405" actId="14100"/>
          <ac:picMkLst>
            <pc:docMk/>
            <pc:sldMk cId="752277466" sldId="258"/>
            <ac:picMk id="232" creationId="{D90CE288-2B42-1078-5E27-BF32C388B48C}"/>
          </ac:picMkLst>
        </pc:picChg>
      </pc:sldChg>
      <pc:sldChg chg="addSp delSp modSp new">
        <pc:chgData name="Bhakti Ukey" userId="S::ukey.b@northeastern.edu::ec6ada56-2599-4ce6-8c07-a99136ac475e" providerId="AD" clId="Web-{754C25B6-D39A-402C-B30C-DDC87DCA3D46}" dt="2022-05-04T17:39:06.718" v="448" actId="14100"/>
        <pc:sldMkLst>
          <pc:docMk/>
          <pc:sldMk cId="3772341327" sldId="259"/>
        </pc:sldMkLst>
        <pc:spChg chg="mod">
          <ac:chgData name="Bhakti Ukey" userId="S::ukey.b@northeastern.edu::ec6ada56-2599-4ce6-8c07-a99136ac475e" providerId="AD" clId="Web-{754C25B6-D39A-402C-B30C-DDC87DCA3D46}" dt="2022-05-04T17:27:09.612" v="417" actId="20577"/>
          <ac:spMkLst>
            <pc:docMk/>
            <pc:sldMk cId="3772341327" sldId="259"/>
            <ac:spMk id="2" creationId="{127293A8-AA4B-B9C3-FEE3-256BC0AEF1EA}"/>
          </ac:spMkLst>
        </pc:spChg>
        <pc:spChg chg="del">
          <ac:chgData name="Bhakti Ukey" userId="S::ukey.b@northeastern.edu::ec6ada56-2599-4ce6-8c07-a99136ac475e" providerId="AD" clId="Web-{754C25B6-D39A-402C-B30C-DDC87DCA3D46}" dt="2022-05-04T17:36:34.381" v="425"/>
          <ac:spMkLst>
            <pc:docMk/>
            <pc:sldMk cId="3772341327" sldId="259"/>
            <ac:spMk id="3" creationId="{A3D2C615-EB71-292C-4109-4E20EC9F0655}"/>
          </ac:spMkLst>
        </pc:spChg>
        <pc:spChg chg="add del mod">
          <ac:chgData name="Bhakti Ukey" userId="S::ukey.b@northeastern.edu::ec6ada56-2599-4ce6-8c07-a99136ac475e" providerId="AD" clId="Web-{754C25B6-D39A-402C-B30C-DDC87DCA3D46}" dt="2022-05-04T17:36:50.835" v="428"/>
          <ac:spMkLst>
            <pc:docMk/>
            <pc:sldMk cId="3772341327" sldId="259"/>
            <ac:spMk id="4" creationId="{8769B216-B87F-E9E2-1113-0E580D46F411}"/>
          </ac:spMkLst>
        </pc:spChg>
        <pc:picChg chg="add mod ord">
          <ac:chgData name="Bhakti Ukey" userId="S::ukey.b@northeastern.edu::ec6ada56-2599-4ce6-8c07-a99136ac475e" providerId="AD" clId="Web-{754C25B6-D39A-402C-B30C-DDC87DCA3D46}" dt="2022-05-04T17:39:02.124" v="447" actId="1076"/>
          <ac:picMkLst>
            <pc:docMk/>
            <pc:sldMk cId="3772341327" sldId="259"/>
            <ac:picMk id="5" creationId="{7D62485F-C1F5-4A4F-7736-E38EFBB6CC84}"/>
          </ac:picMkLst>
        </pc:picChg>
        <pc:picChg chg="add mod">
          <ac:chgData name="Bhakti Ukey" userId="S::ukey.b@northeastern.edu::ec6ada56-2599-4ce6-8c07-a99136ac475e" providerId="AD" clId="Web-{754C25B6-D39A-402C-B30C-DDC87DCA3D46}" dt="2022-05-04T17:38:12.262" v="440" actId="1076"/>
          <ac:picMkLst>
            <pc:docMk/>
            <pc:sldMk cId="3772341327" sldId="259"/>
            <ac:picMk id="6" creationId="{14EEBE7C-12F1-505D-56D5-F85126038E5C}"/>
          </ac:picMkLst>
        </pc:picChg>
        <pc:picChg chg="add mod">
          <ac:chgData name="Bhakti Ukey" userId="S::ukey.b@northeastern.edu::ec6ada56-2599-4ce6-8c07-a99136ac475e" providerId="AD" clId="Web-{754C25B6-D39A-402C-B30C-DDC87DCA3D46}" dt="2022-05-04T17:39:06.718" v="448" actId="14100"/>
          <ac:picMkLst>
            <pc:docMk/>
            <pc:sldMk cId="3772341327" sldId="259"/>
            <ac:picMk id="7" creationId="{75C69952-CCE5-7898-D4E1-C8DCDFC71866}"/>
          </ac:picMkLst>
        </pc:picChg>
      </pc:sldChg>
      <pc:sldChg chg="addSp modSp new">
        <pc:chgData name="Bhakti Ukey" userId="S::ukey.b@northeastern.edu::ec6ada56-2599-4ce6-8c07-a99136ac475e" providerId="AD" clId="Web-{754C25B6-D39A-402C-B30C-DDC87DCA3D46}" dt="2022-05-04T18:02:58.898" v="565" actId="20577"/>
        <pc:sldMkLst>
          <pc:docMk/>
          <pc:sldMk cId="2451202950" sldId="260"/>
        </pc:sldMkLst>
        <pc:spChg chg="mod">
          <ac:chgData name="Bhakti Ukey" userId="S::ukey.b@northeastern.edu::ec6ada56-2599-4ce6-8c07-a99136ac475e" providerId="AD" clId="Web-{754C25B6-D39A-402C-B30C-DDC87DCA3D46}" dt="2022-05-04T18:02:48.570" v="563" actId="20577"/>
          <ac:spMkLst>
            <pc:docMk/>
            <pc:sldMk cId="2451202950" sldId="260"/>
            <ac:spMk id="2" creationId="{43933617-A744-3CE8-3A81-35A046231141}"/>
          </ac:spMkLst>
        </pc:spChg>
        <pc:spChg chg="mod">
          <ac:chgData name="Bhakti Ukey" userId="S::ukey.b@northeastern.edu::ec6ada56-2599-4ce6-8c07-a99136ac475e" providerId="AD" clId="Web-{754C25B6-D39A-402C-B30C-DDC87DCA3D46}" dt="2022-05-04T18:02:58.898" v="565" actId="20577"/>
          <ac:spMkLst>
            <pc:docMk/>
            <pc:sldMk cId="2451202950" sldId="260"/>
            <ac:spMk id="3" creationId="{66737108-ED4B-C515-63EE-2C4437AE3940}"/>
          </ac:spMkLst>
        </pc:spChg>
        <pc:picChg chg="add mod">
          <ac:chgData name="Bhakti Ukey" userId="S::ukey.b@northeastern.edu::ec6ada56-2599-4ce6-8c07-a99136ac475e" providerId="AD" clId="Web-{754C25B6-D39A-402C-B30C-DDC87DCA3D46}" dt="2022-05-04T18:01:32.799" v="556" actId="14100"/>
          <ac:picMkLst>
            <pc:docMk/>
            <pc:sldMk cId="2451202950" sldId="260"/>
            <ac:picMk id="4" creationId="{EFA30084-7B0A-97C5-DFFE-467E51D510B9}"/>
          </ac:picMkLst>
        </pc:picChg>
        <pc:picChg chg="add mod">
          <ac:chgData name="Bhakti Ukey" userId="S::ukey.b@northeastern.edu::ec6ada56-2599-4ce6-8c07-a99136ac475e" providerId="AD" clId="Web-{754C25B6-D39A-402C-B30C-DDC87DCA3D46}" dt="2022-05-04T18:02:12.442" v="562" actId="14100"/>
          <ac:picMkLst>
            <pc:docMk/>
            <pc:sldMk cId="2451202950" sldId="260"/>
            <ac:picMk id="5" creationId="{26A5D9BF-BA06-2882-6AB5-F10E68E9677C}"/>
          </ac:picMkLst>
        </pc:picChg>
      </pc:sldChg>
      <pc:sldChg chg="addSp delSp modSp new mod setBg">
        <pc:chgData name="Bhakti Ukey" userId="S::ukey.b@northeastern.edu::ec6ada56-2599-4ce6-8c07-a99136ac475e" providerId="AD" clId="Web-{754C25B6-D39A-402C-B30C-DDC87DCA3D46}" dt="2022-05-04T18:06:56.553" v="598" actId="14100"/>
        <pc:sldMkLst>
          <pc:docMk/>
          <pc:sldMk cId="47579475" sldId="261"/>
        </pc:sldMkLst>
        <pc:spChg chg="mod">
          <ac:chgData name="Bhakti Ukey" userId="S::ukey.b@northeastern.edu::ec6ada56-2599-4ce6-8c07-a99136ac475e" providerId="AD" clId="Web-{754C25B6-D39A-402C-B30C-DDC87DCA3D46}" dt="2022-05-04T18:06:33.317" v="593"/>
          <ac:spMkLst>
            <pc:docMk/>
            <pc:sldMk cId="47579475" sldId="261"/>
            <ac:spMk id="2" creationId="{B91231BE-4E10-D381-4020-8153F59FB8CF}"/>
          </ac:spMkLst>
        </pc:spChg>
        <pc:spChg chg="del">
          <ac:chgData name="Bhakti Ukey" userId="S::ukey.b@northeastern.edu::ec6ada56-2599-4ce6-8c07-a99136ac475e" providerId="AD" clId="Web-{754C25B6-D39A-402C-B30C-DDC87DCA3D46}" dt="2022-05-04T18:04:54.124" v="577"/>
          <ac:spMkLst>
            <pc:docMk/>
            <pc:sldMk cId="47579475" sldId="261"/>
            <ac:spMk id="3" creationId="{4953E79D-8E90-98C1-6DD2-17FED95E6122}"/>
          </ac:spMkLst>
        </pc:spChg>
        <pc:spChg chg="add del">
          <ac:chgData name="Bhakti Ukey" userId="S::ukey.b@northeastern.edu::ec6ada56-2599-4ce6-8c07-a99136ac475e" providerId="AD" clId="Web-{754C25B6-D39A-402C-B30C-DDC87DCA3D46}" dt="2022-05-04T18:06:10.441" v="588"/>
          <ac:spMkLst>
            <pc:docMk/>
            <pc:sldMk cId="47579475" sldId="261"/>
            <ac:spMk id="8" creationId="{8DB995C6-2732-3026-0BC0-864DFF87FC4C}"/>
          </ac:spMkLst>
        </pc:spChg>
        <pc:spChg chg="add del">
          <ac:chgData name="Bhakti Ukey" userId="S::ukey.b@northeastern.edu::ec6ada56-2599-4ce6-8c07-a99136ac475e" providerId="AD" clId="Web-{754C25B6-D39A-402C-B30C-DDC87DCA3D46}" dt="2022-05-04T18:06:10.441" v="588"/>
          <ac:spMkLst>
            <pc:docMk/>
            <pc:sldMk cId="47579475" sldId="261"/>
            <ac:spMk id="11" creationId="{2B97F24A-32CE-4C1C-A50D-3016B394DCFB}"/>
          </ac:spMkLst>
        </pc:spChg>
        <pc:spChg chg="add del">
          <ac:chgData name="Bhakti Ukey" userId="S::ukey.b@northeastern.edu::ec6ada56-2599-4ce6-8c07-a99136ac475e" providerId="AD" clId="Web-{754C25B6-D39A-402C-B30C-DDC87DCA3D46}" dt="2022-05-04T18:06:10.441" v="588"/>
          <ac:spMkLst>
            <pc:docMk/>
            <pc:sldMk cId="47579475" sldId="261"/>
            <ac:spMk id="13" creationId="{3CE8AF5E-D374-4CF1-90CC-35CF73B81C3E}"/>
          </ac:spMkLst>
        </pc:spChg>
        <pc:spChg chg="add del">
          <ac:chgData name="Bhakti Ukey" userId="S::ukey.b@northeastern.edu::ec6ada56-2599-4ce6-8c07-a99136ac475e" providerId="AD" clId="Web-{754C25B6-D39A-402C-B30C-DDC87DCA3D46}" dt="2022-05-04T18:06:33.317" v="593"/>
          <ac:spMkLst>
            <pc:docMk/>
            <pc:sldMk cId="47579475" sldId="261"/>
            <ac:spMk id="20" creationId="{DA381740-063A-41A4-836D-85D14980EEF0}"/>
          </ac:spMkLst>
        </pc:spChg>
        <pc:spChg chg="add del">
          <ac:chgData name="Bhakti Ukey" userId="S::ukey.b@northeastern.edu::ec6ada56-2599-4ce6-8c07-a99136ac475e" providerId="AD" clId="Web-{754C25B6-D39A-402C-B30C-DDC87DCA3D46}" dt="2022-05-04T18:06:33.317" v="593"/>
          <ac:spMkLst>
            <pc:docMk/>
            <pc:sldMk cId="47579475" sldId="261"/>
            <ac:spMk id="22" creationId="{168AB93A-48BC-4C25-A3AD-C17B5A682A94}"/>
          </ac:spMkLst>
        </pc:spChg>
        <pc:spChg chg="add del">
          <ac:chgData name="Bhakti Ukey" userId="S::ukey.b@northeastern.edu::ec6ada56-2599-4ce6-8c07-a99136ac475e" providerId="AD" clId="Web-{754C25B6-D39A-402C-B30C-DDC87DCA3D46}" dt="2022-05-04T18:06:33.317" v="593"/>
          <ac:spMkLst>
            <pc:docMk/>
            <pc:sldMk cId="47579475" sldId="261"/>
            <ac:spMk id="24" creationId="{AF4AE179-A75B-4007-B5FA-8139ACFB9B81}"/>
          </ac:spMkLst>
        </pc:spChg>
        <pc:spChg chg="add del">
          <ac:chgData name="Bhakti Ukey" userId="S::ukey.b@northeastern.edu::ec6ada56-2599-4ce6-8c07-a99136ac475e" providerId="AD" clId="Web-{754C25B6-D39A-402C-B30C-DDC87DCA3D46}" dt="2022-05-04T18:06:33.317" v="593"/>
          <ac:spMkLst>
            <pc:docMk/>
            <pc:sldMk cId="47579475" sldId="261"/>
            <ac:spMk id="26" creationId="{3FCFB1DE-0B7E-48CC-BA90-B2AB0889F9D6}"/>
          </ac:spMkLst>
        </pc:spChg>
        <pc:spChg chg="add mod">
          <ac:chgData name="Bhakti Ukey" userId="S::ukey.b@northeastern.edu::ec6ada56-2599-4ce6-8c07-a99136ac475e" providerId="AD" clId="Web-{754C25B6-D39A-402C-B30C-DDC87DCA3D46}" dt="2022-05-04T18:06:41.146" v="594" actId="14100"/>
          <ac:spMkLst>
            <pc:docMk/>
            <pc:sldMk cId="47579475" sldId="261"/>
            <ac:spMk id="30" creationId="{DC8EAAEF-B8F3-B058-9961-15DDDDB029C8}"/>
          </ac:spMkLst>
        </pc:spChg>
        <pc:spChg chg="add">
          <ac:chgData name="Bhakti Ukey" userId="S::ukey.b@northeastern.edu::ec6ada56-2599-4ce6-8c07-a99136ac475e" providerId="AD" clId="Web-{754C25B6-D39A-402C-B30C-DDC87DCA3D46}" dt="2022-05-04T18:06:33.317" v="593"/>
          <ac:spMkLst>
            <pc:docMk/>
            <pc:sldMk cId="47579475" sldId="261"/>
            <ac:spMk id="33" creationId="{A8908DB7-C3A6-4FCB-9820-CEE02B398C4A}"/>
          </ac:spMkLst>
        </pc:spChg>
        <pc:spChg chg="add">
          <ac:chgData name="Bhakti Ukey" userId="S::ukey.b@northeastern.edu::ec6ada56-2599-4ce6-8c07-a99136ac475e" providerId="AD" clId="Web-{754C25B6-D39A-402C-B30C-DDC87DCA3D46}" dt="2022-05-04T18:06:33.317" v="593"/>
          <ac:spMkLst>
            <pc:docMk/>
            <pc:sldMk cId="47579475" sldId="261"/>
            <ac:spMk id="35" creationId="{D010E05E-9237-4321-84BB-69C0F22568EE}"/>
          </ac:spMkLst>
        </pc:spChg>
        <pc:picChg chg="add mod ord">
          <ac:chgData name="Bhakti Ukey" userId="S::ukey.b@northeastern.edu::ec6ada56-2599-4ce6-8c07-a99136ac475e" providerId="AD" clId="Web-{754C25B6-D39A-402C-B30C-DDC87DCA3D46}" dt="2022-05-04T18:06:56.553" v="598" actId="14100"/>
          <ac:picMkLst>
            <pc:docMk/>
            <pc:sldMk cId="47579475" sldId="261"/>
            <ac:picMk id="4" creationId="{B460B850-0FE1-B068-ACBE-56A64FB9ABCA}"/>
          </ac:picMkLst>
        </pc:picChg>
        <pc:inkChg chg="add del">
          <ac:chgData name="Bhakti Ukey" userId="S::ukey.b@northeastern.edu::ec6ada56-2599-4ce6-8c07-a99136ac475e" providerId="AD" clId="Web-{754C25B6-D39A-402C-B30C-DDC87DCA3D46}" dt="2022-05-04T18:06:10.441" v="588"/>
          <ac:inkMkLst>
            <pc:docMk/>
            <pc:sldMk cId="47579475" sldId="261"/>
            <ac:inkMk id="15" creationId="{070477C5-0410-4E4F-97A1-F84C2465C187}"/>
          </ac:inkMkLst>
        </pc:inkChg>
        <pc:inkChg chg="add">
          <ac:chgData name="Bhakti Ukey" userId="S::ukey.b@northeastern.edu::ec6ada56-2599-4ce6-8c07-a99136ac475e" providerId="AD" clId="Web-{754C25B6-D39A-402C-B30C-DDC87DCA3D46}" dt="2022-05-04T18:06:33.317" v="593"/>
          <ac:inkMkLst>
            <pc:docMk/>
            <pc:sldMk cId="47579475" sldId="261"/>
            <ac:inkMk id="37" creationId="{070477C5-0410-4E4F-97A1-F84C2465C187}"/>
          </ac:inkMkLst>
        </pc:inkChg>
      </pc:sldChg>
      <pc:sldChg chg="addSp delSp modSp new mod setBg">
        <pc:chgData name="Bhakti Ukey" userId="S::ukey.b@northeastern.edu::ec6ada56-2599-4ce6-8c07-a99136ac475e" providerId="AD" clId="Web-{754C25B6-D39A-402C-B30C-DDC87DCA3D46}" dt="2022-05-04T18:28:02.474" v="668"/>
        <pc:sldMkLst>
          <pc:docMk/>
          <pc:sldMk cId="2589345593" sldId="262"/>
        </pc:sldMkLst>
        <pc:spChg chg="mod">
          <ac:chgData name="Bhakti Ukey" userId="S::ukey.b@northeastern.edu::ec6ada56-2599-4ce6-8c07-a99136ac475e" providerId="AD" clId="Web-{754C25B6-D39A-402C-B30C-DDC87DCA3D46}" dt="2022-05-04T18:28:02.474" v="668"/>
          <ac:spMkLst>
            <pc:docMk/>
            <pc:sldMk cId="2589345593" sldId="262"/>
            <ac:spMk id="2" creationId="{1BC7ABD9-871E-F949-8539-4F8AA5891FC1}"/>
          </ac:spMkLst>
        </pc:spChg>
        <pc:spChg chg="mod">
          <ac:chgData name="Bhakti Ukey" userId="S::ukey.b@northeastern.edu::ec6ada56-2599-4ce6-8c07-a99136ac475e" providerId="AD" clId="Web-{754C25B6-D39A-402C-B30C-DDC87DCA3D46}" dt="2022-05-04T18:28:02.474" v="668"/>
          <ac:spMkLst>
            <pc:docMk/>
            <pc:sldMk cId="2589345593" sldId="262"/>
            <ac:spMk id="3" creationId="{40167108-35E8-183E-4D6E-57D40A65E8D3}"/>
          </ac:spMkLst>
        </pc:spChg>
        <pc:spChg chg="add del">
          <ac:chgData name="Bhakti Ukey" userId="S::ukey.b@northeastern.edu::ec6ada56-2599-4ce6-8c07-a99136ac475e" providerId="AD" clId="Web-{754C25B6-D39A-402C-B30C-DDC87DCA3D46}" dt="2022-05-04T18:28:02.474" v="668"/>
          <ac:spMkLst>
            <pc:docMk/>
            <pc:sldMk cId="2589345593" sldId="262"/>
            <ac:spMk id="9" creationId="{2B97F24A-32CE-4C1C-A50D-3016B394DCFB}"/>
          </ac:spMkLst>
        </pc:spChg>
        <pc:spChg chg="add del">
          <ac:chgData name="Bhakti Ukey" userId="S::ukey.b@northeastern.edu::ec6ada56-2599-4ce6-8c07-a99136ac475e" providerId="AD" clId="Web-{754C25B6-D39A-402C-B30C-DDC87DCA3D46}" dt="2022-05-04T18:28:02.474" v="668"/>
          <ac:spMkLst>
            <pc:docMk/>
            <pc:sldMk cId="2589345593" sldId="262"/>
            <ac:spMk id="11" creationId="{3CE8AF5E-D374-4CF1-90CC-35CF73B81C3E}"/>
          </ac:spMkLst>
        </pc:spChg>
        <pc:picChg chg="add mod">
          <ac:chgData name="Bhakti Ukey" userId="S::ukey.b@northeastern.edu::ec6ada56-2599-4ce6-8c07-a99136ac475e" providerId="AD" clId="Web-{754C25B6-D39A-402C-B30C-DDC87DCA3D46}" dt="2022-05-04T18:28:02.474" v="668"/>
          <ac:picMkLst>
            <pc:docMk/>
            <pc:sldMk cId="2589345593" sldId="262"/>
            <ac:picMk id="4" creationId="{F283FDD3-A542-D22C-EE6C-5A70B909C009}"/>
          </ac:picMkLst>
        </pc:picChg>
        <pc:inkChg chg="add del">
          <ac:chgData name="Bhakti Ukey" userId="S::ukey.b@northeastern.edu::ec6ada56-2599-4ce6-8c07-a99136ac475e" providerId="AD" clId="Web-{754C25B6-D39A-402C-B30C-DDC87DCA3D46}" dt="2022-05-04T18:28:02.474" v="668"/>
          <ac:inkMkLst>
            <pc:docMk/>
            <pc:sldMk cId="2589345593" sldId="262"/>
            <ac:inkMk id="13" creationId="{070477C5-0410-4E4F-97A1-F84C2465C187}"/>
          </ac:inkMkLst>
        </pc:inkChg>
      </pc:sldChg>
      <pc:sldChg chg="addSp delSp modSp new">
        <pc:chgData name="Bhakti Ukey" userId="S::ukey.b@northeastern.edu::ec6ada56-2599-4ce6-8c07-a99136ac475e" providerId="AD" clId="Web-{754C25B6-D39A-402C-B30C-DDC87DCA3D46}" dt="2022-05-04T18:17:58.687" v="620" actId="14100"/>
        <pc:sldMkLst>
          <pc:docMk/>
          <pc:sldMk cId="3684144535" sldId="263"/>
        </pc:sldMkLst>
        <pc:spChg chg="mod">
          <ac:chgData name="Bhakti Ukey" userId="S::ukey.b@northeastern.edu::ec6ada56-2599-4ce6-8c07-a99136ac475e" providerId="AD" clId="Web-{754C25B6-D39A-402C-B30C-DDC87DCA3D46}" dt="2022-05-04T18:17:55.624" v="618" actId="20577"/>
          <ac:spMkLst>
            <pc:docMk/>
            <pc:sldMk cId="3684144535" sldId="263"/>
            <ac:spMk id="2" creationId="{22ABD5D9-2BB5-1C4A-9AC2-9C549AB7A627}"/>
          </ac:spMkLst>
        </pc:spChg>
        <pc:spChg chg="del">
          <ac:chgData name="Bhakti Ukey" userId="S::ukey.b@northeastern.edu::ec6ada56-2599-4ce6-8c07-a99136ac475e" providerId="AD" clId="Web-{754C25B6-D39A-402C-B30C-DDC87DCA3D46}" dt="2022-05-04T18:17:55.984" v="619"/>
          <ac:spMkLst>
            <pc:docMk/>
            <pc:sldMk cId="3684144535" sldId="263"/>
            <ac:spMk id="3" creationId="{71892522-BBB3-EDA8-5631-C466DAAADF24}"/>
          </ac:spMkLst>
        </pc:spChg>
        <pc:picChg chg="add mod ord">
          <ac:chgData name="Bhakti Ukey" userId="S::ukey.b@northeastern.edu::ec6ada56-2599-4ce6-8c07-a99136ac475e" providerId="AD" clId="Web-{754C25B6-D39A-402C-B30C-DDC87DCA3D46}" dt="2022-05-04T18:17:58.687" v="620" actId="14100"/>
          <ac:picMkLst>
            <pc:docMk/>
            <pc:sldMk cId="3684144535" sldId="263"/>
            <ac:picMk id="4" creationId="{85851AB2-D838-6FCF-0EB2-0194775804FC}"/>
          </ac:picMkLst>
        </pc:picChg>
      </pc:sldChg>
      <pc:sldChg chg="addSp delSp modSp new">
        <pc:chgData name="Bhakti Ukey" userId="S::ukey.b@northeastern.edu::ec6ada56-2599-4ce6-8c07-a99136ac475e" providerId="AD" clId="Web-{754C25B6-D39A-402C-B30C-DDC87DCA3D46}" dt="2022-05-04T18:31:50.253" v="686" actId="14100"/>
        <pc:sldMkLst>
          <pc:docMk/>
          <pc:sldMk cId="4119405897" sldId="264"/>
        </pc:sldMkLst>
        <pc:spChg chg="mod">
          <ac:chgData name="Bhakti Ukey" userId="S::ukey.b@northeastern.edu::ec6ada56-2599-4ce6-8c07-a99136ac475e" providerId="AD" clId="Web-{754C25B6-D39A-402C-B30C-DDC87DCA3D46}" dt="2022-05-04T18:28:34.960" v="681" actId="20577"/>
          <ac:spMkLst>
            <pc:docMk/>
            <pc:sldMk cId="4119405897" sldId="264"/>
            <ac:spMk id="2" creationId="{C960DBA6-7C41-4049-F395-7C5711243632}"/>
          </ac:spMkLst>
        </pc:spChg>
        <pc:spChg chg="del">
          <ac:chgData name="Bhakti Ukey" userId="S::ukey.b@northeastern.edu::ec6ada56-2599-4ce6-8c07-a99136ac475e" providerId="AD" clId="Web-{754C25B6-D39A-402C-B30C-DDC87DCA3D46}" dt="2022-05-04T18:31:38.346" v="682"/>
          <ac:spMkLst>
            <pc:docMk/>
            <pc:sldMk cId="4119405897" sldId="264"/>
            <ac:spMk id="3" creationId="{6DB3F44E-AE81-3A37-0C69-6C05121CEE53}"/>
          </ac:spMkLst>
        </pc:spChg>
        <pc:picChg chg="add mod ord">
          <ac:chgData name="Bhakti Ukey" userId="S::ukey.b@northeastern.edu::ec6ada56-2599-4ce6-8c07-a99136ac475e" providerId="AD" clId="Web-{754C25B6-D39A-402C-B30C-DDC87DCA3D46}" dt="2022-05-04T18:31:50.253" v="686" actId="14100"/>
          <ac:picMkLst>
            <pc:docMk/>
            <pc:sldMk cId="4119405897" sldId="264"/>
            <ac:picMk id="4" creationId="{031DE53D-4B77-055A-7879-33F37F5F52DA}"/>
          </ac:picMkLst>
        </pc:picChg>
      </pc:sldChg>
      <pc:sldChg chg="addSp delSp modSp new">
        <pc:chgData name="Bhakti Ukey" userId="S::ukey.b@northeastern.edu::ec6ada56-2599-4ce6-8c07-a99136ac475e" providerId="AD" clId="Web-{754C25B6-D39A-402C-B30C-DDC87DCA3D46}" dt="2022-05-04T18:34:20.090" v="710"/>
        <pc:sldMkLst>
          <pc:docMk/>
          <pc:sldMk cId="814402912" sldId="265"/>
        </pc:sldMkLst>
        <pc:spChg chg="mod">
          <ac:chgData name="Bhakti Ukey" userId="S::ukey.b@northeastern.edu::ec6ada56-2599-4ce6-8c07-a99136ac475e" providerId="AD" clId="Web-{754C25B6-D39A-402C-B30C-DDC87DCA3D46}" dt="2022-05-04T18:32:22.208" v="706" actId="20577"/>
          <ac:spMkLst>
            <pc:docMk/>
            <pc:sldMk cId="814402912" sldId="265"/>
            <ac:spMk id="2" creationId="{3E927290-8600-C0D2-2710-2439A33B90DB}"/>
          </ac:spMkLst>
        </pc:spChg>
        <pc:spChg chg="del">
          <ac:chgData name="Bhakti Ukey" userId="S::ukey.b@northeastern.edu::ec6ada56-2599-4ce6-8c07-a99136ac475e" providerId="AD" clId="Web-{754C25B6-D39A-402C-B30C-DDC87DCA3D46}" dt="2022-05-04T18:33:32.025" v="707"/>
          <ac:spMkLst>
            <pc:docMk/>
            <pc:sldMk cId="814402912" sldId="265"/>
            <ac:spMk id="3" creationId="{244CC0B4-1682-3555-5897-EFBC7FE290DF}"/>
          </ac:spMkLst>
        </pc:spChg>
        <pc:spChg chg="add del mod">
          <ac:chgData name="Bhakti Ukey" userId="S::ukey.b@northeastern.edu::ec6ada56-2599-4ce6-8c07-a99136ac475e" providerId="AD" clId="Web-{754C25B6-D39A-402C-B30C-DDC87DCA3D46}" dt="2022-05-04T18:34:02.198" v="709"/>
          <ac:spMkLst>
            <pc:docMk/>
            <pc:sldMk cId="814402912" sldId="265"/>
            <ac:spMk id="12" creationId="{13AE3D5D-7D32-27F2-D4B1-C5B140DBCA0D}"/>
          </ac:spMkLst>
        </pc:spChg>
        <pc:spChg chg="add mod">
          <ac:chgData name="Bhakti Ukey" userId="S::ukey.b@northeastern.edu::ec6ada56-2599-4ce6-8c07-a99136ac475e" providerId="AD" clId="Web-{754C25B6-D39A-402C-B30C-DDC87DCA3D46}" dt="2022-05-04T18:34:20.090" v="710"/>
          <ac:spMkLst>
            <pc:docMk/>
            <pc:sldMk cId="814402912" sldId="265"/>
            <ac:spMk id="21" creationId="{A5C30A1D-21D4-A5D8-2326-CE643D6ADDD7}"/>
          </ac:spMkLst>
        </pc:spChg>
        <pc:graphicFrameChg chg="add del mod ord modGraphic">
          <ac:chgData name="Bhakti Ukey" userId="S::ukey.b@northeastern.edu::ec6ada56-2599-4ce6-8c07-a99136ac475e" providerId="AD" clId="Web-{754C25B6-D39A-402C-B30C-DDC87DCA3D46}" dt="2022-05-04T18:33:43.010" v="708"/>
          <ac:graphicFrameMkLst>
            <pc:docMk/>
            <pc:sldMk cId="814402912" sldId="265"/>
            <ac:graphicFrameMk id="4" creationId="{637C899C-9B4B-9EE1-B569-10B40EDBF5D2}"/>
          </ac:graphicFrameMkLst>
        </pc:graphicFrameChg>
        <pc:graphicFrameChg chg="add del mod ord modGraphic">
          <ac:chgData name="Bhakti Ukey" userId="S::ukey.b@northeastern.edu::ec6ada56-2599-4ce6-8c07-a99136ac475e" providerId="AD" clId="Web-{754C25B6-D39A-402C-B30C-DDC87DCA3D46}" dt="2022-05-04T18:34:20.090" v="710"/>
          <ac:graphicFrameMkLst>
            <pc:docMk/>
            <pc:sldMk cId="814402912" sldId="265"/>
            <ac:graphicFrameMk id="13" creationId="{3A6BCC59-9563-EB1E-0B70-40E4743AEB60}"/>
          </ac:graphicFrameMkLst>
        </pc:graphicFrameChg>
      </pc:sldChg>
      <pc:sldChg chg="modSp new">
        <pc:chgData name="Bhakti Ukey" userId="S::ukey.b@northeastern.edu::ec6ada56-2599-4ce6-8c07-a99136ac475e" providerId="AD" clId="Web-{754C25B6-D39A-402C-B30C-DDC87DCA3D46}" dt="2022-05-04T18:34:38.232" v="716" actId="20577"/>
        <pc:sldMkLst>
          <pc:docMk/>
          <pc:sldMk cId="2868798889" sldId="266"/>
        </pc:sldMkLst>
        <pc:spChg chg="mod">
          <ac:chgData name="Bhakti Ukey" userId="S::ukey.b@northeastern.edu::ec6ada56-2599-4ce6-8c07-a99136ac475e" providerId="AD" clId="Web-{754C25B6-D39A-402C-B30C-DDC87DCA3D46}" dt="2022-05-04T18:34:38.232" v="716" actId="20577"/>
          <ac:spMkLst>
            <pc:docMk/>
            <pc:sldMk cId="2868798889" sldId="266"/>
            <ac:spMk id="2" creationId="{690A30DD-E1D2-E2C5-41AA-04B372AAE779}"/>
          </ac:spMkLst>
        </pc:spChg>
      </pc:sldChg>
      <pc:sldMasterChg chg="del delSldLayout">
        <pc:chgData name="Bhakti Ukey" userId="S::ukey.b@northeastern.edu::ec6ada56-2599-4ce6-8c07-a99136ac475e" providerId="AD" clId="Web-{754C25B6-D39A-402C-B30C-DDC87DCA3D46}" dt="2022-05-04T16:56:33.829" v="74"/>
        <pc:sldMasterMkLst>
          <pc:docMk/>
          <pc:sldMasterMk cId="2460954070" sldId="2147483660"/>
        </pc:sldMasterMkLst>
        <pc:sldLayoutChg chg="del">
          <pc:chgData name="Bhakti Ukey" userId="S::ukey.b@northeastern.edu::ec6ada56-2599-4ce6-8c07-a99136ac475e" providerId="AD" clId="Web-{754C25B6-D39A-402C-B30C-DDC87DCA3D46}" dt="2022-05-04T16:56:33.829" v="7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Bhakti Ukey" userId="S::ukey.b@northeastern.edu::ec6ada56-2599-4ce6-8c07-a99136ac475e" providerId="AD" clId="Web-{754C25B6-D39A-402C-B30C-DDC87DCA3D46}" dt="2022-05-04T16:56:33.829" v="7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Bhakti Ukey" userId="S::ukey.b@northeastern.edu::ec6ada56-2599-4ce6-8c07-a99136ac475e" providerId="AD" clId="Web-{754C25B6-D39A-402C-B30C-DDC87DCA3D46}" dt="2022-05-04T16:56:33.829" v="7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Bhakti Ukey" userId="S::ukey.b@northeastern.edu::ec6ada56-2599-4ce6-8c07-a99136ac475e" providerId="AD" clId="Web-{754C25B6-D39A-402C-B30C-DDC87DCA3D46}" dt="2022-05-04T16:56:33.829" v="7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Bhakti Ukey" userId="S::ukey.b@northeastern.edu::ec6ada56-2599-4ce6-8c07-a99136ac475e" providerId="AD" clId="Web-{754C25B6-D39A-402C-B30C-DDC87DCA3D46}" dt="2022-05-04T16:56:33.829" v="7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Bhakti Ukey" userId="S::ukey.b@northeastern.edu::ec6ada56-2599-4ce6-8c07-a99136ac475e" providerId="AD" clId="Web-{754C25B6-D39A-402C-B30C-DDC87DCA3D46}" dt="2022-05-04T16:56:33.829" v="7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Bhakti Ukey" userId="S::ukey.b@northeastern.edu::ec6ada56-2599-4ce6-8c07-a99136ac475e" providerId="AD" clId="Web-{754C25B6-D39A-402C-B30C-DDC87DCA3D46}" dt="2022-05-04T16:56:33.829" v="7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Bhakti Ukey" userId="S::ukey.b@northeastern.edu::ec6ada56-2599-4ce6-8c07-a99136ac475e" providerId="AD" clId="Web-{754C25B6-D39A-402C-B30C-DDC87DCA3D46}" dt="2022-05-04T16:56:33.829" v="7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Bhakti Ukey" userId="S::ukey.b@northeastern.edu::ec6ada56-2599-4ce6-8c07-a99136ac475e" providerId="AD" clId="Web-{754C25B6-D39A-402C-B30C-DDC87DCA3D46}" dt="2022-05-04T16:56:33.829" v="7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Bhakti Ukey" userId="S::ukey.b@northeastern.edu::ec6ada56-2599-4ce6-8c07-a99136ac475e" providerId="AD" clId="Web-{754C25B6-D39A-402C-B30C-DDC87DCA3D46}" dt="2022-05-04T16:56:33.829" v="7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Bhakti Ukey" userId="S::ukey.b@northeastern.edu::ec6ada56-2599-4ce6-8c07-a99136ac475e" providerId="AD" clId="Web-{754C25B6-D39A-402C-B30C-DDC87DCA3D46}" dt="2022-05-04T16:56:33.829" v="7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Bhakti Ukey" userId="S::ukey.b@northeastern.edu::ec6ada56-2599-4ce6-8c07-a99136ac475e" providerId="AD" clId="Web-{754C25B6-D39A-402C-B30C-DDC87DCA3D46}" dt="2022-05-04T16:58:06.710" v="80"/>
        <pc:sldMasterMkLst>
          <pc:docMk/>
          <pc:sldMasterMk cId="211798014" sldId="2147483763"/>
        </pc:sldMasterMkLst>
        <pc:sldLayoutChg chg="add del">
          <pc:chgData name="Bhakti Ukey" userId="S::ukey.b@northeastern.edu::ec6ada56-2599-4ce6-8c07-a99136ac475e" providerId="AD" clId="Web-{754C25B6-D39A-402C-B30C-DDC87DCA3D46}" dt="2022-05-04T16:58:06.710" v="80"/>
          <pc:sldLayoutMkLst>
            <pc:docMk/>
            <pc:sldMasterMk cId="211798014" sldId="2147483763"/>
            <pc:sldLayoutMk cId="666964121" sldId="2147483752"/>
          </pc:sldLayoutMkLst>
        </pc:sldLayoutChg>
        <pc:sldLayoutChg chg="add del">
          <pc:chgData name="Bhakti Ukey" userId="S::ukey.b@northeastern.edu::ec6ada56-2599-4ce6-8c07-a99136ac475e" providerId="AD" clId="Web-{754C25B6-D39A-402C-B30C-DDC87DCA3D46}" dt="2022-05-04T16:58:06.710" v="80"/>
          <pc:sldLayoutMkLst>
            <pc:docMk/>
            <pc:sldMasterMk cId="211798014" sldId="2147483763"/>
            <pc:sldLayoutMk cId="1450080786" sldId="2147483753"/>
          </pc:sldLayoutMkLst>
        </pc:sldLayoutChg>
        <pc:sldLayoutChg chg="add del">
          <pc:chgData name="Bhakti Ukey" userId="S::ukey.b@northeastern.edu::ec6ada56-2599-4ce6-8c07-a99136ac475e" providerId="AD" clId="Web-{754C25B6-D39A-402C-B30C-DDC87DCA3D46}" dt="2022-05-04T16:58:06.710" v="80"/>
          <pc:sldLayoutMkLst>
            <pc:docMk/>
            <pc:sldMasterMk cId="211798014" sldId="2147483763"/>
            <pc:sldLayoutMk cId="2854424950" sldId="2147483754"/>
          </pc:sldLayoutMkLst>
        </pc:sldLayoutChg>
        <pc:sldLayoutChg chg="add del">
          <pc:chgData name="Bhakti Ukey" userId="S::ukey.b@northeastern.edu::ec6ada56-2599-4ce6-8c07-a99136ac475e" providerId="AD" clId="Web-{754C25B6-D39A-402C-B30C-DDC87DCA3D46}" dt="2022-05-04T16:58:06.710" v="80"/>
          <pc:sldLayoutMkLst>
            <pc:docMk/>
            <pc:sldMasterMk cId="211798014" sldId="2147483763"/>
            <pc:sldLayoutMk cId="3472551942" sldId="2147483755"/>
          </pc:sldLayoutMkLst>
        </pc:sldLayoutChg>
        <pc:sldLayoutChg chg="add del">
          <pc:chgData name="Bhakti Ukey" userId="S::ukey.b@northeastern.edu::ec6ada56-2599-4ce6-8c07-a99136ac475e" providerId="AD" clId="Web-{754C25B6-D39A-402C-B30C-DDC87DCA3D46}" dt="2022-05-04T16:58:06.710" v="80"/>
          <pc:sldLayoutMkLst>
            <pc:docMk/>
            <pc:sldMasterMk cId="211798014" sldId="2147483763"/>
            <pc:sldLayoutMk cId="3916814150" sldId="2147483756"/>
          </pc:sldLayoutMkLst>
        </pc:sldLayoutChg>
        <pc:sldLayoutChg chg="add del">
          <pc:chgData name="Bhakti Ukey" userId="S::ukey.b@northeastern.edu::ec6ada56-2599-4ce6-8c07-a99136ac475e" providerId="AD" clId="Web-{754C25B6-D39A-402C-B30C-DDC87DCA3D46}" dt="2022-05-04T16:58:06.710" v="80"/>
          <pc:sldLayoutMkLst>
            <pc:docMk/>
            <pc:sldMasterMk cId="211798014" sldId="2147483763"/>
            <pc:sldLayoutMk cId="1098135628" sldId="2147483757"/>
          </pc:sldLayoutMkLst>
        </pc:sldLayoutChg>
        <pc:sldLayoutChg chg="add del">
          <pc:chgData name="Bhakti Ukey" userId="S::ukey.b@northeastern.edu::ec6ada56-2599-4ce6-8c07-a99136ac475e" providerId="AD" clId="Web-{754C25B6-D39A-402C-B30C-DDC87DCA3D46}" dt="2022-05-04T16:58:06.710" v="80"/>
          <pc:sldLayoutMkLst>
            <pc:docMk/>
            <pc:sldMasterMk cId="211798014" sldId="2147483763"/>
            <pc:sldLayoutMk cId="2495487751" sldId="2147483758"/>
          </pc:sldLayoutMkLst>
        </pc:sldLayoutChg>
        <pc:sldLayoutChg chg="add del">
          <pc:chgData name="Bhakti Ukey" userId="S::ukey.b@northeastern.edu::ec6ada56-2599-4ce6-8c07-a99136ac475e" providerId="AD" clId="Web-{754C25B6-D39A-402C-B30C-DDC87DCA3D46}" dt="2022-05-04T16:58:06.710" v="80"/>
          <pc:sldLayoutMkLst>
            <pc:docMk/>
            <pc:sldMasterMk cId="211798014" sldId="2147483763"/>
            <pc:sldLayoutMk cId="1000893126" sldId="2147483759"/>
          </pc:sldLayoutMkLst>
        </pc:sldLayoutChg>
        <pc:sldLayoutChg chg="add del">
          <pc:chgData name="Bhakti Ukey" userId="S::ukey.b@northeastern.edu::ec6ada56-2599-4ce6-8c07-a99136ac475e" providerId="AD" clId="Web-{754C25B6-D39A-402C-B30C-DDC87DCA3D46}" dt="2022-05-04T16:58:06.710" v="80"/>
          <pc:sldLayoutMkLst>
            <pc:docMk/>
            <pc:sldMasterMk cId="211798014" sldId="2147483763"/>
            <pc:sldLayoutMk cId="1976508349" sldId="2147483760"/>
          </pc:sldLayoutMkLst>
        </pc:sldLayoutChg>
        <pc:sldLayoutChg chg="add del">
          <pc:chgData name="Bhakti Ukey" userId="S::ukey.b@northeastern.edu::ec6ada56-2599-4ce6-8c07-a99136ac475e" providerId="AD" clId="Web-{754C25B6-D39A-402C-B30C-DDC87DCA3D46}" dt="2022-05-04T16:58:06.710" v="80"/>
          <pc:sldLayoutMkLst>
            <pc:docMk/>
            <pc:sldMasterMk cId="211798014" sldId="2147483763"/>
            <pc:sldLayoutMk cId="1011841914" sldId="2147483761"/>
          </pc:sldLayoutMkLst>
        </pc:sldLayoutChg>
        <pc:sldLayoutChg chg="add del">
          <pc:chgData name="Bhakti Ukey" userId="S::ukey.b@northeastern.edu::ec6ada56-2599-4ce6-8c07-a99136ac475e" providerId="AD" clId="Web-{754C25B6-D39A-402C-B30C-DDC87DCA3D46}" dt="2022-05-04T16:58:06.710" v="80"/>
          <pc:sldLayoutMkLst>
            <pc:docMk/>
            <pc:sldMasterMk cId="211798014" sldId="2147483763"/>
            <pc:sldLayoutMk cId="2495995881" sldId="2147483762"/>
          </pc:sldLayoutMkLst>
        </pc:sldLayoutChg>
      </pc:sldMasterChg>
      <pc:sldMasterChg chg="add addSldLayout">
        <pc:chgData name="Bhakti Ukey" userId="S::ukey.b@northeastern.edu::ec6ada56-2599-4ce6-8c07-a99136ac475e" providerId="AD" clId="Web-{754C25B6-D39A-402C-B30C-DDC87DCA3D46}" dt="2022-05-04T16:58:06.710" v="80"/>
        <pc:sldMasterMkLst>
          <pc:docMk/>
          <pc:sldMasterMk cId="650276402" sldId="2147483826"/>
        </pc:sldMasterMkLst>
        <pc:sldLayoutChg chg="add">
          <pc:chgData name="Bhakti Ukey" userId="S::ukey.b@northeastern.edu::ec6ada56-2599-4ce6-8c07-a99136ac475e" providerId="AD" clId="Web-{754C25B6-D39A-402C-B30C-DDC87DCA3D46}" dt="2022-05-04T16:58:06.710" v="80"/>
          <pc:sldLayoutMkLst>
            <pc:docMk/>
            <pc:sldMasterMk cId="650276402" sldId="2147483826"/>
            <pc:sldLayoutMk cId="2869326790" sldId="2147483815"/>
          </pc:sldLayoutMkLst>
        </pc:sldLayoutChg>
        <pc:sldLayoutChg chg="add">
          <pc:chgData name="Bhakti Ukey" userId="S::ukey.b@northeastern.edu::ec6ada56-2599-4ce6-8c07-a99136ac475e" providerId="AD" clId="Web-{754C25B6-D39A-402C-B30C-DDC87DCA3D46}" dt="2022-05-04T16:58:06.710" v="80"/>
          <pc:sldLayoutMkLst>
            <pc:docMk/>
            <pc:sldMasterMk cId="650276402" sldId="2147483826"/>
            <pc:sldLayoutMk cId="1595013385" sldId="2147483816"/>
          </pc:sldLayoutMkLst>
        </pc:sldLayoutChg>
        <pc:sldLayoutChg chg="add">
          <pc:chgData name="Bhakti Ukey" userId="S::ukey.b@northeastern.edu::ec6ada56-2599-4ce6-8c07-a99136ac475e" providerId="AD" clId="Web-{754C25B6-D39A-402C-B30C-DDC87DCA3D46}" dt="2022-05-04T16:58:06.710" v="80"/>
          <pc:sldLayoutMkLst>
            <pc:docMk/>
            <pc:sldMasterMk cId="650276402" sldId="2147483826"/>
            <pc:sldLayoutMk cId="598634191" sldId="2147483817"/>
          </pc:sldLayoutMkLst>
        </pc:sldLayoutChg>
        <pc:sldLayoutChg chg="add">
          <pc:chgData name="Bhakti Ukey" userId="S::ukey.b@northeastern.edu::ec6ada56-2599-4ce6-8c07-a99136ac475e" providerId="AD" clId="Web-{754C25B6-D39A-402C-B30C-DDC87DCA3D46}" dt="2022-05-04T16:58:06.710" v="80"/>
          <pc:sldLayoutMkLst>
            <pc:docMk/>
            <pc:sldMasterMk cId="650276402" sldId="2147483826"/>
            <pc:sldLayoutMk cId="367673052" sldId="2147483818"/>
          </pc:sldLayoutMkLst>
        </pc:sldLayoutChg>
        <pc:sldLayoutChg chg="add">
          <pc:chgData name="Bhakti Ukey" userId="S::ukey.b@northeastern.edu::ec6ada56-2599-4ce6-8c07-a99136ac475e" providerId="AD" clId="Web-{754C25B6-D39A-402C-B30C-DDC87DCA3D46}" dt="2022-05-04T16:58:06.710" v="80"/>
          <pc:sldLayoutMkLst>
            <pc:docMk/>
            <pc:sldMasterMk cId="650276402" sldId="2147483826"/>
            <pc:sldLayoutMk cId="3150318335" sldId="2147483819"/>
          </pc:sldLayoutMkLst>
        </pc:sldLayoutChg>
        <pc:sldLayoutChg chg="add">
          <pc:chgData name="Bhakti Ukey" userId="S::ukey.b@northeastern.edu::ec6ada56-2599-4ce6-8c07-a99136ac475e" providerId="AD" clId="Web-{754C25B6-D39A-402C-B30C-DDC87DCA3D46}" dt="2022-05-04T16:58:06.710" v="80"/>
          <pc:sldLayoutMkLst>
            <pc:docMk/>
            <pc:sldMasterMk cId="650276402" sldId="2147483826"/>
            <pc:sldLayoutMk cId="2491097228" sldId="2147483820"/>
          </pc:sldLayoutMkLst>
        </pc:sldLayoutChg>
        <pc:sldLayoutChg chg="add">
          <pc:chgData name="Bhakti Ukey" userId="S::ukey.b@northeastern.edu::ec6ada56-2599-4ce6-8c07-a99136ac475e" providerId="AD" clId="Web-{754C25B6-D39A-402C-B30C-DDC87DCA3D46}" dt="2022-05-04T16:58:06.710" v="80"/>
          <pc:sldLayoutMkLst>
            <pc:docMk/>
            <pc:sldMasterMk cId="650276402" sldId="2147483826"/>
            <pc:sldLayoutMk cId="368888605" sldId="2147483821"/>
          </pc:sldLayoutMkLst>
        </pc:sldLayoutChg>
        <pc:sldLayoutChg chg="add">
          <pc:chgData name="Bhakti Ukey" userId="S::ukey.b@northeastern.edu::ec6ada56-2599-4ce6-8c07-a99136ac475e" providerId="AD" clId="Web-{754C25B6-D39A-402C-B30C-DDC87DCA3D46}" dt="2022-05-04T16:58:06.710" v="80"/>
          <pc:sldLayoutMkLst>
            <pc:docMk/>
            <pc:sldMasterMk cId="650276402" sldId="2147483826"/>
            <pc:sldLayoutMk cId="1594929855" sldId="2147483822"/>
          </pc:sldLayoutMkLst>
        </pc:sldLayoutChg>
        <pc:sldLayoutChg chg="add">
          <pc:chgData name="Bhakti Ukey" userId="S::ukey.b@northeastern.edu::ec6ada56-2599-4ce6-8c07-a99136ac475e" providerId="AD" clId="Web-{754C25B6-D39A-402C-B30C-DDC87DCA3D46}" dt="2022-05-04T16:58:06.710" v="80"/>
          <pc:sldLayoutMkLst>
            <pc:docMk/>
            <pc:sldMasterMk cId="650276402" sldId="2147483826"/>
            <pc:sldLayoutMk cId="2999831681" sldId="2147483823"/>
          </pc:sldLayoutMkLst>
        </pc:sldLayoutChg>
        <pc:sldLayoutChg chg="add">
          <pc:chgData name="Bhakti Ukey" userId="S::ukey.b@northeastern.edu::ec6ada56-2599-4ce6-8c07-a99136ac475e" providerId="AD" clId="Web-{754C25B6-D39A-402C-B30C-DDC87DCA3D46}" dt="2022-05-04T16:58:06.710" v="80"/>
          <pc:sldLayoutMkLst>
            <pc:docMk/>
            <pc:sldMasterMk cId="650276402" sldId="2147483826"/>
            <pc:sldLayoutMk cId="2727365377" sldId="2147483824"/>
          </pc:sldLayoutMkLst>
        </pc:sldLayoutChg>
        <pc:sldLayoutChg chg="add">
          <pc:chgData name="Bhakti Ukey" userId="S::ukey.b@northeastern.edu::ec6ada56-2599-4ce6-8c07-a99136ac475e" providerId="AD" clId="Web-{754C25B6-D39A-402C-B30C-DDC87DCA3D46}" dt="2022-05-04T16:58:06.710" v="80"/>
          <pc:sldLayoutMkLst>
            <pc:docMk/>
            <pc:sldMasterMk cId="650276402" sldId="2147483826"/>
            <pc:sldLayoutMk cId="3369382702" sldId="2147483825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6C789C-D06D-41CE-B53D-2E9364425B9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B3FB52B9-AF32-4CEE-8BCA-C6B513C47205}">
      <dgm:prSet phldrT="[Text]" phldr="0"/>
      <dgm:spPr/>
      <dgm:t>
        <a:bodyPr/>
        <a:lstStyle/>
        <a:p>
          <a:r>
            <a:rPr lang="en-US" dirty="0">
              <a:latin typeface="Modern Love"/>
            </a:rPr>
            <a:t>Visualizing</a:t>
          </a:r>
          <a:endParaRPr lang="en-US" dirty="0"/>
        </a:p>
      </dgm:t>
    </dgm:pt>
    <dgm:pt modelId="{F72EB653-47D8-4AB3-82EC-5135F26E304F}" type="parTrans" cxnId="{B1F62943-BD9B-47A9-9BE0-7D2F62265FBD}">
      <dgm:prSet/>
      <dgm:spPr/>
    </dgm:pt>
    <dgm:pt modelId="{D58B4950-4827-4BDD-832D-27E57B0C29C8}" type="sibTrans" cxnId="{B1F62943-BD9B-47A9-9BE0-7D2F62265FBD}">
      <dgm:prSet/>
      <dgm:spPr/>
    </dgm:pt>
    <dgm:pt modelId="{32F455F9-BA7D-4E64-958A-982E2AECFCE7}">
      <dgm:prSet phldrT="[Text]" phldr="0"/>
      <dgm:spPr/>
      <dgm:t>
        <a:bodyPr/>
        <a:lstStyle/>
        <a:p>
          <a:r>
            <a:rPr lang="en-US" dirty="0">
              <a:latin typeface="Modern Love"/>
            </a:rPr>
            <a:t>the</a:t>
          </a:r>
          <a:endParaRPr lang="en-US" dirty="0"/>
        </a:p>
      </dgm:t>
    </dgm:pt>
    <dgm:pt modelId="{00525AF6-F4FB-418C-ABD1-7020586F08BB}" type="parTrans" cxnId="{9EA9E631-ED3D-4D0A-A7B4-1AAE08008064}">
      <dgm:prSet/>
      <dgm:spPr/>
    </dgm:pt>
    <dgm:pt modelId="{D9CBD445-0E6C-4BCC-A860-04F9339BF417}" type="sibTrans" cxnId="{9EA9E631-ED3D-4D0A-A7B4-1AAE08008064}">
      <dgm:prSet/>
      <dgm:spPr/>
    </dgm:pt>
    <dgm:pt modelId="{A92B4AE6-8389-42BD-B4F3-4F53AE513E01}">
      <dgm:prSet phldrT="[Text]" phldr="0"/>
      <dgm:spPr/>
      <dgm:t>
        <a:bodyPr/>
        <a:lstStyle/>
        <a:p>
          <a:r>
            <a:rPr lang="en-US" dirty="0">
              <a:latin typeface="Modern Love"/>
            </a:rPr>
            <a:t>Dataset</a:t>
          </a:r>
          <a:endParaRPr lang="en-US" dirty="0"/>
        </a:p>
      </dgm:t>
    </dgm:pt>
    <dgm:pt modelId="{EDD580BD-FB0C-43E8-9432-EE2DCF8D16C1}" type="parTrans" cxnId="{8463A3C9-97CC-4AF9-8020-3407C51A7E61}">
      <dgm:prSet/>
      <dgm:spPr/>
    </dgm:pt>
    <dgm:pt modelId="{AC8B8DE9-E5EA-49E8-845A-CBEC8D2D264B}" type="sibTrans" cxnId="{8463A3C9-97CC-4AF9-8020-3407C51A7E61}">
      <dgm:prSet/>
      <dgm:spPr/>
    </dgm:pt>
    <dgm:pt modelId="{3F8B2651-C13C-4218-B25D-32134DA788CA}" type="pres">
      <dgm:prSet presAssocID="{D16C789C-D06D-41CE-B53D-2E9364425B91}" presName="Name0" presStyleCnt="0">
        <dgm:presLayoutVars>
          <dgm:dir/>
          <dgm:animLvl val="lvl"/>
          <dgm:resizeHandles val="exact"/>
        </dgm:presLayoutVars>
      </dgm:prSet>
      <dgm:spPr/>
    </dgm:pt>
    <dgm:pt modelId="{BB3B42E1-5363-43CF-A875-43327BB948FE}" type="pres">
      <dgm:prSet presAssocID="{D16C789C-D06D-41CE-B53D-2E9364425B91}" presName="dummy" presStyleCnt="0"/>
      <dgm:spPr/>
    </dgm:pt>
    <dgm:pt modelId="{14F2DE18-DD46-43BD-B820-94A7D0C5EE0C}" type="pres">
      <dgm:prSet presAssocID="{D16C789C-D06D-41CE-B53D-2E9364425B91}" presName="linH" presStyleCnt="0"/>
      <dgm:spPr/>
    </dgm:pt>
    <dgm:pt modelId="{F9A8DA62-CD6D-4241-B5DD-0B3C554464AA}" type="pres">
      <dgm:prSet presAssocID="{D16C789C-D06D-41CE-B53D-2E9364425B91}" presName="padding1" presStyleCnt="0"/>
      <dgm:spPr/>
    </dgm:pt>
    <dgm:pt modelId="{8964D97C-BDE4-4147-BAF0-3D568A1F1ACB}" type="pres">
      <dgm:prSet presAssocID="{B3FB52B9-AF32-4CEE-8BCA-C6B513C47205}" presName="linV" presStyleCnt="0"/>
      <dgm:spPr/>
    </dgm:pt>
    <dgm:pt modelId="{97A73B0D-2D51-449E-825A-9786E0E5AD95}" type="pres">
      <dgm:prSet presAssocID="{B3FB52B9-AF32-4CEE-8BCA-C6B513C47205}" presName="spVertical1" presStyleCnt="0"/>
      <dgm:spPr/>
    </dgm:pt>
    <dgm:pt modelId="{03405C38-28B8-482E-8D03-16E2872997D9}" type="pres">
      <dgm:prSet presAssocID="{B3FB52B9-AF32-4CEE-8BCA-C6B513C47205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C499693-1F0C-4779-92FC-407703FAE1AF}" type="pres">
      <dgm:prSet presAssocID="{B3FB52B9-AF32-4CEE-8BCA-C6B513C47205}" presName="spVertical2" presStyleCnt="0"/>
      <dgm:spPr/>
    </dgm:pt>
    <dgm:pt modelId="{5A8739C8-E0B5-4D78-BB4B-85CA593BDB77}" type="pres">
      <dgm:prSet presAssocID="{B3FB52B9-AF32-4CEE-8BCA-C6B513C47205}" presName="spVertical3" presStyleCnt="0"/>
      <dgm:spPr/>
    </dgm:pt>
    <dgm:pt modelId="{48A5AB0A-C5BB-42E8-BDAC-AEBFB0D0A533}" type="pres">
      <dgm:prSet presAssocID="{D58B4950-4827-4BDD-832D-27E57B0C29C8}" presName="space" presStyleCnt="0"/>
      <dgm:spPr/>
    </dgm:pt>
    <dgm:pt modelId="{7EA1E1CE-9094-4357-BC74-19CBB6B90E89}" type="pres">
      <dgm:prSet presAssocID="{32F455F9-BA7D-4E64-958A-982E2AECFCE7}" presName="linV" presStyleCnt="0"/>
      <dgm:spPr/>
    </dgm:pt>
    <dgm:pt modelId="{A94D0EBC-82CC-49EC-B14B-41302AE833C3}" type="pres">
      <dgm:prSet presAssocID="{32F455F9-BA7D-4E64-958A-982E2AECFCE7}" presName="spVertical1" presStyleCnt="0"/>
      <dgm:spPr/>
    </dgm:pt>
    <dgm:pt modelId="{A467D0C8-8BA8-4CA5-B6EB-A35994F4B570}" type="pres">
      <dgm:prSet presAssocID="{32F455F9-BA7D-4E64-958A-982E2AECFCE7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26CB1E1-D14F-4ACA-9263-23117BD6D694}" type="pres">
      <dgm:prSet presAssocID="{32F455F9-BA7D-4E64-958A-982E2AECFCE7}" presName="spVertical2" presStyleCnt="0"/>
      <dgm:spPr/>
    </dgm:pt>
    <dgm:pt modelId="{67589AEA-56CA-452A-9B09-FD813CE8CBE0}" type="pres">
      <dgm:prSet presAssocID="{32F455F9-BA7D-4E64-958A-982E2AECFCE7}" presName="spVertical3" presStyleCnt="0"/>
      <dgm:spPr/>
    </dgm:pt>
    <dgm:pt modelId="{E48DD311-3685-4D8B-A8BA-2932A1FE9273}" type="pres">
      <dgm:prSet presAssocID="{D9CBD445-0E6C-4BCC-A860-04F9339BF417}" presName="space" presStyleCnt="0"/>
      <dgm:spPr/>
    </dgm:pt>
    <dgm:pt modelId="{72BA15BC-058C-47C6-A81B-275D405EB67B}" type="pres">
      <dgm:prSet presAssocID="{A92B4AE6-8389-42BD-B4F3-4F53AE513E01}" presName="linV" presStyleCnt="0"/>
      <dgm:spPr/>
    </dgm:pt>
    <dgm:pt modelId="{55D1C0B7-B882-49BD-BF44-A0D43BC14324}" type="pres">
      <dgm:prSet presAssocID="{A92B4AE6-8389-42BD-B4F3-4F53AE513E01}" presName="spVertical1" presStyleCnt="0"/>
      <dgm:spPr/>
    </dgm:pt>
    <dgm:pt modelId="{3F801B42-0531-41F0-9AB3-FDCAAAC25E83}" type="pres">
      <dgm:prSet presAssocID="{A92B4AE6-8389-42BD-B4F3-4F53AE513E01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648E097-63E9-4465-9B32-7C137804E1A8}" type="pres">
      <dgm:prSet presAssocID="{A92B4AE6-8389-42BD-B4F3-4F53AE513E01}" presName="spVertical2" presStyleCnt="0"/>
      <dgm:spPr/>
    </dgm:pt>
    <dgm:pt modelId="{E0D8468F-8664-4C36-B2B1-93817A8A7C31}" type="pres">
      <dgm:prSet presAssocID="{A92B4AE6-8389-42BD-B4F3-4F53AE513E01}" presName="spVertical3" presStyleCnt="0"/>
      <dgm:spPr/>
    </dgm:pt>
    <dgm:pt modelId="{168381B5-0467-4B49-86EE-EB351D3C3E1F}" type="pres">
      <dgm:prSet presAssocID="{D16C789C-D06D-41CE-B53D-2E9364425B91}" presName="padding2" presStyleCnt="0"/>
      <dgm:spPr/>
    </dgm:pt>
    <dgm:pt modelId="{27585378-7968-4088-987A-63F337F1DDF6}" type="pres">
      <dgm:prSet presAssocID="{D16C789C-D06D-41CE-B53D-2E9364425B91}" presName="negArrow" presStyleCnt="0"/>
      <dgm:spPr/>
    </dgm:pt>
    <dgm:pt modelId="{F43E26C2-3745-456D-8731-AB3376E74532}" type="pres">
      <dgm:prSet presAssocID="{D16C789C-D06D-41CE-B53D-2E9364425B91}" presName="backgroundArrow" presStyleLbl="node1" presStyleIdx="0" presStyleCnt="1"/>
      <dgm:spPr/>
    </dgm:pt>
  </dgm:ptLst>
  <dgm:cxnLst>
    <dgm:cxn modelId="{DD048910-7730-417A-B472-90D3BCA97D23}" type="presOf" srcId="{32F455F9-BA7D-4E64-958A-982E2AECFCE7}" destId="{A467D0C8-8BA8-4CA5-B6EB-A35994F4B570}" srcOrd="0" destOrd="0" presId="urn:microsoft.com/office/officeart/2005/8/layout/hProcess3"/>
    <dgm:cxn modelId="{59ECD424-679F-495A-8A40-321D82904CB3}" type="presOf" srcId="{B3FB52B9-AF32-4CEE-8BCA-C6B513C47205}" destId="{03405C38-28B8-482E-8D03-16E2872997D9}" srcOrd="0" destOrd="0" presId="urn:microsoft.com/office/officeart/2005/8/layout/hProcess3"/>
    <dgm:cxn modelId="{9EA9E631-ED3D-4D0A-A7B4-1AAE08008064}" srcId="{D16C789C-D06D-41CE-B53D-2E9364425B91}" destId="{32F455F9-BA7D-4E64-958A-982E2AECFCE7}" srcOrd="1" destOrd="0" parTransId="{00525AF6-F4FB-418C-ABD1-7020586F08BB}" sibTransId="{D9CBD445-0E6C-4BCC-A860-04F9339BF417}"/>
    <dgm:cxn modelId="{53ACB23C-22BF-437D-BBA4-1D3FDABC475E}" type="presOf" srcId="{D16C789C-D06D-41CE-B53D-2E9364425B91}" destId="{3F8B2651-C13C-4218-B25D-32134DA788CA}" srcOrd="0" destOrd="0" presId="urn:microsoft.com/office/officeart/2005/8/layout/hProcess3"/>
    <dgm:cxn modelId="{B1F62943-BD9B-47A9-9BE0-7D2F62265FBD}" srcId="{D16C789C-D06D-41CE-B53D-2E9364425B91}" destId="{B3FB52B9-AF32-4CEE-8BCA-C6B513C47205}" srcOrd="0" destOrd="0" parTransId="{F72EB653-47D8-4AB3-82EC-5135F26E304F}" sibTransId="{D58B4950-4827-4BDD-832D-27E57B0C29C8}"/>
    <dgm:cxn modelId="{31468194-BEAF-41F8-9634-9D03026B667B}" type="presOf" srcId="{A92B4AE6-8389-42BD-B4F3-4F53AE513E01}" destId="{3F801B42-0531-41F0-9AB3-FDCAAAC25E83}" srcOrd="0" destOrd="0" presId="urn:microsoft.com/office/officeart/2005/8/layout/hProcess3"/>
    <dgm:cxn modelId="{8463A3C9-97CC-4AF9-8020-3407C51A7E61}" srcId="{D16C789C-D06D-41CE-B53D-2E9364425B91}" destId="{A92B4AE6-8389-42BD-B4F3-4F53AE513E01}" srcOrd="2" destOrd="0" parTransId="{EDD580BD-FB0C-43E8-9432-EE2DCF8D16C1}" sibTransId="{AC8B8DE9-E5EA-49E8-845A-CBEC8D2D264B}"/>
    <dgm:cxn modelId="{28A0E0B2-C556-4DAB-9D7D-07E700E8BA5C}" type="presParOf" srcId="{3F8B2651-C13C-4218-B25D-32134DA788CA}" destId="{BB3B42E1-5363-43CF-A875-43327BB948FE}" srcOrd="0" destOrd="0" presId="urn:microsoft.com/office/officeart/2005/8/layout/hProcess3"/>
    <dgm:cxn modelId="{B747F5D6-6510-452A-9390-D406281D66B5}" type="presParOf" srcId="{3F8B2651-C13C-4218-B25D-32134DA788CA}" destId="{14F2DE18-DD46-43BD-B820-94A7D0C5EE0C}" srcOrd="1" destOrd="0" presId="urn:microsoft.com/office/officeart/2005/8/layout/hProcess3"/>
    <dgm:cxn modelId="{38F6D21A-C33F-482A-8849-9EF5611842B1}" type="presParOf" srcId="{14F2DE18-DD46-43BD-B820-94A7D0C5EE0C}" destId="{F9A8DA62-CD6D-4241-B5DD-0B3C554464AA}" srcOrd="0" destOrd="0" presId="urn:microsoft.com/office/officeart/2005/8/layout/hProcess3"/>
    <dgm:cxn modelId="{855F4B96-D347-4475-B019-4BC421310490}" type="presParOf" srcId="{14F2DE18-DD46-43BD-B820-94A7D0C5EE0C}" destId="{8964D97C-BDE4-4147-BAF0-3D568A1F1ACB}" srcOrd="1" destOrd="0" presId="urn:microsoft.com/office/officeart/2005/8/layout/hProcess3"/>
    <dgm:cxn modelId="{BC2F5D9D-44CF-4153-8E92-D64661C44B51}" type="presParOf" srcId="{8964D97C-BDE4-4147-BAF0-3D568A1F1ACB}" destId="{97A73B0D-2D51-449E-825A-9786E0E5AD95}" srcOrd="0" destOrd="0" presId="urn:microsoft.com/office/officeart/2005/8/layout/hProcess3"/>
    <dgm:cxn modelId="{279E2866-5963-41F6-9D5B-DF9263E299FE}" type="presParOf" srcId="{8964D97C-BDE4-4147-BAF0-3D568A1F1ACB}" destId="{03405C38-28B8-482E-8D03-16E2872997D9}" srcOrd="1" destOrd="0" presId="urn:microsoft.com/office/officeart/2005/8/layout/hProcess3"/>
    <dgm:cxn modelId="{E2F52C13-433F-4B7B-911C-0F54098C61D2}" type="presParOf" srcId="{8964D97C-BDE4-4147-BAF0-3D568A1F1ACB}" destId="{EC499693-1F0C-4779-92FC-407703FAE1AF}" srcOrd="2" destOrd="0" presId="urn:microsoft.com/office/officeart/2005/8/layout/hProcess3"/>
    <dgm:cxn modelId="{FB0BAC38-9901-44D1-AF90-DD44BCBD4928}" type="presParOf" srcId="{8964D97C-BDE4-4147-BAF0-3D568A1F1ACB}" destId="{5A8739C8-E0B5-4D78-BB4B-85CA593BDB77}" srcOrd="3" destOrd="0" presId="urn:microsoft.com/office/officeart/2005/8/layout/hProcess3"/>
    <dgm:cxn modelId="{B66C0513-FF1C-4B44-867F-2BBAD801B9D1}" type="presParOf" srcId="{14F2DE18-DD46-43BD-B820-94A7D0C5EE0C}" destId="{48A5AB0A-C5BB-42E8-BDAC-AEBFB0D0A533}" srcOrd="2" destOrd="0" presId="urn:microsoft.com/office/officeart/2005/8/layout/hProcess3"/>
    <dgm:cxn modelId="{CEDD6AA8-F169-46EA-9E61-EA331AC9E0C7}" type="presParOf" srcId="{14F2DE18-DD46-43BD-B820-94A7D0C5EE0C}" destId="{7EA1E1CE-9094-4357-BC74-19CBB6B90E89}" srcOrd="3" destOrd="0" presId="urn:microsoft.com/office/officeart/2005/8/layout/hProcess3"/>
    <dgm:cxn modelId="{F52E45CB-1B9B-4C4E-B66C-3B40E8A70AE9}" type="presParOf" srcId="{7EA1E1CE-9094-4357-BC74-19CBB6B90E89}" destId="{A94D0EBC-82CC-49EC-B14B-41302AE833C3}" srcOrd="0" destOrd="0" presId="urn:microsoft.com/office/officeart/2005/8/layout/hProcess3"/>
    <dgm:cxn modelId="{5CBF96FA-3822-4FFA-A2BE-C7ACA0B1FF20}" type="presParOf" srcId="{7EA1E1CE-9094-4357-BC74-19CBB6B90E89}" destId="{A467D0C8-8BA8-4CA5-B6EB-A35994F4B570}" srcOrd="1" destOrd="0" presId="urn:microsoft.com/office/officeart/2005/8/layout/hProcess3"/>
    <dgm:cxn modelId="{BF920CD9-A1D6-44A2-8DA5-F251CE86D1FB}" type="presParOf" srcId="{7EA1E1CE-9094-4357-BC74-19CBB6B90E89}" destId="{E26CB1E1-D14F-4ACA-9263-23117BD6D694}" srcOrd="2" destOrd="0" presId="urn:microsoft.com/office/officeart/2005/8/layout/hProcess3"/>
    <dgm:cxn modelId="{E2105712-AF3A-4C91-90E4-A95F972E86FC}" type="presParOf" srcId="{7EA1E1CE-9094-4357-BC74-19CBB6B90E89}" destId="{67589AEA-56CA-452A-9B09-FD813CE8CBE0}" srcOrd="3" destOrd="0" presId="urn:microsoft.com/office/officeart/2005/8/layout/hProcess3"/>
    <dgm:cxn modelId="{2F971DF7-49F4-4665-A6BA-BDC8E1327FAE}" type="presParOf" srcId="{14F2DE18-DD46-43BD-B820-94A7D0C5EE0C}" destId="{E48DD311-3685-4D8B-A8BA-2932A1FE9273}" srcOrd="4" destOrd="0" presId="urn:microsoft.com/office/officeart/2005/8/layout/hProcess3"/>
    <dgm:cxn modelId="{4D4C1947-3BDD-4807-8CEF-C40F3CF97657}" type="presParOf" srcId="{14F2DE18-DD46-43BD-B820-94A7D0C5EE0C}" destId="{72BA15BC-058C-47C6-A81B-275D405EB67B}" srcOrd="5" destOrd="0" presId="urn:microsoft.com/office/officeart/2005/8/layout/hProcess3"/>
    <dgm:cxn modelId="{D57ED955-4AD0-4E09-919A-3C43F659B49D}" type="presParOf" srcId="{72BA15BC-058C-47C6-A81B-275D405EB67B}" destId="{55D1C0B7-B882-49BD-BF44-A0D43BC14324}" srcOrd="0" destOrd="0" presId="urn:microsoft.com/office/officeart/2005/8/layout/hProcess3"/>
    <dgm:cxn modelId="{FB71064B-021B-41E3-A774-66D7A6ECC85E}" type="presParOf" srcId="{72BA15BC-058C-47C6-A81B-275D405EB67B}" destId="{3F801B42-0531-41F0-9AB3-FDCAAAC25E83}" srcOrd="1" destOrd="0" presId="urn:microsoft.com/office/officeart/2005/8/layout/hProcess3"/>
    <dgm:cxn modelId="{952B701D-D1D4-45DB-BD9B-29A5B57C9FF8}" type="presParOf" srcId="{72BA15BC-058C-47C6-A81B-275D405EB67B}" destId="{9648E097-63E9-4465-9B32-7C137804E1A8}" srcOrd="2" destOrd="0" presId="urn:microsoft.com/office/officeart/2005/8/layout/hProcess3"/>
    <dgm:cxn modelId="{9A8F08E8-DFFC-4F69-A766-61CA0DA71A96}" type="presParOf" srcId="{72BA15BC-058C-47C6-A81B-275D405EB67B}" destId="{E0D8468F-8664-4C36-B2B1-93817A8A7C31}" srcOrd="3" destOrd="0" presId="urn:microsoft.com/office/officeart/2005/8/layout/hProcess3"/>
    <dgm:cxn modelId="{11B90449-6EC7-4B31-8ADA-2270B08CD747}" type="presParOf" srcId="{14F2DE18-DD46-43BD-B820-94A7D0C5EE0C}" destId="{168381B5-0467-4B49-86EE-EB351D3C3E1F}" srcOrd="6" destOrd="0" presId="urn:microsoft.com/office/officeart/2005/8/layout/hProcess3"/>
    <dgm:cxn modelId="{2E7CDB96-D8E3-433B-BF60-04413AC660A9}" type="presParOf" srcId="{14F2DE18-DD46-43BD-B820-94A7D0C5EE0C}" destId="{27585378-7968-4088-987A-63F337F1DDF6}" srcOrd="7" destOrd="0" presId="urn:microsoft.com/office/officeart/2005/8/layout/hProcess3"/>
    <dgm:cxn modelId="{606C15D2-2C90-4F0F-A834-17422C3F1DF3}" type="presParOf" srcId="{14F2DE18-DD46-43BD-B820-94A7D0C5EE0C}" destId="{F43E26C2-3745-456D-8731-AB3376E74532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BEBDCB-EF7C-440A-84CE-EE26D316042D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89F2212-A38A-4D2E-8653-1B0950CC2CB2}">
      <dgm:prSet phldrT="[Text]" phldr="0"/>
      <dgm:spPr/>
      <dgm:t>
        <a:bodyPr/>
        <a:lstStyle/>
        <a:p>
          <a:r>
            <a:rPr lang="en-US" dirty="0">
              <a:latin typeface="Modern Love"/>
            </a:rPr>
            <a:t>Finding</a:t>
          </a:r>
          <a:endParaRPr lang="en-US" dirty="0"/>
        </a:p>
      </dgm:t>
    </dgm:pt>
    <dgm:pt modelId="{68E4CCF9-ABE2-494F-B42D-A1C1F3C5DBE4}" type="parTrans" cxnId="{4C9A728E-8C36-49F5-8781-3D554AE62F94}">
      <dgm:prSet/>
      <dgm:spPr/>
    </dgm:pt>
    <dgm:pt modelId="{AB198D77-CCD9-4842-90DB-BDD031E4210E}" type="sibTrans" cxnId="{4C9A728E-8C36-49F5-8781-3D554AE62F94}">
      <dgm:prSet/>
      <dgm:spPr/>
    </dgm:pt>
    <dgm:pt modelId="{DBFE47A8-9A7F-4EAC-9E20-98CA531380D5}">
      <dgm:prSet phldrT="[Text]" phldr="0"/>
      <dgm:spPr/>
      <dgm:t>
        <a:bodyPr/>
        <a:lstStyle/>
        <a:p>
          <a:r>
            <a:rPr lang="en-US" dirty="0">
              <a:latin typeface="Modern Love"/>
            </a:rPr>
            <a:t>Caption</a:t>
          </a:r>
          <a:endParaRPr lang="en-US" dirty="0"/>
        </a:p>
      </dgm:t>
    </dgm:pt>
    <dgm:pt modelId="{A2733AB6-87E5-401B-9101-13F3EC7D0901}" type="parTrans" cxnId="{DB86621D-2E39-463A-A37F-85A87BFA8F19}">
      <dgm:prSet/>
      <dgm:spPr/>
    </dgm:pt>
    <dgm:pt modelId="{D2D0D5D2-3345-4D0F-BD63-F75AC3A99290}" type="sibTrans" cxnId="{DB86621D-2E39-463A-A37F-85A87BFA8F19}">
      <dgm:prSet/>
      <dgm:spPr/>
    </dgm:pt>
    <dgm:pt modelId="{6EA2B1B0-6EA4-4238-AEE0-18CB11FF3E88}">
      <dgm:prSet phldrT="[Text]" phldr="0"/>
      <dgm:spPr/>
      <dgm:t>
        <a:bodyPr/>
        <a:lstStyle/>
        <a:p>
          <a:pPr rtl="0"/>
          <a:r>
            <a:rPr lang="en-US" dirty="0">
              <a:latin typeface="Modern Love"/>
            </a:rPr>
            <a:t>For each image</a:t>
          </a:r>
          <a:endParaRPr lang="en-US" dirty="0"/>
        </a:p>
      </dgm:t>
    </dgm:pt>
    <dgm:pt modelId="{899707D2-1234-44EC-9017-407A90C49ABC}" type="parTrans" cxnId="{20339315-4B86-4A8C-AD94-819E9D209C82}">
      <dgm:prSet/>
      <dgm:spPr/>
    </dgm:pt>
    <dgm:pt modelId="{CCE6EFFF-C312-48E5-A600-D2EE1BBAF9D6}" type="sibTrans" cxnId="{20339315-4B86-4A8C-AD94-819E9D209C82}">
      <dgm:prSet/>
      <dgm:spPr/>
    </dgm:pt>
    <dgm:pt modelId="{964EA18F-2E41-4F15-B8B3-FF65B04CB921}">
      <dgm:prSet phldr="0"/>
      <dgm:spPr/>
      <dgm:t>
        <a:bodyPr/>
        <a:lstStyle/>
        <a:p>
          <a:pPr rtl="0"/>
          <a:endParaRPr lang="en-US">
            <a:latin typeface="Modern Love"/>
          </a:endParaRPr>
        </a:p>
      </dgm:t>
    </dgm:pt>
    <dgm:pt modelId="{607B3009-6341-4638-975D-C3CD47814507}" type="parTrans" cxnId="{2A90C9A9-A64A-4C7E-88D0-D23836566293}">
      <dgm:prSet/>
      <dgm:spPr/>
    </dgm:pt>
    <dgm:pt modelId="{F9308349-7D51-448D-B249-6BA82A59FB98}" type="sibTrans" cxnId="{2A90C9A9-A64A-4C7E-88D0-D23836566293}">
      <dgm:prSet/>
      <dgm:spPr/>
    </dgm:pt>
    <dgm:pt modelId="{4EAE0967-CE0B-4636-A991-66D8533D194C}" type="pres">
      <dgm:prSet presAssocID="{24BEBDCB-EF7C-440A-84CE-EE26D316042D}" presName="Name0" presStyleCnt="0">
        <dgm:presLayoutVars>
          <dgm:dir/>
          <dgm:animLvl val="lvl"/>
          <dgm:resizeHandles val="exact"/>
        </dgm:presLayoutVars>
      </dgm:prSet>
      <dgm:spPr/>
    </dgm:pt>
    <dgm:pt modelId="{5290BEED-02AB-4833-AFB3-0BC19F710657}" type="pres">
      <dgm:prSet presAssocID="{24BEBDCB-EF7C-440A-84CE-EE26D316042D}" presName="dummy" presStyleCnt="0"/>
      <dgm:spPr/>
    </dgm:pt>
    <dgm:pt modelId="{4C0CE55A-D046-48AB-82EC-44BAE5E82B4F}" type="pres">
      <dgm:prSet presAssocID="{24BEBDCB-EF7C-440A-84CE-EE26D316042D}" presName="linH" presStyleCnt="0"/>
      <dgm:spPr/>
    </dgm:pt>
    <dgm:pt modelId="{5F08BF6B-DF20-4A6E-A593-F0F07F7A5391}" type="pres">
      <dgm:prSet presAssocID="{24BEBDCB-EF7C-440A-84CE-EE26D316042D}" presName="padding1" presStyleCnt="0"/>
      <dgm:spPr/>
    </dgm:pt>
    <dgm:pt modelId="{AC2D1ED4-2993-4EA2-990C-278916F1A254}" type="pres">
      <dgm:prSet presAssocID="{989F2212-A38A-4D2E-8653-1B0950CC2CB2}" presName="linV" presStyleCnt="0"/>
      <dgm:spPr/>
    </dgm:pt>
    <dgm:pt modelId="{4F09CCB2-67C5-44CF-8E44-C5EABA5DF729}" type="pres">
      <dgm:prSet presAssocID="{989F2212-A38A-4D2E-8653-1B0950CC2CB2}" presName="spVertical1" presStyleCnt="0"/>
      <dgm:spPr/>
    </dgm:pt>
    <dgm:pt modelId="{DDA577C1-57EE-489A-A456-D4494579B61E}" type="pres">
      <dgm:prSet presAssocID="{989F2212-A38A-4D2E-8653-1B0950CC2CB2}" presName="parTx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0757830B-E44A-4F68-8E36-F841AD6442A6}" type="pres">
      <dgm:prSet presAssocID="{989F2212-A38A-4D2E-8653-1B0950CC2CB2}" presName="spVertical2" presStyleCnt="0"/>
      <dgm:spPr/>
    </dgm:pt>
    <dgm:pt modelId="{5E16D8AE-D3D3-45DF-BC16-0623E1FBC7B6}" type="pres">
      <dgm:prSet presAssocID="{989F2212-A38A-4D2E-8653-1B0950CC2CB2}" presName="spVertical3" presStyleCnt="0"/>
      <dgm:spPr/>
    </dgm:pt>
    <dgm:pt modelId="{E8857687-5585-4D86-B2CC-518F17055D5E}" type="pres">
      <dgm:prSet presAssocID="{AB198D77-CCD9-4842-90DB-BDD031E4210E}" presName="space" presStyleCnt="0"/>
      <dgm:spPr/>
    </dgm:pt>
    <dgm:pt modelId="{1B0F60F5-640D-4B16-9BF6-B520855E88A0}" type="pres">
      <dgm:prSet presAssocID="{DBFE47A8-9A7F-4EAC-9E20-98CA531380D5}" presName="linV" presStyleCnt="0"/>
      <dgm:spPr/>
    </dgm:pt>
    <dgm:pt modelId="{52E54645-352B-40DB-B69D-54CC19C42007}" type="pres">
      <dgm:prSet presAssocID="{DBFE47A8-9A7F-4EAC-9E20-98CA531380D5}" presName="spVertical1" presStyleCnt="0"/>
      <dgm:spPr/>
    </dgm:pt>
    <dgm:pt modelId="{E560212F-42EE-4FAF-8FFB-6034CFBA85A4}" type="pres">
      <dgm:prSet presAssocID="{DBFE47A8-9A7F-4EAC-9E20-98CA531380D5}" presName="parTx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E130FF37-7DF5-4B32-BDE5-68C123D6F2B1}" type="pres">
      <dgm:prSet presAssocID="{DBFE47A8-9A7F-4EAC-9E20-98CA531380D5}" presName="spVertical2" presStyleCnt="0"/>
      <dgm:spPr/>
    </dgm:pt>
    <dgm:pt modelId="{3C2B6FB9-CDAD-4D07-A3B7-ED3C7FD76737}" type="pres">
      <dgm:prSet presAssocID="{DBFE47A8-9A7F-4EAC-9E20-98CA531380D5}" presName="spVertical3" presStyleCnt="0"/>
      <dgm:spPr/>
    </dgm:pt>
    <dgm:pt modelId="{CDF39325-2C3D-45CC-8232-D4C7C15379C4}" type="pres">
      <dgm:prSet presAssocID="{D2D0D5D2-3345-4D0F-BD63-F75AC3A99290}" presName="space" presStyleCnt="0"/>
      <dgm:spPr/>
    </dgm:pt>
    <dgm:pt modelId="{1C8B64F2-5C45-42BC-8D97-755B84352614}" type="pres">
      <dgm:prSet presAssocID="{6EA2B1B0-6EA4-4238-AEE0-18CB11FF3E88}" presName="linV" presStyleCnt="0"/>
      <dgm:spPr/>
    </dgm:pt>
    <dgm:pt modelId="{8505EEA2-E8FC-4E4A-90B0-DEC27C25F191}" type="pres">
      <dgm:prSet presAssocID="{6EA2B1B0-6EA4-4238-AEE0-18CB11FF3E88}" presName="spVertical1" presStyleCnt="0"/>
      <dgm:spPr/>
    </dgm:pt>
    <dgm:pt modelId="{3EF6A00D-F823-4B0B-BB0B-C03AF69B31FD}" type="pres">
      <dgm:prSet presAssocID="{6EA2B1B0-6EA4-4238-AEE0-18CB11FF3E88}" presName="parTx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7E15DF8A-BBA8-4BE5-9871-23A03B6D18B7}" type="pres">
      <dgm:prSet presAssocID="{6EA2B1B0-6EA4-4238-AEE0-18CB11FF3E88}" presName="spVertical2" presStyleCnt="0"/>
      <dgm:spPr/>
    </dgm:pt>
    <dgm:pt modelId="{1721F74C-E535-44FE-BA27-AA4D0D5B1808}" type="pres">
      <dgm:prSet presAssocID="{6EA2B1B0-6EA4-4238-AEE0-18CB11FF3E88}" presName="spVertical3" presStyleCnt="0"/>
      <dgm:spPr/>
    </dgm:pt>
    <dgm:pt modelId="{AF2E526A-607F-4A38-8BBD-BDF482C69744}" type="pres">
      <dgm:prSet presAssocID="{CCE6EFFF-C312-48E5-A600-D2EE1BBAF9D6}" presName="space" presStyleCnt="0"/>
      <dgm:spPr/>
    </dgm:pt>
    <dgm:pt modelId="{3FB01E39-A0AE-45F0-8A4C-D6D3D77EC888}" type="pres">
      <dgm:prSet presAssocID="{964EA18F-2E41-4F15-B8B3-FF65B04CB921}" presName="linV" presStyleCnt="0"/>
      <dgm:spPr/>
    </dgm:pt>
    <dgm:pt modelId="{2B76E295-9A85-4761-9DA8-D6F4426DEA5A}" type="pres">
      <dgm:prSet presAssocID="{964EA18F-2E41-4F15-B8B3-FF65B04CB921}" presName="spVertical1" presStyleCnt="0"/>
      <dgm:spPr/>
    </dgm:pt>
    <dgm:pt modelId="{710F545D-F02C-4161-BE9F-FE4C35A529DE}" type="pres">
      <dgm:prSet presAssocID="{964EA18F-2E41-4F15-B8B3-FF65B04CB921}" presName="parTx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5D5D33CA-4C95-4876-B0E9-7E2F5D3A4055}" type="pres">
      <dgm:prSet presAssocID="{964EA18F-2E41-4F15-B8B3-FF65B04CB921}" presName="spVertical2" presStyleCnt="0"/>
      <dgm:spPr/>
    </dgm:pt>
    <dgm:pt modelId="{4D508300-3B0D-4BD7-AE19-6ACC894706C8}" type="pres">
      <dgm:prSet presAssocID="{964EA18F-2E41-4F15-B8B3-FF65B04CB921}" presName="spVertical3" presStyleCnt="0"/>
      <dgm:spPr/>
    </dgm:pt>
    <dgm:pt modelId="{E0DAF5B7-8BD5-471E-A4A2-DD2C19CF43AA}" type="pres">
      <dgm:prSet presAssocID="{24BEBDCB-EF7C-440A-84CE-EE26D316042D}" presName="padding2" presStyleCnt="0"/>
      <dgm:spPr/>
    </dgm:pt>
    <dgm:pt modelId="{CBFF18ED-7C7D-4F19-BAB8-F08DF5FD1FA9}" type="pres">
      <dgm:prSet presAssocID="{24BEBDCB-EF7C-440A-84CE-EE26D316042D}" presName="negArrow" presStyleCnt="0"/>
      <dgm:spPr/>
    </dgm:pt>
    <dgm:pt modelId="{A4202F21-A4A0-4512-8947-BAC2283036B0}" type="pres">
      <dgm:prSet presAssocID="{24BEBDCB-EF7C-440A-84CE-EE26D316042D}" presName="backgroundArrow" presStyleLbl="node1" presStyleIdx="0" presStyleCnt="1"/>
      <dgm:spPr/>
    </dgm:pt>
  </dgm:ptLst>
  <dgm:cxnLst>
    <dgm:cxn modelId="{20339315-4B86-4A8C-AD94-819E9D209C82}" srcId="{24BEBDCB-EF7C-440A-84CE-EE26D316042D}" destId="{6EA2B1B0-6EA4-4238-AEE0-18CB11FF3E88}" srcOrd="2" destOrd="0" parTransId="{899707D2-1234-44EC-9017-407A90C49ABC}" sibTransId="{CCE6EFFF-C312-48E5-A600-D2EE1BBAF9D6}"/>
    <dgm:cxn modelId="{DB86621D-2E39-463A-A37F-85A87BFA8F19}" srcId="{24BEBDCB-EF7C-440A-84CE-EE26D316042D}" destId="{DBFE47A8-9A7F-4EAC-9E20-98CA531380D5}" srcOrd="1" destOrd="0" parTransId="{A2733AB6-87E5-401B-9101-13F3EC7D0901}" sibTransId="{D2D0D5D2-3345-4D0F-BD63-F75AC3A99290}"/>
    <dgm:cxn modelId="{D00DF41F-79F4-4346-8357-22E341649AB4}" type="presOf" srcId="{964EA18F-2E41-4F15-B8B3-FF65B04CB921}" destId="{710F545D-F02C-4161-BE9F-FE4C35A529DE}" srcOrd="0" destOrd="0" presId="urn:microsoft.com/office/officeart/2005/8/layout/hProcess3"/>
    <dgm:cxn modelId="{13759530-37B5-4784-B516-595C234AF1BF}" type="presOf" srcId="{DBFE47A8-9A7F-4EAC-9E20-98CA531380D5}" destId="{E560212F-42EE-4FAF-8FFB-6034CFBA85A4}" srcOrd="0" destOrd="0" presId="urn:microsoft.com/office/officeart/2005/8/layout/hProcess3"/>
    <dgm:cxn modelId="{EC70C43F-75B2-424C-AF95-1B22C327C514}" type="presOf" srcId="{6EA2B1B0-6EA4-4238-AEE0-18CB11FF3E88}" destId="{3EF6A00D-F823-4B0B-BB0B-C03AF69B31FD}" srcOrd="0" destOrd="0" presId="urn:microsoft.com/office/officeart/2005/8/layout/hProcess3"/>
    <dgm:cxn modelId="{80864C56-5715-4773-8883-070A63160603}" type="presOf" srcId="{989F2212-A38A-4D2E-8653-1B0950CC2CB2}" destId="{DDA577C1-57EE-489A-A456-D4494579B61E}" srcOrd="0" destOrd="0" presId="urn:microsoft.com/office/officeart/2005/8/layout/hProcess3"/>
    <dgm:cxn modelId="{6CBB827A-3051-4068-BF67-9193F61FE579}" type="presOf" srcId="{24BEBDCB-EF7C-440A-84CE-EE26D316042D}" destId="{4EAE0967-CE0B-4636-A991-66D8533D194C}" srcOrd="0" destOrd="0" presId="urn:microsoft.com/office/officeart/2005/8/layout/hProcess3"/>
    <dgm:cxn modelId="{4C9A728E-8C36-49F5-8781-3D554AE62F94}" srcId="{24BEBDCB-EF7C-440A-84CE-EE26D316042D}" destId="{989F2212-A38A-4D2E-8653-1B0950CC2CB2}" srcOrd="0" destOrd="0" parTransId="{68E4CCF9-ABE2-494F-B42D-A1C1F3C5DBE4}" sibTransId="{AB198D77-CCD9-4842-90DB-BDD031E4210E}"/>
    <dgm:cxn modelId="{2A90C9A9-A64A-4C7E-88D0-D23836566293}" srcId="{24BEBDCB-EF7C-440A-84CE-EE26D316042D}" destId="{964EA18F-2E41-4F15-B8B3-FF65B04CB921}" srcOrd="3" destOrd="0" parTransId="{607B3009-6341-4638-975D-C3CD47814507}" sibTransId="{F9308349-7D51-448D-B249-6BA82A59FB98}"/>
    <dgm:cxn modelId="{3636E338-A162-4A43-8909-AB5D6FB89F70}" type="presParOf" srcId="{4EAE0967-CE0B-4636-A991-66D8533D194C}" destId="{5290BEED-02AB-4833-AFB3-0BC19F710657}" srcOrd="0" destOrd="0" presId="urn:microsoft.com/office/officeart/2005/8/layout/hProcess3"/>
    <dgm:cxn modelId="{86C4190F-CBD9-4B6F-A4F8-BE736F8E1362}" type="presParOf" srcId="{4EAE0967-CE0B-4636-A991-66D8533D194C}" destId="{4C0CE55A-D046-48AB-82EC-44BAE5E82B4F}" srcOrd="1" destOrd="0" presId="urn:microsoft.com/office/officeart/2005/8/layout/hProcess3"/>
    <dgm:cxn modelId="{8BC43930-DB85-40EC-9097-3DE31DA2ECA5}" type="presParOf" srcId="{4C0CE55A-D046-48AB-82EC-44BAE5E82B4F}" destId="{5F08BF6B-DF20-4A6E-A593-F0F07F7A5391}" srcOrd="0" destOrd="0" presId="urn:microsoft.com/office/officeart/2005/8/layout/hProcess3"/>
    <dgm:cxn modelId="{872C99D1-0187-4A59-9989-46A2811A9478}" type="presParOf" srcId="{4C0CE55A-D046-48AB-82EC-44BAE5E82B4F}" destId="{AC2D1ED4-2993-4EA2-990C-278916F1A254}" srcOrd="1" destOrd="0" presId="urn:microsoft.com/office/officeart/2005/8/layout/hProcess3"/>
    <dgm:cxn modelId="{75BEE6AC-5BD4-4695-92AB-A1CD9ACF051F}" type="presParOf" srcId="{AC2D1ED4-2993-4EA2-990C-278916F1A254}" destId="{4F09CCB2-67C5-44CF-8E44-C5EABA5DF729}" srcOrd="0" destOrd="0" presId="urn:microsoft.com/office/officeart/2005/8/layout/hProcess3"/>
    <dgm:cxn modelId="{40463C69-2756-4A9C-85A1-282991B38D35}" type="presParOf" srcId="{AC2D1ED4-2993-4EA2-990C-278916F1A254}" destId="{DDA577C1-57EE-489A-A456-D4494579B61E}" srcOrd="1" destOrd="0" presId="urn:microsoft.com/office/officeart/2005/8/layout/hProcess3"/>
    <dgm:cxn modelId="{268DA739-BD41-46E0-8FD3-98A0857D2231}" type="presParOf" srcId="{AC2D1ED4-2993-4EA2-990C-278916F1A254}" destId="{0757830B-E44A-4F68-8E36-F841AD6442A6}" srcOrd="2" destOrd="0" presId="urn:microsoft.com/office/officeart/2005/8/layout/hProcess3"/>
    <dgm:cxn modelId="{E9066BDB-AC2B-48D1-A250-1BAB8E1EFD8C}" type="presParOf" srcId="{AC2D1ED4-2993-4EA2-990C-278916F1A254}" destId="{5E16D8AE-D3D3-45DF-BC16-0623E1FBC7B6}" srcOrd="3" destOrd="0" presId="urn:microsoft.com/office/officeart/2005/8/layout/hProcess3"/>
    <dgm:cxn modelId="{5D2CE497-50D7-4A97-92D7-4B89991792AA}" type="presParOf" srcId="{4C0CE55A-D046-48AB-82EC-44BAE5E82B4F}" destId="{E8857687-5585-4D86-B2CC-518F17055D5E}" srcOrd="2" destOrd="0" presId="urn:microsoft.com/office/officeart/2005/8/layout/hProcess3"/>
    <dgm:cxn modelId="{6B7D5CBC-3C9D-4199-8BDC-03DE9904720C}" type="presParOf" srcId="{4C0CE55A-D046-48AB-82EC-44BAE5E82B4F}" destId="{1B0F60F5-640D-4B16-9BF6-B520855E88A0}" srcOrd="3" destOrd="0" presId="urn:microsoft.com/office/officeart/2005/8/layout/hProcess3"/>
    <dgm:cxn modelId="{BC880AD9-47EB-420D-A17D-47E5C6DF78E9}" type="presParOf" srcId="{1B0F60F5-640D-4B16-9BF6-B520855E88A0}" destId="{52E54645-352B-40DB-B69D-54CC19C42007}" srcOrd="0" destOrd="0" presId="urn:microsoft.com/office/officeart/2005/8/layout/hProcess3"/>
    <dgm:cxn modelId="{03B201BE-3E86-4009-80FE-C4B9B1F9DB5E}" type="presParOf" srcId="{1B0F60F5-640D-4B16-9BF6-B520855E88A0}" destId="{E560212F-42EE-4FAF-8FFB-6034CFBA85A4}" srcOrd="1" destOrd="0" presId="urn:microsoft.com/office/officeart/2005/8/layout/hProcess3"/>
    <dgm:cxn modelId="{EAE06776-2402-405C-A042-90816E4B2F60}" type="presParOf" srcId="{1B0F60F5-640D-4B16-9BF6-B520855E88A0}" destId="{E130FF37-7DF5-4B32-BDE5-68C123D6F2B1}" srcOrd="2" destOrd="0" presId="urn:microsoft.com/office/officeart/2005/8/layout/hProcess3"/>
    <dgm:cxn modelId="{457D26F9-0F4C-4B19-A4A8-E205D7B32143}" type="presParOf" srcId="{1B0F60F5-640D-4B16-9BF6-B520855E88A0}" destId="{3C2B6FB9-CDAD-4D07-A3B7-ED3C7FD76737}" srcOrd="3" destOrd="0" presId="urn:microsoft.com/office/officeart/2005/8/layout/hProcess3"/>
    <dgm:cxn modelId="{F1C67FFC-B71A-4AA7-9C7F-AE87F8BB2DD7}" type="presParOf" srcId="{4C0CE55A-D046-48AB-82EC-44BAE5E82B4F}" destId="{CDF39325-2C3D-45CC-8232-D4C7C15379C4}" srcOrd="4" destOrd="0" presId="urn:microsoft.com/office/officeart/2005/8/layout/hProcess3"/>
    <dgm:cxn modelId="{D8D99CD4-1556-422B-BD1A-0DB72D340C6A}" type="presParOf" srcId="{4C0CE55A-D046-48AB-82EC-44BAE5E82B4F}" destId="{1C8B64F2-5C45-42BC-8D97-755B84352614}" srcOrd="5" destOrd="0" presId="urn:microsoft.com/office/officeart/2005/8/layout/hProcess3"/>
    <dgm:cxn modelId="{A8A0E41D-F64B-47F1-BC79-5882F4423881}" type="presParOf" srcId="{1C8B64F2-5C45-42BC-8D97-755B84352614}" destId="{8505EEA2-E8FC-4E4A-90B0-DEC27C25F191}" srcOrd="0" destOrd="0" presId="urn:microsoft.com/office/officeart/2005/8/layout/hProcess3"/>
    <dgm:cxn modelId="{004E39B4-46F7-495C-8CBC-44FBAF8595C5}" type="presParOf" srcId="{1C8B64F2-5C45-42BC-8D97-755B84352614}" destId="{3EF6A00D-F823-4B0B-BB0B-C03AF69B31FD}" srcOrd="1" destOrd="0" presId="urn:microsoft.com/office/officeart/2005/8/layout/hProcess3"/>
    <dgm:cxn modelId="{E0A4C1C7-3F35-452E-AF72-F48FE6A73A1D}" type="presParOf" srcId="{1C8B64F2-5C45-42BC-8D97-755B84352614}" destId="{7E15DF8A-BBA8-4BE5-9871-23A03B6D18B7}" srcOrd="2" destOrd="0" presId="urn:microsoft.com/office/officeart/2005/8/layout/hProcess3"/>
    <dgm:cxn modelId="{CE1D6B18-08FE-4B74-9B48-56DAEF83C492}" type="presParOf" srcId="{1C8B64F2-5C45-42BC-8D97-755B84352614}" destId="{1721F74C-E535-44FE-BA27-AA4D0D5B1808}" srcOrd="3" destOrd="0" presId="urn:microsoft.com/office/officeart/2005/8/layout/hProcess3"/>
    <dgm:cxn modelId="{3B95D5EF-9DF1-4460-9B7D-37066941C58C}" type="presParOf" srcId="{4C0CE55A-D046-48AB-82EC-44BAE5E82B4F}" destId="{AF2E526A-607F-4A38-8BBD-BDF482C69744}" srcOrd="6" destOrd="0" presId="urn:microsoft.com/office/officeart/2005/8/layout/hProcess3"/>
    <dgm:cxn modelId="{D82FCC0B-E898-4959-BBD3-112275BEF8FB}" type="presParOf" srcId="{4C0CE55A-D046-48AB-82EC-44BAE5E82B4F}" destId="{3FB01E39-A0AE-45F0-8A4C-D6D3D77EC888}" srcOrd="7" destOrd="0" presId="urn:microsoft.com/office/officeart/2005/8/layout/hProcess3"/>
    <dgm:cxn modelId="{A1A6E683-1B64-4FD9-8922-8F3DE7DD3F15}" type="presParOf" srcId="{3FB01E39-A0AE-45F0-8A4C-D6D3D77EC888}" destId="{2B76E295-9A85-4761-9DA8-D6F4426DEA5A}" srcOrd="0" destOrd="0" presId="urn:microsoft.com/office/officeart/2005/8/layout/hProcess3"/>
    <dgm:cxn modelId="{C3D049CF-D99B-439F-A587-A0BFAE3019C3}" type="presParOf" srcId="{3FB01E39-A0AE-45F0-8A4C-D6D3D77EC888}" destId="{710F545D-F02C-4161-BE9F-FE4C35A529DE}" srcOrd="1" destOrd="0" presId="urn:microsoft.com/office/officeart/2005/8/layout/hProcess3"/>
    <dgm:cxn modelId="{429C9EF7-3E16-4779-AFBF-B6214B9A94B5}" type="presParOf" srcId="{3FB01E39-A0AE-45F0-8A4C-D6D3D77EC888}" destId="{5D5D33CA-4C95-4876-B0E9-7E2F5D3A4055}" srcOrd="2" destOrd="0" presId="urn:microsoft.com/office/officeart/2005/8/layout/hProcess3"/>
    <dgm:cxn modelId="{C16ABC4D-D626-4C15-96E9-9EACFEE60ADE}" type="presParOf" srcId="{3FB01E39-A0AE-45F0-8A4C-D6D3D77EC888}" destId="{4D508300-3B0D-4BD7-AE19-6ACC894706C8}" srcOrd="3" destOrd="0" presId="urn:microsoft.com/office/officeart/2005/8/layout/hProcess3"/>
    <dgm:cxn modelId="{A18A8523-9FCC-49B3-AAB0-6A1C99293065}" type="presParOf" srcId="{4C0CE55A-D046-48AB-82EC-44BAE5E82B4F}" destId="{E0DAF5B7-8BD5-471E-A4A2-DD2C19CF43AA}" srcOrd="8" destOrd="0" presId="urn:microsoft.com/office/officeart/2005/8/layout/hProcess3"/>
    <dgm:cxn modelId="{B6D3576A-52B7-4FE5-8ED6-A034B787B8B9}" type="presParOf" srcId="{4C0CE55A-D046-48AB-82EC-44BAE5E82B4F}" destId="{CBFF18ED-7C7D-4F19-BAB8-F08DF5FD1FA9}" srcOrd="9" destOrd="0" presId="urn:microsoft.com/office/officeart/2005/8/layout/hProcess3"/>
    <dgm:cxn modelId="{510CA31E-B451-4A17-BB85-3C2227EBA4C8}" type="presParOf" srcId="{4C0CE55A-D046-48AB-82EC-44BAE5E82B4F}" destId="{A4202F21-A4A0-4512-8947-BAC2283036B0}" srcOrd="10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FDFFC4-3482-4FC5-BABD-0C91A79974B6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A56092CF-D8F6-4368-8E61-50B44213CC91}">
      <dgm:prSet phldrT="[Text]" phldr="0"/>
      <dgm:spPr/>
      <dgm:t>
        <a:bodyPr/>
        <a:lstStyle/>
        <a:p>
          <a:pPr rtl="0"/>
          <a:r>
            <a:rPr lang="en-US" dirty="0">
              <a:latin typeface="Modern Love"/>
            </a:rPr>
            <a:t>BLEU Score</a:t>
          </a:r>
          <a:endParaRPr lang="en-US" dirty="0"/>
        </a:p>
      </dgm:t>
    </dgm:pt>
    <dgm:pt modelId="{B9252B2A-11C4-45DF-A332-4E031D26FE80}" type="parTrans" cxnId="{7FFF6EF8-BECF-4677-853B-D214839E5CBD}">
      <dgm:prSet/>
      <dgm:spPr/>
    </dgm:pt>
    <dgm:pt modelId="{88E89622-4FCD-4081-BAE1-C58D4BA27519}" type="sibTrans" cxnId="{7FFF6EF8-BECF-4677-853B-D214839E5CBD}">
      <dgm:prSet/>
      <dgm:spPr/>
    </dgm:pt>
    <dgm:pt modelId="{6CB51B68-593A-4A1F-B56F-0A3D0D55C154}">
      <dgm:prSet phldrT="[Text]" phldr="0"/>
      <dgm:spPr/>
      <dgm:t>
        <a:bodyPr/>
        <a:lstStyle/>
        <a:p>
          <a:r>
            <a:rPr lang="en-US" dirty="0">
              <a:latin typeface="Modern Love"/>
            </a:rPr>
            <a:t>for</a:t>
          </a:r>
          <a:endParaRPr lang="en-US" dirty="0"/>
        </a:p>
      </dgm:t>
    </dgm:pt>
    <dgm:pt modelId="{2FE1E44B-7B39-4807-BCE5-9183689E1C1E}" type="parTrans" cxnId="{D92D5E6E-48F1-4676-9609-791FFBAC9F14}">
      <dgm:prSet/>
      <dgm:spPr/>
    </dgm:pt>
    <dgm:pt modelId="{2942E9F9-E48F-4146-855F-E837936006B1}" type="sibTrans" cxnId="{D92D5E6E-48F1-4676-9609-791FFBAC9F14}">
      <dgm:prSet/>
      <dgm:spPr/>
    </dgm:pt>
    <dgm:pt modelId="{B45548F3-30F8-47CD-B87D-23D0B54AC6BE}">
      <dgm:prSet phldrT="[Text]" phldr="0"/>
      <dgm:spPr/>
      <dgm:t>
        <a:bodyPr/>
        <a:lstStyle/>
        <a:p>
          <a:r>
            <a:rPr lang="en-US" dirty="0" err="1">
              <a:latin typeface="Modern Love"/>
            </a:rPr>
            <a:t>Resnet+Gru</a:t>
          </a:r>
          <a:endParaRPr lang="en-US" dirty="0" err="1"/>
        </a:p>
      </dgm:t>
    </dgm:pt>
    <dgm:pt modelId="{7B1D4D1E-12C9-4178-8274-5C8A6DC17107}" type="parTrans" cxnId="{A75F996D-926D-4EFA-B659-40F4F1BCCA2D}">
      <dgm:prSet/>
      <dgm:spPr/>
    </dgm:pt>
    <dgm:pt modelId="{429582E6-633E-4D1B-9DED-9DBB89A89949}" type="sibTrans" cxnId="{A75F996D-926D-4EFA-B659-40F4F1BCCA2D}">
      <dgm:prSet/>
      <dgm:spPr/>
    </dgm:pt>
    <dgm:pt modelId="{93956191-6402-4FB5-8C70-3A97D04856A4}" type="pres">
      <dgm:prSet presAssocID="{95FDFFC4-3482-4FC5-BABD-0C91A79974B6}" presName="Name0" presStyleCnt="0">
        <dgm:presLayoutVars>
          <dgm:dir/>
          <dgm:animLvl val="lvl"/>
          <dgm:resizeHandles val="exact"/>
        </dgm:presLayoutVars>
      </dgm:prSet>
      <dgm:spPr/>
    </dgm:pt>
    <dgm:pt modelId="{7EA4D9B2-FD21-4203-A313-116886B94555}" type="pres">
      <dgm:prSet presAssocID="{95FDFFC4-3482-4FC5-BABD-0C91A79974B6}" presName="dummy" presStyleCnt="0"/>
      <dgm:spPr/>
    </dgm:pt>
    <dgm:pt modelId="{FDD0CE5A-03AF-48D3-AB37-5E45D2399415}" type="pres">
      <dgm:prSet presAssocID="{95FDFFC4-3482-4FC5-BABD-0C91A79974B6}" presName="linH" presStyleCnt="0"/>
      <dgm:spPr/>
    </dgm:pt>
    <dgm:pt modelId="{51DD507B-2548-4506-A714-0BE0444A619F}" type="pres">
      <dgm:prSet presAssocID="{95FDFFC4-3482-4FC5-BABD-0C91A79974B6}" presName="padding1" presStyleCnt="0"/>
      <dgm:spPr/>
    </dgm:pt>
    <dgm:pt modelId="{F66FA0AA-749E-470B-980B-320D29FCFD1F}" type="pres">
      <dgm:prSet presAssocID="{A56092CF-D8F6-4368-8E61-50B44213CC91}" presName="linV" presStyleCnt="0"/>
      <dgm:spPr/>
    </dgm:pt>
    <dgm:pt modelId="{175A168D-05C4-4033-B164-9F3259C8F6F3}" type="pres">
      <dgm:prSet presAssocID="{A56092CF-D8F6-4368-8E61-50B44213CC91}" presName="spVertical1" presStyleCnt="0"/>
      <dgm:spPr/>
    </dgm:pt>
    <dgm:pt modelId="{453488BA-28B5-45BF-BD72-E138C3481F9A}" type="pres">
      <dgm:prSet presAssocID="{A56092CF-D8F6-4368-8E61-50B44213CC91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C3ABCBA-D6CA-4346-8417-0753E4F9B818}" type="pres">
      <dgm:prSet presAssocID="{A56092CF-D8F6-4368-8E61-50B44213CC91}" presName="spVertical2" presStyleCnt="0"/>
      <dgm:spPr/>
    </dgm:pt>
    <dgm:pt modelId="{235D4847-2877-4BBB-8637-C077A6E4DF35}" type="pres">
      <dgm:prSet presAssocID="{A56092CF-D8F6-4368-8E61-50B44213CC91}" presName="spVertical3" presStyleCnt="0"/>
      <dgm:spPr/>
    </dgm:pt>
    <dgm:pt modelId="{2CA8392A-F5D6-4D97-B027-CC8528B9A0D5}" type="pres">
      <dgm:prSet presAssocID="{88E89622-4FCD-4081-BAE1-C58D4BA27519}" presName="space" presStyleCnt="0"/>
      <dgm:spPr/>
    </dgm:pt>
    <dgm:pt modelId="{9D7894C2-3A2C-4D06-9999-55C3C7A63F84}" type="pres">
      <dgm:prSet presAssocID="{6CB51B68-593A-4A1F-B56F-0A3D0D55C154}" presName="linV" presStyleCnt="0"/>
      <dgm:spPr/>
    </dgm:pt>
    <dgm:pt modelId="{4373EE7B-C614-40A1-8C46-984C84D714D2}" type="pres">
      <dgm:prSet presAssocID="{6CB51B68-593A-4A1F-B56F-0A3D0D55C154}" presName="spVertical1" presStyleCnt="0"/>
      <dgm:spPr/>
    </dgm:pt>
    <dgm:pt modelId="{76742BB3-8D9D-452D-AE8B-78B9949C1D29}" type="pres">
      <dgm:prSet presAssocID="{6CB51B68-593A-4A1F-B56F-0A3D0D55C154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2A80586-15E5-49A6-B15B-743A6860CA76}" type="pres">
      <dgm:prSet presAssocID="{6CB51B68-593A-4A1F-B56F-0A3D0D55C154}" presName="spVertical2" presStyleCnt="0"/>
      <dgm:spPr/>
    </dgm:pt>
    <dgm:pt modelId="{AE5B1623-5D7A-4958-A76C-C27966389DF5}" type="pres">
      <dgm:prSet presAssocID="{6CB51B68-593A-4A1F-B56F-0A3D0D55C154}" presName="spVertical3" presStyleCnt="0"/>
      <dgm:spPr/>
    </dgm:pt>
    <dgm:pt modelId="{AF149BAF-86D8-44C5-97E0-3BD85C5E949E}" type="pres">
      <dgm:prSet presAssocID="{2942E9F9-E48F-4146-855F-E837936006B1}" presName="space" presStyleCnt="0"/>
      <dgm:spPr/>
    </dgm:pt>
    <dgm:pt modelId="{1F2527A5-3739-4824-9B4B-4D8C9F2F71CB}" type="pres">
      <dgm:prSet presAssocID="{B45548F3-30F8-47CD-B87D-23D0B54AC6BE}" presName="linV" presStyleCnt="0"/>
      <dgm:spPr/>
    </dgm:pt>
    <dgm:pt modelId="{144EE853-A84B-4401-92CF-33EDC011D57D}" type="pres">
      <dgm:prSet presAssocID="{B45548F3-30F8-47CD-B87D-23D0B54AC6BE}" presName="spVertical1" presStyleCnt="0"/>
      <dgm:spPr/>
    </dgm:pt>
    <dgm:pt modelId="{37912924-2CA3-4A47-8FC8-D1143027556A}" type="pres">
      <dgm:prSet presAssocID="{B45548F3-30F8-47CD-B87D-23D0B54AC6BE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CE24305B-41D9-4096-A732-1DD73B18877E}" type="pres">
      <dgm:prSet presAssocID="{B45548F3-30F8-47CD-B87D-23D0B54AC6BE}" presName="spVertical2" presStyleCnt="0"/>
      <dgm:spPr/>
    </dgm:pt>
    <dgm:pt modelId="{E6C8E09F-4DD3-402B-90AC-2F43A8230854}" type="pres">
      <dgm:prSet presAssocID="{B45548F3-30F8-47CD-B87D-23D0B54AC6BE}" presName="spVertical3" presStyleCnt="0"/>
      <dgm:spPr/>
    </dgm:pt>
    <dgm:pt modelId="{6348F4E4-3D5B-459F-8B18-C50464F44F6A}" type="pres">
      <dgm:prSet presAssocID="{95FDFFC4-3482-4FC5-BABD-0C91A79974B6}" presName="padding2" presStyleCnt="0"/>
      <dgm:spPr/>
    </dgm:pt>
    <dgm:pt modelId="{4553A7AB-DFC6-47AD-B1E4-692EA055B22F}" type="pres">
      <dgm:prSet presAssocID="{95FDFFC4-3482-4FC5-BABD-0C91A79974B6}" presName="negArrow" presStyleCnt="0"/>
      <dgm:spPr/>
    </dgm:pt>
    <dgm:pt modelId="{B2D58E70-EDD7-4A73-81B4-E24AE8DDF34A}" type="pres">
      <dgm:prSet presAssocID="{95FDFFC4-3482-4FC5-BABD-0C91A79974B6}" presName="backgroundArrow" presStyleLbl="node1" presStyleIdx="0" presStyleCnt="1"/>
      <dgm:spPr/>
    </dgm:pt>
  </dgm:ptLst>
  <dgm:cxnLst>
    <dgm:cxn modelId="{A2FED024-8333-44D7-8DE8-68ECA3383192}" type="presOf" srcId="{95FDFFC4-3482-4FC5-BABD-0C91A79974B6}" destId="{93956191-6402-4FB5-8C70-3A97D04856A4}" srcOrd="0" destOrd="0" presId="urn:microsoft.com/office/officeart/2005/8/layout/hProcess3"/>
    <dgm:cxn modelId="{A75F996D-926D-4EFA-B659-40F4F1BCCA2D}" srcId="{95FDFFC4-3482-4FC5-BABD-0C91A79974B6}" destId="{B45548F3-30F8-47CD-B87D-23D0B54AC6BE}" srcOrd="2" destOrd="0" parTransId="{7B1D4D1E-12C9-4178-8274-5C8A6DC17107}" sibTransId="{429582E6-633E-4D1B-9DED-9DBB89A89949}"/>
    <dgm:cxn modelId="{D92D5E6E-48F1-4676-9609-791FFBAC9F14}" srcId="{95FDFFC4-3482-4FC5-BABD-0C91A79974B6}" destId="{6CB51B68-593A-4A1F-B56F-0A3D0D55C154}" srcOrd="1" destOrd="0" parTransId="{2FE1E44B-7B39-4807-BCE5-9183689E1C1E}" sibTransId="{2942E9F9-E48F-4146-855F-E837936006B1}"/>
    <dgm:cxn modelId="{E0ECD151-7D01-49C8-9FB8-8D047E53B4C3}" type="presOf" srcId="{6CB51B68-593A-4A1F-B56F-0A3D0D55C154}" destId="{76742BB3-8D9D-452D-AE8B-78B9949C1D29}" srcOrd="0" destOrd="0" presId="urn:microsoft.com/office/officeart/2005/8/layout/hProcess3"/>
    <dgm:cxn modelId="{73DA64BF-0754-4323-84E6-54CF05CC3C05}" type="presOf" srcId="{A56092CF-D8F6-4368-8E61-50B44213CC91}" destId="{453488BA-28B5-45BF-BD72-E138C3481F9A}" srcOrd="0" destOrd="0" presId="urn:microsoft.com/office/officeart/2005/8/layout/hProcess3"/>
    <dgm:cxn modelId="{8557F3D2-A7E7-4670-A7D0-4A9BB7DA988D}" type="presOf" srcId="{B45548F3-30F8-47CD-B87D-23D0B54AC6BE}" destId="{37912924-2CA3-4A47-8FC8-D1143027556A}" srcOrd="0" destOrd="0" presId="urn:microsoft.com/office/officeart/2005/8/layout/hProcess3"/>
    <dgm:cxn modelId="{7FFF6EF8-BECF-4677-853B-D214839E5CBD}" srcId="{95FDFFC4-3482-4FC5-BABD-0C91A79974B6}" destId="{A56092CF-D8F6-4368-8E61-50B44213CC91}" srcOrd="0" destOrd="0" parTransId="{B9252B2A-11C4-45DF-A332-4E031D26FE80}" sibTransId="{88E89622-4FCD-4081-BAE1-C58D4BA27519}"/>
    <dgm:cxn modelId="{94403BDB-9D15-4302-BC73-424260DD58DE}" type="presParOf" srcId="{93956191-6402-4FB5-8C70-3A97D04856A4}" destId="{7EA4D9B2-FD21-4203-A313-116886B94555}" srcOrd="0" destOrd="0" presId="urn:microsoft.com/office/officeart/2005/8/layout/hProcess3"/>
    <dgm:cxn modelId="{0B1ADDB5-7912-437C-A3F8-4FA28746EEBC}" type="presParOf" srcId="{93956191-6402-4FB5-8C70-3A97D04856A4}" destId="{FDD0CE5A-03AF-48D3-AB37-5E45D2399415}" srcOrd="1" destOrd="0" presId="urn:microsoft.com/office/officeart/2005/8/layout/hProcess3"/>
    <dgm:cxn modelId="{7BF2295B-F2DC-497A-AB5D-162DED44A52D}" type="presParOf" srcId="{FDD0CE5A-03AF-48D3-AB37-5E45D2399415}" destId="{51DD507B-2548-4506-A714-0BE0444A619F}" srcOrd="0" destOrd="0" presId="urn:microsoft.com/office/officeart/2005/8/layout/hProcess3"/>
    <dgm:cxn modelId="{DB58B40D-7632-4903-A2E9-3FC31D8225A0}" type="presParOf" srcId="{FDD0CE5A-03AF-48D3-AB37-5E45D2399415}" destId="{F66FA0AA-749E-470B-980B-320D29FCFD1F}" srcOrd="1" destOrd="0" presId="urn:microsoft.com/office/officeart/2005/8/layout/hProcess3"/>
    <dgm:cxn modelId="{64A771AF-22A0-4BD6-9C76-A3B2F4E51317}" type="presParOf" srcId="{F66FA0AA-749E-470B-980B-320D29FCFD1F}" destId="{175A168D-05C4-4033-B164-9F3259C8F6F3}" srcOrd="0" destOrd="0" presId="urn:microsoft.com/office/officeart/2005/8/layout/hProcess3"/>
    <dgm:cxn modelId="{108BC0C2-E723-467B-9B3F-BD592BF08496}" type="presParOf" srcId="{F66FA0AA-749E-470B-980B-320D29FCFD1F}" destId="{453488BA-28B5-45BF-BD72-E138C3481F9A}" srcOrd="1" destOrd="0" presId="urn:microsoft.com/office/officeart/2005/8/layout/hProcess3"/>
    <dgm:cxn modelId="{2BE114CD-96D4-4F34-AFDB-075E2D1C6EA3}" type="presParOf" srcId="{F66FA0AA-749E-470B-980B-320D29FCFD1F}" destId="{CC3ABCBA-D6CA-4346-8417-0753E4F9B818}" srcOrd="2" destOrd="0" presId="urn:microsoft.com/office/officeart/2005/8/layout/hProcess3"/>
    <dgm:cxn modelId="{854CB562-9AEE-4F27-82E6-981DAEA1852B}" type="presParOf" srcId="{F66FA0AA-749E-470B-980B-320D29FCFD1F}" destId="{235D4847-2877-4BBB-8637-C077A6E4DF35}" srcOrd="3" destOrd="0" presId="urn:microsoft.com/office/officeart/2005/8/layout/hProcess3"/>
    <dgm:cxn modelId="{A4AE329D-93D0-4122-B2AB-0C3158BC9C7D}" type="presParOf" srcId="{FDD0CE5A-03AF-48D3-AB37-5E45D2399415}" destId="{2CA8392A-F5D6-4D97-B027-CC8528B9A0D5}" srcOrd="2" destOrd="0" presId="urn:microsoft.com/office/officeart/2005/8/layout/hProcess3"/>
    <dgm:cxn modelId="{D06B5C99-459B-495B-ADCF-B6CFA49FC431}" type="presParOf" srcId="{FDD0CE5A-03AF-48D3-AB37-5E45D2399415}" destId="{9D7894C2-3A2C-4D06-9999-55C3C7A63F84}" srcOrd="3" destOrd="0" presId="urn:microsoft.com/office/officeart/2005/8/layout/hProcess3"/>
    <dgm:cxn modelId="{9D39490B-6550-4E8E-BD2C-7A235AFAC31B}" type="presParOf" srcId="{9D7894C2-3A2C-4D06-9999-55C3C7A63F84}" destId="{4373EE7B-C614-40A1-8C46-984C84D714D2}" srcOrd="0" destOrd="0" presId="urn:microsoft.com/office/officeart/2005/8/layout/hProcess3"/>
    <dgm:cxn modelId="{BE41019D-CD83-42C0-AE42-EC3E8BBA6264}" type="presParOf" srcId="{9D7894C2-3A2C-4D06-9999-55C3C7A63F84}" destId="{76742BB3-8D9D-452D-AE8B-78B9949C1D29}" srcOrd="1" destOrd="0" presId="urn:microsoft.com/office/officeart/2005/8/layout/hProcess3"/>
    <dgm:cxn modelId="{2B89F165-2644-4B3E-82FF-501639D9F1FF}" type="presParOf" srcId="{9D7894C2-3A2C-4D06-9999-55C3C7A63F84}" destId="{12A80586-15E5-49A6-B15B-743A6860CA76}" srcOrd="2" destOrd="0" presId="urn:microsoft.com/office/officeart/2005/8/layout/hProcess3"/>
    <dgm:cxn modelId="{D820F478-56B8-43A1-BC74-43E68FFE786A}" type="presParOf" srcId="{9D7894C2-3A2C-4D06-9999-55C3C7A63F84}" destId="{AE5B1623-5D7A-4958-A76C-C27966389DF5}" srcOrd="3" destOrd="0" presId="urn:microsoft.com/office/officeart/2005/8/layout/hProcess3"/>
    <dgm:cxn modelId="{9E844DA6-5BD3-4F2F-B655-D720FA0E67A5}" type="presParOf" srcId="{FDD0CE5A-03AF-48D3-AB37-5E45D2399415}" destId="{AF149BAF-86D8-44C5-97E0-3BD85C5E949E}" srcOrd="4" destOrd="0" presId="urn:microsoft.com/office/officeart/2005/8/layout/hProcess3"/>
    <dgm:cxn modelId="{8999946B-6068-4713-81A2-F83D5EFE094F}" type="presParOf" srcId="{FDD0CE5A-03AF-48D3-AB37-5E45D2399415}" destId="{1F2527A5-3739-4824-9B4B-4D8C9F2F71CB}" srcOrd="5" destOrd="0" presId="urn:microsoft.com/office/officeart/2005/8/layout/hProcess3"/>
    <dgm:cxn modelId="{C9FD8F39-55FD-424E-A429-E8AC60CB3700}" type="presParOf" srcId="{1F2527A5-3739-4824-9B4B-4D8C9F2F71CB}" destId="{144EE853-A84B-4401-92CF-33EDC011D57D}" srcOrd="0" destOrd="0" presId="urn:microsoft.com/office/officeart/2005/8/layout/hProcess3"/>
    <dgm:cxn modelId="{5D9AEE2A-B8DF-42C9-938D-844E3AEFE966}" type="presParOf" srcId="{1F2527A5-3739-4824-9B4B-4D8C9F2F71CB}" destId="{37912924-2CA3-4A47-8FC8-D1143027556A}" srcOrd="1" destOrd="0" presId="urn:microsoft.com/office/officeart/2005/8/layout/hProcess3"/>
    <dgm:cxn modelId="{5B445ABB-48B5-4B6A-8BB3-539C25CAC2BB}" type="presParOf" srcId="{1F2527A5-3739-4824-9B4B-4D8C9F2F71CB}" destId="{CE24305B-41D9-4096-A732-1DD73B18877E}" srcOrd="2" destOrd="0" presId="urn:microsoft.com/office/officeart/2005/8/layout/hProcess3"/>
    <dgm:cxn modelId="{57ECD53E-19E4-40A9-AFDF-05671502E964}" type="presParOf" srcId="{1F2527A5-3739-4824-9B4B-4D8C9F2F71CB}" destId="{E6C8E09F-4DD3-402B-90AC-2F43A8230854}" srcOrd="3" destOrd="0" presId="urn:microsoft.com/office/officeart/2005/8/layout/hProcess3"/>
    <dgm:cxn modelId="{088213A0-D5CD-42F5-9B7D-0986BD6EE735}" type="presParOf" srcId="{FDD0CE5A-03AF-48D3-AB37-5E45D2399415}" destId="{6348F4E4-3D5B-459F-8B18-C50464F44F6A}" srcOrd="6" destOrd="0" presId="urn:microsoft.com/office/officeart/2005/8/layout/hProcess3"/>
    <dgm:cxn modelId="{B0B40F5D-E607-4244-8C5B-99090852AB3E}" type="presParOf" srcId="{FDD0CE5A-03AF-48D3-AB37-5E45D2399415}" destId="{4553A7AB-DFC6-47AD-B1E4-692EA055B22F}" srcOrd="7" destOrd="0" presId="urn:microsoft.com/office/officeart/2005/8/layout/hProcess3"/>
    <dgm:cxn modelId="{55B6D6FD-5BE5-4310-BC93-4365F208BDFF}" type="presParOf" srcId="{FDD0CE5A-03AF-48D3-AB37-5E45D2399415}" destId="{B2D58E70-EDD7-4A73-81B4-E24AE8DDF34A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87F872-9431-4F63-996E-79F0B04C7719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3344CAC6-C847-40DA-93BD-B0687C16B3A7}">
      <dgm:prSet phldrT="[Text]" phldr="0"/>
      <dgm:spPr/>
      <dgm:t>
        <a:bodyPr/>
        <a:lstStyle/>
        <a:p>
          <a:pPr rtl="0"/>
          <a:r>
            <a:rPr lang="en-US" dirty="0">
              <a:latin typeface="Modern Love"/>
            </a:rPr>
            <a:t>BLEU Score</a:t>
          </a:r>
          <a:endParaRPr lang="en-US" dirty="0"/>
        </a:p>
      </dgm:t>
    </dgm:pt>
    <dgm:pt modelId="{1280BCAA-20C3-4D88-A548-D868970280C0}" type="parTrans" cxnId="{C3FF8374-7F2D-4BBE-865A-FF804182A128}">
      <dgm:prSet/>
      <dgm:spPr/>
    </dgm:pt>
    <dgm:pt modelId="{3F602527-8ACC-42C3-8DF1-B315052B449C}" type="sibTrans" cxnId="{C3FF8374-7F2D-4BBE-865A-FF804182A128}">
      <dgm:prSet/>
      <dgm:spPr/>
    </dgm:pt>
    <dgm:pt modelId="{88A6B3D0-2B08-44C3-A7B6-E1C4A5AC81DC}">
      <dgm:prSet phldrT="[Text]" phldr="0"/>
      <dgm:spPr/>
      <dgm:t>
        <a:bodyPr/>
        <a:lstStyle/>
        <a:p>
          <a:r>
            <a:rPr lang="en-US" dirty="0">
              <a:latin typeface="Modern Love"/>
            </a:rPr>
            <a:t>for</a:t>
          </a:r>
          <a:endParaRPr lang="en-US" dirty="0"/>
        </a:p>
      </dgm:t>
    </dgm:pt>
    <dgm:pt modelId="{7A2B5CD8-349B-4825-AFBC-D238585FA66A}" type="parTrans" cxnId="{345914EA-0ECC-439E-BB09-ECA7C3A4AA77}">
      <dgm:prSet/>
      <dgm:spPr/>
    </dgm:pt>
    <dgm:pt modelId="{9CD6547A-0E99-4DF2-B6BE-BCBE607DEBC0}" type="sibTrans" cxnId="{345914EA-0ECC-439E-BB09-ECA7C3A4AA77}">
      <dgm:prSet/>
      <dgm:spPr/>
    </dgm:pt>
    <dgm:pt modelId="{E8C506B1-A8AA-43D7-A332-6BDC53A5C4DC}">
      <dgm:prSet phldrT="[Text]" phldr="0"/>
      <dgm:spPr/>
      <dgm:t>
        <a:bodyPr/>
        <a:lstStyle/>
        <a:p>
          <a:r>
            <a:rPr lang="en-US" dirty="0">
              <a:latin typeface="Modern Love"/>
            </a:rPr>
            <a:t>CNN+RESNET</a:t>
          </a:r>
          <a:endParaRPr lang="en-US" dirty="0"/>
        </a:p>
      </dgm:t>
    </dgm:pt>
    <dgm:pt modelId="{7EF5C321-A0B6-4F13-A5D7-827603F749AB}" type="parTrans" cxnId="{C83D445E-6958-492B-A887-ED3919BACEA8}">
      <dgm:prSet/>
      <dgm:spPr/>
    </dgm:pt>
    <dgm:pt modelId="{31CF6780-38DA-4C1F-805F-64D1A4094344}" type="sibTrans" cxnId="{C83D445E-6958-492B-A887-ED3919BACEA8}">
      <dgm:prSet/>
      <dgm:spPr/>
    </dgm:pt>
    <dgm:pt modelId="{E7E6C0FE-17C4-4E08-A15F-3E4C0857F8C9}" type="pres">
      <dgm:prSet presAssocID="{1F87F872-9431-4F63-996E-79F0B04C7719}" presName="Name0" presStyleCnt="0">
        <dgm:presLayoutVars>
          <dgm:dir/>
          <dgm:animLvl val="lvl"/>
          <dgm:resizeHandles val="exact"/>
        </dgm:presLayoutVars>
      </dgm:prSet>
      <dgm:spPr/>
    </dgm:pt>
    <dgm:pt modelId="{AEBC779D-B582-4339-8D6F-8304DC516F35}" type="pres">
      <dgm:prSet presAssocID="{1F87F872-9431-4F63-996E-79F0B04C7719}" presName="dummy" presStyleCnt="0"/>
      <dgm:spPr/>
    </dgm:pt>
    <dgm:pt modelId="{04966BF6-50A6-434B-87F6-6BC586101126}" type="pres">
      <dgm:prSet presAssocID="{1F87F872-9431-4F63-996E-79F0B04C7719}" presName="linH" presStyleCnt="0"/>
      <dgm:spPr/>
    </dgm:pt>
    <dgm:pt modelId="{4BA54EB9-47CB-4792-A0A7-765CF4329845}" type="pres">
      <dgm:prSet presAssocID="{1F87F872-9431-4F63-996E-79F0B04C7719}" presName="padding1" presStyleCnt="0"/>
      <dgm:spPr/>
    </dgm:pt>
    <dgm:pt modelId="{237CC622-3FB8-4A10-AC32-C01BD64E0E0F}" type="pres">
      <dgm:prSet presAssocID="{3344CAC6-C847-40DA-93BD-B0687C16B3A7}" presName="linV" presStyleCnt="0"/>
      <dgm:spPr/>
    </dgm:pt>
    <dgm:pt modelId="{44BCBC12-42F6-430E-B90D-1CB8F93FE8FE}" type="pres">
      <dgm:prSet presAssocID="{3344CAC6-C847-40DA-93BD-B0687C16B3A7}" presName="spVertical1" presStyleCnt="0"/>
      <dgm:spPr/>
    </dgm:pt>
    <dgm:pt modelId="{51FB0136-096C-4A44-9FD2-EBD031B07715}" type="pres">
      <dgm:prSet presAssocID="{3344CAC6-C847-40DA-93BD-B0687C16B3A7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90E8B0F-9A44-4DB4-A14D-2903EBA0DE2D}" type="pres">
      <dgm:prSet presAssocID="{3344CAC6-C847-40DA-93BD-B0687C16B3A7}" presName="spVertical2" presStyleCnt="0"/>
      <dgm:spPr/>
    </dgm:pt>
    <dgm:pt modelId="{09F608CA-34F4-47D5-9506-F2981CEDF29E}" type="pres">
      <dgm:prSet presAssocID="{3344CAC6-C847-40DA-93BD-B0687C16B3A7}" presName="spVertical3" presStyleCnt="0"/>
      <dgm:spPr/>
    </dgm:pt>
    <dgm:pt modelId="{BCE32D79-D229-49F1-9DA4-AB258301F475}" type="pres">
      <dgm:prSet presAssocID="{3F602527-8ACC-42C3-8DF1-B315052B449C}" presName="space" presStyleCnt="0"/>
      <dgm:spPr/>
    </dgm:pt>
    <dgm:pt modelId="{0B1C867F-39DA-4C32-8F15-2AB144635189}" type="pres">
      <dgm:prSet presAssocID="{88A6B3D0-2B08-44C3-A7B6-E1C4A5AC81DC}" presName="linV" presStyleCnt="0"/>
      <dgm:spPr/>
    </dgm:pt>
    <dgm:pt modelId="{355EC9BD-6875-4715-A623-F8B5901227FD}" type="pres">
      <dgm:prSet presAssocID="{88A6B3D0-2B08-44C3-A7B6-E1C4A5AC81DC}" presName="spVertical1" presStyleCnt="0"/>
      <dgm:spPr/>
    </dgm:pt>
    <dgm:pt modelId="{2ED473D8-4EB0-4042-9073-4AA882F49D7A}" type="pres">
      <dgm:prSet presAssocID="{88A6B3D0-2B08-44C3-A7B6-E1C4A5AC81DC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7A9C4BE-1636-43F1-9810-6CAA74F4BD10}" type="pres">
      <dgm:prSet presAssocID="{88A6B3D0-2B08-44C3-A7B6-E1C4A5AC81DC}" presName="spVertical2" presStyleCnt="0"/>
      <dgm:spPr/>
    </dgm:pt>
    <dgm:pt modelId="{68346592-CC7A-4226-BAF2-0BFF4672F51F}" type="pres">
      <dgm:prSet presAssocID="{88A6B3D0-2B08-44C3-A7B6-E1C4A5AC81DC}" presName="spVertical3" presStyleCnt="0"/>
      <dgm:spPr/>
    </dgm:pt>
    <dgm:pt modelId="{2D1A3FA1-5A64-45B2-8D8E-DB36B8828BE3}" type="pres">
      <dgm:prSet presAssocID="{9CD6547A-0E99-4DF2-B6BE-BCBE607DEBC0}" presName="space" presStyleCnt="0"/>
      <dgm:spPr/>
    </dgm:pt>
    <dgm:pt modelId="{1D33C2EB-5833-4B04-9FBD-6394F02EEF2B}" type="pres">
      <dgm:prSet presAssocID="{E8C506B1-A8AA-43D7-A332-6BDC53A5C4DC}" presName="linV" presStyleCnt="0"/>
      <dgm:spPr/>
    </dgm:pt>
    <dgm:pt modelId="{B3E01E1B-9639-4C0B-A070-AF367B50BBBE}" type="pres">
      <dgm:prSet presAssocID="{E8C506B1-A8AA-43D7-A332-6BDC53A5C4DC}" presName="spVertical1" presStyleCnt="0"/>
      <dgm:spPr/>
    </dgm:pt>
    <dgm:pt modelId="{BBA997FA-F0BF-4CD5-A0D3-AB06D3B17837}" type="pres">
      <dgm:prSet presAssocID="{E8C506B1-A8AA-43D7-A332-6BDC53A5C4DC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A3D7350-A67F-48E3-8FEB-8A1E0C210383}" type="pres">
      <dgm:prSet presAssocID="{E8C506B1-A8AA-43D7-A332-6BDC53A5C4DC}" presName="spVertical2" presStyleCnt="0"/>
      <dgm:spPr/>
    </dgm:pt>
    <dgm:pt modelId="{CD18A074-8298-413D-A538-D47B8437E0BD}" type="pres">
      <dgm:prSet presAssocID="{E8C506B1-A8AA-43D7-A332-6BDC53A5C4DC}" presName="spVertical3" presStyleCnt="0"/>
      <dgm:spPr/>
    </dgm:pt>
    <dgm:pt modelId="{0082D8CE-F1C1-4465-B569-B7EB33D2F385}" type="pres">
      <dgm:prSet presAssocID="{1F87F872-9431-4F63-996E-79F0B04C7719}" presName="padding2" presStyleCnt="0"/>
      <dgm:spPr/>
    </dgm:pt>
    <dgm:pt modelId="{83D39882-246B-4483-BA62-A4177AB218D5}" type="pres">
      <dgm:prSet presAssocID="{1F87F872-9431-4F63-996E-79F0B04C7719}" presName="negArrow" presStyleCnt="0"/>
      <dgm:spPr/>
    </dgm:pt>
    <dgm:pt modelId="{B222DFCB-BEEC-47CB-B786-CF6B3BFDE596}" type="pres">
      <dgm:prSet presAssocID="{1F87F872-9431-4F63-996E-79F0B04C7719}" presName="backgroundArrow" presStyleLbl="node1" presStyleIdx="0" presStyleCnt="1"/>
      <dgm:spPr/>
    </dgm:pt>
  </dgm:ptLst>
  <dgm:cxnLst>
    <dgm:cxn modelId="{D3B59420-E816-4057-80CA-D281340FB104}" type="presOf" srcId="{3344CAC6-C847-40DA-93BD-B0687C16B3A7}" destId="{51FB0136-096C-4A44-9FD2-EBD031B07715}" srcOrd="0" destOrd="0" presId="urn:microsoft.com/office/officeart/2005/8/layout/hProcess3"/>
    <dgm:cxn modelId="{C83D445E-6958-492B-A887-ED3919BACEA8}" srcId="{1F87F872-9431-4F63-996E-79F0B04C7719}" destId="{E8C506B1-A8AA-43D7-A332-6BDC53A5C4DC}" srcOrd="2" destOrd="0" parTransId="{7EF5C321-A0B6-4F13-A5D7-827603F749AB}" sibTransId="{31CF6780-38DA-4C1F-805F-64D1A4094344}"/>
    <dgm:cxn modelId="{71F60969-B73F-4EC9-9774-7BFE9A2EED4E}" type="presOf" srcId="{88A6B3D0-2B08-44C3-A7B6-E1C4A5AC81DC}" destId="{2ED473D8-4EB0-4042-9073-4AA882F49D7A}" srcOrd="0" destOrd="0" presId="urn:microsoft.com/office/officeart/2005/8/layout/hProcess3"/>
    <dgm:cxn modelId="{3EE21C4A-F775-4D40-BD43-60438D06DF72}" type="presOf" srcId="{E8C506B1-A8AA-43D7-A332-6BDC53A5C4DC}" destId="{BBA997FA-F0BF-4CD5-A0D3-AB06D3B17837}" srcOrd="0" destOrd="0" presId="urn:microsoft.com/office/officeart/2005/8/layout/hProcess3"/>
    <dgm:cxn modelId="{C3FF8374-7F2D-4BBE-865A-FF804182A128}" srcId="{1F87F872-9431-4F63-996E-79F0B04C7719}" destId="{3344CAC6-C847-40DA-93BD-B0687C16B3A7}" srcOrd="0" destOrd="0" parTransId="{1280BCAA-20C3-4D88-A548-D868970280C0}" sibTransId="{3F602527-8ACC-42C3-8DF1-B315052B449C}"/>
    <dgm:cxn modelId="{345914EA-0ECC-439E-BB09-ECA7C3A4AA77}" srcId="{1F87F872-9431-4F63-996E-79F0B04C7719}" destId="{88A6B3D0-2B08-44C3-A7B6-E1C4A5AC81DC}" srcOrd="1" destOrd="0" parTransId="{7A2B5CD8-349B-4825-AFBC-D238585FA66A}" sibTransId="{9CD6547A-0E99-4DF2-B6BE-BCBE607DEBC0}"/>
    <dgm:cxn modelId="{7BD75BEF-B9E2-488F-ADAE-6299D58B8B97}" type="presOf" srcId="{1F87F872-9431-4F63-996E-79F0B04C7719}" destId="{E7E6C0FE-17C4-4E08-A15F-3E4C0857F8C9}" srcOrd="0" destOrd="0" presId="urn:microsoft.com/office/officeart/2005/8/layout/hProcess3"/>
    <dgm:cxn modelId="{75244F4E-6A77-4240-95AF-20003705BE85}" type="presParOf" srcId="{E7E6C0FE-17C4-4E08-A15F-3E4C0857F8C9}" destId="{AEBC779D-B582-4339-8D6F-8304DC516F35}" srcOrd="0" destOrd="0" presId="urn:microsoft.com/office/officeart/2005/8/layout/hProcess3"/>
    <dgm:cxn modelId="{0E9C910B-CED4-4070-8EFC-62DACDAD4C11}" type="presParOf" srcId="{E7E6C0FE-17C4-4E08-A15F-3E4C0857F8C9}" destId="{04966BF6-50A6-434B-87F6-6BC586101126}" srcOrd="1" destOrd="0" presId="urn:microsoft.com/office/officeart/2005/8/layout/hProcess3"/>
    <dgm:cxn modelId="{DEF867BA-6B98-4FFB-AC8A-1086552D5E14}" type="presParOf" srcId="{04966BF6-50A6-434B-87F6-6BC586101126}" destId="{4BA54EB9-47CB-4792-A0A7-765CF4329845}" srcOrd="0" destOrd="0" presId="urn:microsoft.com/office/officeart/2005/8/layout/hProcess3"/>
    <dgm:cxn modelId="{EDC126C3-2656-4A5B-A097-85B89CD7403F}" type="presParOf" srcId="{04966BF6-50A6-434B-87F6-6BC586101126}" destId="{237CC622-3FB8-4A10-AC32-C01BD64E0E0F}" srcOrd="1" destOrd="0" presId="urn:microsoft.com/office/officeart/2005/8/layout/hProcess3"/>
    <dgm:cxn modelId="{5297994D-E09A-4CAC-A4BF-DFFAA02D14AD}" type="presParOf" srcId="{237CC622-3FB8-4A10-AC32-C01BD64E0E0F}" destId="{44BCBC12-42F6-430E-B90D-1CB8F93FE8FE}" srcOrd="0" destOrd="0" presId="urn:microsoft.com/office/officeart/2005/8/layout/hProcess3"/>
    <dgm:cxn modelId="{B5B54FE3-34A0-4005-8511-65D142F6BC12}" type="presParOf" srcId="{237CC622-3FB8-4A10-AC32-C01BD64E0E0F}" destId="{51FB0136-096C-4A44-9FD2-EBD031B07715}" srcOrd="1" destOrd="0" presId="urn:microsoft.com/office/officeart/2005/8/layout/hProcess3"/>
    <dgm:cxn modelId="{6A3B661B-460F-415B-A402-E7C10573B40E}" type="presParOf" srcId="{237CC622-3FB8-4A10-AC32-C01BD64E0E0F}" destId="{A90E8B0F-9A44-4DB4-A14D-2903EBA0DE2D}" srcOrd="2" destOrd="0" presId="urn:microsoft.com/office/officeart/2005/8/layout/hProcess3"/>
    <dgm:cxn modelId="{75CF811D-12EF-4B50-B787-BC0911F43AB9}" type="presParOf" srcId="{237CC622-3FB8-4A10-AC32-C01BD64E0E0F}" destId="{09F608CA-34F4-47D5-9506-F2981CEDF29E}" srcOrd="3" destOrd="0" presId="urn:microsoft.com/office/officeart/2005/8/layout/hProcess3"/>
    <dgm:cxn modelId="{93BD60DF-6311-4687-86C3-81E13F72C626}" type="presParOf" srcId="{04966BF6-50A6-434B-87F6-6BC586101126}" destId="{BCE32D79-D229-49F1-9DA4-AB258301F475}" srcOrd="2" destOrd="0" presId="urn:microsoft.com/office/officeart/2005/8/layout/hProcess3"/>
    <dgm:cxn modelId="{3CCFF5F6-390C-4871-B85F-193791959096}" type="presParOf" srcId="{04966BF6-50A6-434B-87F6-6BC586101126}" destId="{0B1C867F-39DA-4C32-8F15-2AB144635189}" srcOrd="3" destOrd="0" presId="urn:microsoft.com/office/officeart/2005/8/layout/hProcess3"/>
    <dgm:cxn modelId="{E6018268-1132-4F80-B6F2-46A5FF6F6C7A}" type="presParOf" srcId="{0B1C867F-39DA-4C32-8F15-2AB144635189}" destId="{355EC9BD-6875-4715-A623-F8B5901227FD}" srcOrd="0" destOrd="0" presId="urn:microsoft.com/office/officeart/2005/8/layout/hProcess3"/>
    <dgm:cxn modelId="{36D0F32F-9D62-46CD-9127-7CBE72D9BE21}" type="presParOf" srcId="{0B1C867F-39DA-4C32-8F15-2AB144635189}" destId="{2ED473D8-4EB0-4042-9073-4AA882F49D7A}" srcOrd="1" destOrd="0" presId="urn:microsoft.com/office/officeart/2005/8/layout/hProcess3"/>
    <dgm:cxn modelId="{EFFBDB41-39AC-4ED2-9E06-6390A3EFB059}" type="presParOf" srcId="{0B1C867F-39DA-4C32-8F15-2AB144635189}" destId="{57A9C4BE-1636-43F1-9810-6CAA74F4BD10}" srcOrd="2" destOrd="0" presId="urn:microsoft.com/office/officeart/2005/8/layout/hProcess3"/>
    <dgm:cxn modelId="{CBC1654B-D1FC-49B2-8266-58FC7992D57F}" type="presParOf" srcId="{0B1C867F-39DA-4C32-8F15-2AB144635189}" destId="{68346592-CC7A-4226-BAF2-0BFF4672F51F}" srcOrd="3" destOrd="0" presId="urn:microsoft.com/office/officeart/2005/8/layout/hProcess3"/>
    <dgm:cxn modelId="{0FEB9F23-8A86-459A-AC01-7274C8CDFAE0}" type="presParOf" srcId="{04966BF6-50A6-434B-87F6-6BC586101126}" destId="{2D1A3FA1-5A64-45B2-8D8E-DB36B8828BE3}" srcOrd="4" destOrd="0" presId="urn:microsoft.com/office/officeart/2005/8/layout/hProcess3"/>
    <dgm:cxn modelId="{96ABCA96-27A6-4458-9AA3-6A3BDC81D147}" type="presParOf" srcId="{04966BF6-50A6-434B-87F6-6BC586101126}" destId="{1D33C2EB-5833-4B04-9FBD-6394F02EEF2B}" srcOrd="5" destOrd="0" presId="urn:microsoft.com/office/officeart/2005/8/layout/hProcess3"/>
    <dgm:cxn modelId="{DB008726-38FE-498A-8F2D-3F21F5C51CF8}" type="presParOf" srcId="{1D33C2EB-5833-4B04-9FBD-6394F02EEF2B}" destId="{B3E01E1B-9639-4C0B-A070-AF367B50BBBE}" srcOrd="0" destOrd="0" presId="urn:microsoft.com/office/officeart/2005/8/layout/hProcess3"/>
    <dgm:cxn modelId="{57C5A431-C61A-413A-907D-04736EE635A1}" type="presParOf" srcId="{1D33C2EB-5833-4B04-9FBD-6394F02EEF2B}" destId="{BBA997FA-F0BF-4CD5-A0D3-AB06D3B17837}" srcOrd="1" destOrd="0" presId="urn:microsoft.com/office/officeart/2005/8/layout/hProcess3"/>
    <dgm:cxn modelId="{43272B73-7A1D-4976-BEE0-5F1AC23C6CF7}" type="presParOf" srcId="{1D33C2EB-5833-4B04-9FBD-6394F02EEF2B}" destId="{AA3D7350-A67F-48E3-8FEB-8A1E0C210383}" srcOrd="2" destOrd="0" presId="urn:microsoft.com/office/officeart/2005/8/layout/hProcess3"/>
    <dgm:cxn modelId="{295944D4-7C0D-4229-9DE2-A8CF560286C3}" type="presParOf" srcId="{1D33C2EB-5833-4B04-9FBD-6394F02EEF2B}" destId="{CD18A074-8298-413D-A538-D47B8437E0BD}" srcOrd="3" destOrd="0" presId="urn:microsoft.com/office/officeart/2005/8/layout/hProcess3"/>
    <dgm:cxn modelId="{FEFAAFC5-E2B3-4884-B473-2544CDD86AF2}" type="presParOf" srcId="{04966BF6-50A6-434B-87F6-6BC586101126}" destId="{0082D8CE-F1C1-4465-B569-B7EB33D2F385}" srcOrd="6" destOrd="0" presId="urn:microsoft.com/office/officeart/2005/8/layout/hProcess3"/>
    <dgm:cxn modelId="{598300CB-8F8B-4FB4-A873-BDBB71490707}" type="presParOf" srcId="{04966BF6-50A6-434B-87F6-6BC586101126}" destId="{83D39882-246B-4483-BA62-A4177AB218D5}" srcOrd="7" destOrd="0" presId="urn:microsoft.com/office/officeart/2005/8/layout/hProcess3"/>
    <dgm:cxn modelId="{BBF04EB4-4F58-43A2-892F-B84302F5CE58}" type="presParOf" srcId="{04966BF6-50A6-434B-87F6-6BC586101126}" destId="{B222DFCB-BEEC-47CB-B786-CF6B3BFDE596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E26C2-3745-456D-8731-AB3376E74532}">
      <dsp:nvSpPr>
        <dsp:cNvPr id="0" name=""/>
        <dsp:cNvSpPr/>
      </dsp:nvSpPr>
      <dsp:spPr>
        <a:xfrm>
          <a:off x="0" y="313073"/>
          <a:ext cx="5314647" cy="1510098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01B42-0531-41F0-9AB3-FDCAAAC25E83}">
      <dsp:nvSpPr>
        <dsp:cNvPr id="0" name=""/>
        <dsp:cNvSpPr/>
      </dsp:nvSpPr>
      <dsp:spPr>
        <a:xfrm>
          <a:off x="3502528" y="690598"/>
          <a:ext cx="1280653" cy="755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3040" rIns="0" bIns="19304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Modern Love"/>
            </a:rPr>
            <a:t>Dataset</a:t>
          </a:r>
          <a:endParaRPr lang="en-US" sz="1900" kern="1200" dirty="0"/>
        </a:p>
      </dsp:txBody>
      <dsp:txXfrm>
        <a:off x="3502528" y="690598"/>
        <a:ext cx="1280653" cy="755049"/>
      </dsp:txXfrm>
    </dsp:sp>
    <dsp:sp modelId="{A467D0C8-8BA8-4CA5-B6EB-A35994F4B570}">
      <dsp:nvSpPr>
        <dsp:cNvPr id="0" name=""/>
        <dsp:cNvSpPr/>
      </dsp:nvSpPr>
      <dsp:spPr>
        <a:xfrm>
          <a:off x="1965744" y="690598"/>
          <a:ext cx="1280653" cy="755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3040" rIns="0" bIns="19304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Modern Love"/>
            </a:rPr>
            <a:t>the</a:t>
          </a:r>
          <a:endParaRPr lang="en-US" sz="1900" kern="1200" dirty="0"/>
        </a:p>
      </dsp:txBody>
      <dsp:txXfrm>
        <a:off x="1965744" y="690598"/>
        <a:ext cx="1280653" cy="755049"/>
      </dsp:txXfrm>
    </dsp:sp>
    <dsp:sp modelId="{03405C38-28B8-482E-8D03-16E2872997D9}">
      <dsp:nvSpPr>
        <dsp:cNvPr id="0" name=""/>
        <dsp:cNvSpPr/>
      </dsp:nvSpPr>
      <dsp:spPr>
        <a:xfrm>
          <a:off x="428960" y="690598"/>
          <a:ext cx="1280653" cy="755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3040" rIns="0" bIns="19304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Modern Love"/>
            </a:rPr>
            <a:t>Visualizing</a:t>
          </a:r>
          <a:endParaRPr lang="en-US" sz="1900" kern="1200" dirty="0"/>
        </a:p>
      </dsp:txBody>
      <dsp:txXfrm>
        <a:off x="428960" y="690598"/>
        <a:ext cx="1280653" cy="7550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02F21-A4A0-4512-8947-BAC2283036B0}">
      <dsp:nvSpPr>
        <dsp:cNvPr id="0" name=""/>
        <dsp:cNvSpPr/>
      </dsp:nvSpPr>
      <dsp:spPr>
        <a:xfrm>
          <a:off x="0" y="10662"/>
          <a:ext cx="5321904" cy="1652656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F545D-F02C-4161-BE9F-FE4C35A529DE}">
      <dsp:nvSpPr>
        <dsp:cNvPr id="0" name=""/>
        <dsp:cNvSpPr/>
      </dsp:nvSpPr>
      <dsp:spPr>
        <a:xfrm>
          <a:off x="3930238" y="423826"/>
          <a:ext cx="973170" cy="82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Modern Love"/>
          </a:endParaRPr>
        </a:p>
      </dsp:txBody>
      <dsp:txXfrm>
        <a:off x="3930238" y="423826"/>
        <a:ext cx="973170" cy="826328"/>
      </dsp:txXfrm>
    </dsp:sp>
    <dsp:sp modelId="{3EF6A00D-F823-4B0B-BB0B-C03AF69B31FD}">
      <dsp:nvSpPr>
        <dsp:cNvPr id="0" name=""/>
        <dsp:cNvSpPr/>
      </dsp:nvSpPr>
      <dsp:spPr>
        <a:xfrm>
          <a:off x="2762433" y="423826"/>
          <a:ext cx="973170" cy="82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Modern Love"/>
            </a:rPr>
            <a:t>For each image</a:t>
          </a:r>
          <a:endParaRPr lang="en-US" sz="1400" kern="1200" dirty="0"/>
        </a:p>
      </dsp:txBody>
      <dsp:txXfrm>
        <a:off x="2762433" y="423826"/>
        <a:ext cx="973170" cy="826328"/>
      </dsp:txXfrm>
    </dsp:sp>
    <dsp:sp modelId="{E560212F-42EE-4FAF-8FFB-6034CFBA85A4}">
      <dsp:nvSpPr>
        <dsp:cNvPr id="0" name=""/>
        <dsp:cNvSpPr/>
      </dsp:nvSpPr>
      <dsp:spPr>
        <a:xfrm>
          <a:off x="1594629" y="423826"/>
          <a:ext cx="973170" cy="82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Modern Love"/>
            </a:rPr>
            <a:t>Caption</a:t>
          </a:r>
          <a:endParaRPr lang="en-US" sz="1400" kern="1200" dirty="0"/>
        </a:p>
      </dsp:txBody>
      <dsp:txXfrm>
        <a:off x="1594629" y="423826"/>
        <a:ext cx="973170" cy="826328"/>
      </dsp:txXfrm>
    </dsp:sp>
    <dsp:sp modelId="{DDA577C1-57EE-489A-A456-D4494579B61E}">
      <dsp:nvSpPr>
        <dsp:cNvPr id="0" name=""/>
        <dsp:cNvSpPr/>
      </dsp:nvSpPr>
      <dsp:spPr>
        <a:xfrm>
          <a:off x="426824" y="423826"/>
          <a:ext cx="973170" cy="82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Modern Love"/>
            </a:rPr>
            <a:t>Finding</a:t>
          </a:r>
          <a:endParaRPr lang="en-US" sz="1400" kern="1200" dirty="0"/>
        </a:p>
      </dsp:txBody>
      <dsp:txXfrm>
        <a:off x="426824" y="423826"/>
        <a:ext cx="973170" cy="8263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58E70-EDD7-4A73-81B4-E24AE8DDF34A}">
      <dsp:nvSpPr>
        <dsp:cNvPr id="0" name=""/>
        <dsp:cNvSpPr/>
      </dsp:nvSpPr>
      <dsp:spPr>
        <a:xfrm>
          <a:off x="0" y="41432"/>
          <a:ext cx="5871030" cy="1521189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12924-2CA3-4A47-8FC8-D1143027556A}">
      <dsp:nvSpPr>
        <dsp:cNvPr id="0" name=""/>
        <dsp:cNvSpPr/>
      </dsp:nvSpPr>
      <dsp:spPr>
        <a:xfrm>
          <a:off x="3999392" y="421730"/>
          <a:ext cx="1470624" cy="76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3040" rIns="0" bIns="19304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Modern Love"/>
            </a:rPr>
            <a:t>Resnet+Gru</a:t>
          </a:r>
          <a:endParaRPr lang="en-US" sz="1900" kern="1200" dirty="0" err="1"/>
        </a:p>
      </dsp:txBody>
      <dsp:txXfrm>
        <a:off x="3999392" y="421730"/>
        <a:ext cx="1470624" cy="760594"/>
      </dsp:txXfrm>
    </dsp:sp>
    <dsp:sp modelId="{76742BB3-8D9D-452D-AE8B-78B9949C1D29}">
      <dsp:nvSpPr>
        <dsp:cNvPr id="0" name=""/>
        <dsp:cNvSpPr/>
      </dsp:nvSpPr>
      <dsp:spPr>
        <a:xfrm>
          <a:off x="2234642" y="421730"/>
          <a:ext cx="1470624" cy="76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3040" rIns="0" bIns="19304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Modern Love"/>
            </a:rPr>
            <a:t>for</a:t>
          </a:r>
          <a:endParaRPr lang="en-US" sz="1900" kern="1200" dirty="0"/>
        </a:p>
      </dsp:txBody>
      <dsp:txXfrm>
        <a:off x="2234642" y="421730"/>
        <a:ext cx="1470624" cy="760594"/>
      </dsp:txXfrm>
    </dsp:sp>
    <dsp:sp modelId="{453488BA-28B5-45BF-BD72-E138C3481F9A}">
      <dsp:nvSpPr>
        <dsp:cNvPr id="0" name=""/>
        <dsp:cNvSpPr/>
      </dsp:nvSpPr>
      <dsp:spPr>
        <a:xfrm>
          <a:off x="469893" y="421730"/>
          <a:ext cx="1470624" cy="76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3040" rIns="0" bIns="19304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Modern Love"/>
            </a:rPr>
            <a:t>BLEU Score</a:t>
          </a:r>
          <a:endParaRPr lang="en-US" sz="1900" kern="1200" dirty="0"/>
        </a:p>
      </dsp:txBody>
      <dsp:txXfrm>
        <a:off x="469893" y="421730"/>
        <a:ext cx="1470624" cy="7605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2DFCB-BEEC-47CB-B786-CF6B3BFDE596}">
      <dsp:nvSpPr>
        <dsp:cNvPr id="0" name=""/>
        <dsp:cNvSpPr/>
      </dsp:nvSpPr>
      <dsp:spPr>
        <a:xfrm>
          <a:off x="0" y="535585"/>
          <a:ext cx="5442857" cy="1280142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997FA-F0BF-4CD5-A0D3-AB06D3B17837}">
      <dsp:nvSpPr>
        <dsp:cNvPr id="0" name=""/>
        <dsp:cNvSpPr/>
      </dsp:nvSpPr>
      <dsp:spPr>
        <a:xfrm>
          <a:off x="3587023" y="855621"/>
          <a:ext cx="1311547" cy="640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Modern Love"/>
            </a:rPr>
            <a:t>CNN+RESNET</a:t>
          </a:r>
          <a:endParaRPr lang="en-US" sz="1600" kern="1200" dirty="0"/>
        </a:p>
      </dsp:txBody>
      <dsp:txXfrm>
        <a:off x="3587023" y="855621"/>
        <a:ext cx="1311547" cy="640071"/>
      </dsp:txXfrm>
    </dsp:sp>
    <dsp:sp modelId="{2ED473D8-4EB0-4042-9073-4AA882F49D7A}">
      <dsp:nvSpPr>
        <dsp:cNvPr id="0" name=""/>
        <dsp:cNvSpPr/>
      </dsp:nvSpPr>
      <dsp:spPr>
        <a:xfrm>
          <a:off x="2013166" y="855621"/>
          <a:ext cx="1311547" cy="640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Modern Love"/>
            </a:rPr>
            <a:t>for</a:t>
          </a:r>
          <a:endParaRPr lang="en-US" sz="1600" kern="1200" dirty="0"/>
        </a:p>
      </dsp:txBody>
      <dsp:txXfrm>
        <a:off x="2013166" y="855621"/>
        <a:ext cx="1311547" cy="640071"/>
      </dsp:txXfrm>
    </dsp:sp>
    <dsp:sp modelId="{51FB0136-096C-4A44-9FD2-EBD031B07715}">
      <dsp:nvSpPr>
        <dsp:cNvPr id="0" name=""/>
        <dsp:cNvSpPr/>
      </dsp:nvSpPr>
      <dsp:spPr>
        <a:xfrm>
          <a:off x="439308" y="855621"/>
          <a:ext cx="1311547" cy="640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Modern Love"/>
            </a:rPr>
            <a:t>BLEU Score</a:t>
          </a:r>
          <a:endParaRPr lang="en-US" sz="1600" kern="1200" dirty="0"/>
        </a:p>
      </dsp:txBody>
      <dsp:txXfrm>
        <a:off x="439308" y="855621"/>
        <a:ext cx="1311547" cy="6400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8:06:17.8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9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92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83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36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38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31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2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1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3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7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19" r:id="rId6"/>
    <p:sldLayoutId id="2147483815" r:id="rId7"/>
    <p:sldLayoutId id="2147483816" r:id="rId8"/>
    <p:sldLayoutId id="2147483817" r:id="rId9"/>
    <p:sldLayoutId id="2147483818" r:id="rId10"/>
    <p:sldLayoutId id="21474838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16.png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1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FA5B9DB-0BF9-4260-A97B-936524F96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D529C6-C365-B136-B089-10B027B0E0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7619" b="161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824785-89B4-4433-955A-F2C847B15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859" y="614291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rgbClr val="E47C9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6925" y="1731762"/>
            <a:ext cx="8058150" cy="245384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dirty="0">
                <a:ea typeface="Calibri Light"/>
                <a:cs typeface="Calibri Light"/>
              </a:rPr>
              <a:t>Image Captioning On Flicker 8K Dataset</a:t>
            </a:r>
            <a:br>
              <a:rPr lang="en-US" sz="6000" dirty="0">
                <a:ea typeface="Calibri Light"/>
                <a:cs typeface="Calibri Light"/>
              </a:rPr>
            </a:br>
            <a:endParaRPr lang="en-US"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8975" y="4599432"/>
            <a:ext cx="5734051" cy="93459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ea typeface="Calibri"/>
                <a:cs typeface="Calibri"/>
              </a:rPr>
              <a:t>Final Project Presentation: 04-05-2022</a:t>
            </a:r>
          </a:p>
          <a:p>
            <a:pPr algn="ctr">
              <a:lnSpc>
                <a:spcPct val="100000"/>
              </a:lnSpc>
            </a:pPr>
            <a:r>
              <a:rPr lang="en-US" sz="4400" b="1" dirty="0">
                <a:ea typeface="Calibri"/>
                <a:cs typeface="Calibri"/>
              </a:rPr>
              <a:t>Bhakti </a:t>
            </a:r>
            <a:r>
              <a:rPr lang="en-US" sz="4400" b="1" dirty="0" err="1">
                <a:ea typeface="Calibri"/>
                <a:cs typeface="Calibri"/>
              </a:rPr>
              <a:t>Ukey</a:t>
            </a:r>
            <a:r>
              <a:rPr lang="en-US" sz="4400" b="1" dirty="0">
                <a:ea typeface="Calibri"/>
                <a:cs typeface="Calibri"/>
              </a:rPr>
              <a:t> : 002922939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CB2E64D6-3AEB-4AFF-9475-E210F85E0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0BF9-3425-CD1D-D667-12BA48A3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:GRU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E57DC58-FEC6-3DDD-CC6A-7D6B7CD91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190" y="1929384"/>
            <a:ext cx="5752381" cy="4566436"/>
          </a:xfrm>
        </p:spPr>
      </p:pic>
    </p:spTree>
    <p:extLst>
      <p:ext uri="{BB962C8B-B14F-4D97-AF65-F5344CB8AC3E}">
        <p14:creationId xmlns:p14="http://schemas.microsoft.com/office/powerpoint/2010/main" val="388102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7290-8600-C0D2-2710-2439A33B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BLEU SCORE COMPARISION</a:t>
            </a:r>
          </a:p>
        </p:txBody>
      </p:sp>
      <p:graphicFrame>
        <p:nvGraphicFramePr>
          <p:cNvPr id="123" name="Diagram 123">
            <a:extLst>
              <a:ext uri="{FF2B5EF4-FFF2-40B4-BE49-F238E27FC236}">
                <a16:creationId xmlns:a16="http://schemas.microsoft.com/office/drawing/2014/main" id="{DE5D7FD3-8B7A-ED5C-7C49-89D4E96A2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208879"/>
              </p:ext>
            </p:extLst>
          </p:nvPr>
        </p:nvGraphicFramePr>
        <p:xfrm>
          <a:off x="838200" y="4577670"/>
          <a:ext cx="5871030" cy="1604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85B289E9-78EB-3F63-D741-E6A030CE08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8293679"/>
              </p:ext>
            </p:extLst>
          </p:nvPr>
        </p:nvGraphicFramePr>
        <p:xfrm>
          <a:off x="1016000" y="2156580"/>
          <a:ext cx="5442857" cy="2351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34" name="Picture 23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BE24383-AE45-BCDA-1E17-909A065BF5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46686" y="4794848"/>
            <a:ext cx="4194628" cy="860589"/>
          </a:xfrm>
          <a:prstGeom prst="rect">
            <a:avLst/>
          </a:prstGeom>
        </p:spPr>
      </p:pic>
      <p:pic>
        <p:nvPicPr>
          <p:cNvPr id="235" name="Picture 235">
            <a:extLst>
              <a:ext uri="{FF2B5EF4-FFF2-40B4-BE49-F238E27FC236}">
                <a16:creationId xmlns:a16="http://schemas.microsoft.com/office/drawing/2014/main" id="{74D6FF32-4067-EA84-7DE0-1B2421A5C0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80590" y="2861006"/>
            <a:ext cx="4001104" cy="73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02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3946F6A7-0B48-49A7-8E23-3C1F0993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ketchy content container">
            <a:extLst>
              <a:ext uri="{FF2B5EF4-FFF2-40B4-BE49-F238E27FC236}">
                <a16:creationId xmlns:a16="http://schemas.microsoft.com/office/drawing/2014/main" id="{F53AD421-C5C8-4C52-9DD0-6A594F21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564" y="493776"/>
            <a:ext cx="11040872" cy="5722227"/>
          </a:xfrm>
          <a:custGeom>
            <a:avLst/>
            <a:gdLst>
              <a:gd name="connsiteX0" fmla="*/ 0 w 11040872"/>
              <a:gd name="connsiteY0" fmla="*/ 594482 h 5722227"/>
              <a:gd name="connsiteX1" fmla="*/ 594482 w 11040872"/>
              <a:gd name="connsiteY1" fmla="*/ 0 h 5722227"/>
              <a:gd name="connsiteX2" fmla="*/ 1448314 w 11040872"/>
              <a:gd name="connsiteY2" fmla="*/ 0 h 5722227"/>
              <a:gd name="connsiteX3" fmla="*/ 1908070 w 11040872"/>
              <a:gd name="connsiteY3" fmla="*/ 0 h 5722227"/>
              <a:gd name="connsiteX4" fmla="*/ 2564864 w 11040872"/>
              <a:gd name="connsiteY4" fmla="*/ 0 h 5722227"/>
              <a:gd name="connsiteX5" fmla="*/ 3320177 w 11040872"/>
              <a:gd name="connsiteY5" fmla="*/ 0 h 5722227"/>
              <a:gd name="connsiteX6" fmla="*/ 4174009 w 11040872"/>
              <a:gd name="connsiteY6" fmla="*/ 0 h 5722227"/>
              <a:gd name="connsiteX7" fmla="*/ 4929322 w 11040872"/>
              <a:gd name="connsiteY7" fmla="*/ 0 h 5722227"/>
              <a:gd name="connsiteX8" fmla="*/ 5783154 w 11040872"/>
              <a:gd name="connsiteY8" fmla="*/ 0 h 5722227"/>
              <a:gd name="connsiteX9" fmla="*/ 6538466 w 11040872"/>
              <a:gd name="connsiteY9" fmla="*/ 0 h 5722227"/>
              <a:gd name="connsiteX10" fmla="*/ 6998222 w 11040872"/>
              <a:gd name="connsiteY10" fmla="*/ 0 h 5722227"/>
              <a:gd name="connsiteX11" fmla="*/ 7753535 w 11040872"/>
              <a:gd name="connsiteY11" fmla="*/ 0 h 5722227"/>
              <a:gd name="connsiteX12" fmla="*/ 8311810 w 11040872"/>
              <a:gd name="connsiteY12" fmla="*/ 0 h 5722227"/>
              <a:gd name="connsiteX13" fmla="*/ 8771566 w 11040872"/>
              <a:gd name="connsiteY13" fmla="*/ 0 h 5722227"/>
              <a:gd name="connsiteX14" fmla="*/ 9132802 w 11040872"/>
              <a:gd name="connsiteY14" fmla="*/ 0 h 5722227"/>
              <a:gd name="connsiteX15" fmla="*/ 9592558 w 11040872"/>
              <a:gd name="connsiteY15" fmla="*/ 0 h 5722227"/>
              <a:gd name="connsiteX16" fmla="*/ 10446390 w 11040872"/>
              <a:gd name="connsiteY16" fmla="*/ 0 h 5722227"/>
              <a:gd name="connsiteX17" fmla="*/ 11040872 w 11040872"/>
              <a:gd name="connsiteY17" fmla="*/ 594482 h 5722227"/>
              <a:gd name="connsiteX18" fmla="*/ 11040872 w 11040872"/>
              <a:gd name="connsiteY18" fmla="*/ 1332756 h 5722227"/>
              <a:gd name="connsiteX19" fmla="*/ 11040872 w 11040872"/>
              <a:gd name="connsiteY19" fmla="*/ 2071031 h 5722227"/>
              <a:gd name="connsiteX20" fmla="*/ 11040872 w 11040872"/>
              <a:gd name="connsiteY20" fmla="*/ 2627974 h 5722227"/>
              <a:gd name="connsiteX21" fmla="*/ 11040872 w 11040872"/>
              <a:gd name="connsiteY21" fmla="*/ 3366249 h 5722227"/>
              <a:gd name="connsiteX22" fmla="*/ 11040872 w 11040872"/>
              <a:gd name="connsiteY22" fmla="*/ 3923192 h 5722227"/>
              <a:gd name="connsiteX23" fmla="*/ 11040872 w 11040872"/>
              <a:gd name="connsiteY23" fmla="*/ 5127745 h 5722227"/>
              <a:gd name="connsiteX24" fmla="*/ 10446390 w 11040872"/>
              <a:gd name="connsiteY24" fmla="*/ 5722227 h 5722227"/>
              <a:gd name="connsiteX25" fmla="*/ 9986634 w 11040872"/>
              <a:gd name="connsiteY25" fmla="*/ 5722227 h 5722227"/>
              <a:gd name="connsiteX26" fmla="*/ 9132802 w 11040872"/>
              <a:gd name="connsiteY26" fmla="*/ 5722227 h 5722227"/>
              <a:gd name="connsiteX27" fmla="*/ 8771566 w 11040872"/>
              <a:gd name="connsiteY27" fmla="*/ 5722227 h 5722227"/>
              <a:gd name="connsiteX28" fmla="*/ 8114772 w 11040872"/>
              <a:gd name="connsiteY28" fmla="*/ 5722227 h 5722227"/>
              <a:gd name="connsiteX29" fmla="*/ 7556497 w 11040872"/>
              <a:gd name="connsiteY29" fmla="*/ 5722227 h 5722227"/>
              <a:gd name="connsiteX30" fmla="*/ 6998222 w 11040872"/>
              <a:gd name="connsiteY30" fmla="*/ 5722227 h 5722227"/>
              <a:gd name="connsiteX31" fmla="*/ 6439947 w 11040872"/>
              <a:gd name="connsiteY31" fmla="*/ 5722227 h 5722227"/>
              <a:gd name="connsiteX32" fmla="*/ 6078711 w 11040872"/>
              <a:gd name="connsiteY32" fmla="*/ 5722227 h 5722227"/>
              <a:gd name="connsiteX33" fmla="*/ 5224879 w 11040872"/>
              <a:gd name="connsiteY33" fmla="*/ 5722227 h 5722227"/>
              <a:gd name="connsiteX34" fmla="*/ 4371047 w 11040872"/>
              <a:gd name="connsiteY34" fmla="*/ 5722227 h 5722227"/>
              <a:gd name="connsiteX35" fmla="*/ 4009810 w 11040872"/>
              <a:gd name="connsiteY35" fmla="*/ 5722227 h 5722227"/>
              <a:gd name="connsiteX36" fmla="*/ 3550054 w 11040872"/>
              <a:gd name="connsiteY36" fmla="*/ 5722227 h 5722227"/>
              <a:gd name="connsiteX37" fmla="*/ 2893261 w 11040872"/>
              <a:gd name="connsiteY37" fmla="*/ 5722227 h 5722227"/>
              <a:gd name="connsiteX38" fmla="*/ 2137948 w 11040872"/>
              <a:gd name="connsiteY38" fmla="*/ 5722227 h 5722227"/>
              <a:gd name="connsiteX39" fmla="*/ 1579673 w 11040872"/>
              <a:gd name="connsiteY39" fmla="*/ 5722227 h 5722227"/>
              <a:gd name="connsiteX40" fmla="*/ 594482 w 11040872"/>
              <a:gd name="connsiteY40" fmla="*/ 5722227 h 5722227"/>
              <a:gd name="connsiteX41" fmla="*/ 0 w 11040872"/>
              <a:gd name="connsiteY41" fmla="*/ 5127745 h 5722227"/>
              <a:gd name="connsiteX42" fmla="*/ 0 w 11040872"/>
              <a:gd name="connsiteY42" fmla="*/ 4389471 h 5722227"/>
              <a:gd name="connsiteX43" fmla="*/ 0 w 11040872"/>
              <a:gd name="connsiteY43" fmla="*/ 3787194 h 5722227"/>
              <a:gd name="connsiteX44" fmla="*/ 0 w 11040872"/>
              <a:gd name="connsiteY44" fmla="*/ 3139585 h 5722227"/>
              <a:gd name="connsiteX45" fmla="*/ 0 w 11040872"/>
              <a:gd name="connsiteY45" fmla="*/ 2582642 h 5722227"/>
              <a:gd name="connsiteX46" fmla="*/ 0 w 11040872"/>
              <a:gd name="connsiteY46" fmla="*/ 1844367 h 5722227"/>
              <a:gd name="connsiteX47" fmla="*/ 0 w 11040872"/>
              <a:gd name="connsiteY47" fmla="*/ 1332756 h 5722227"/>
              <a:gd name="connsiteX48" fmla="*/ 0 w 11040872"/>
              <a:gd name="connsiteY48" fmla="*/ 594482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040872" h="5722227" fill="none" extrusionOk="0">
                <a:moveTo>
                  <a:pt x="0" y="594482"/>
                </a:moveTo>
                <a:cubicBezTo>
                  <a:pt x="15746" y="210853"/>
                  <a:pt x="238566" y="-49047"/>
                  <a:pt x="594482" y="0"/>
                </a:cubicBezTo>
                <a:cubicBezTo>
                  <a:pt x="794518" y="-29056"/>
                  <a:pt x="1056835" y="31998"/>
                  <a:pt x="1448314" y="0"/>
                </a:cubicBezTo>
                <a:cubicBezTo>
                  <a:pt x="1839793" y="-31998"/>
                  <a:pt x="1717857" y="10568"/>
                  <a:pt x="1908070" y="0"/>
                </a:cubicBezTo>
                <a:cubicBezTo>
                  <a:pt x="2098283" y="-10568"/>
                  <a:pt x="2377757" y="-10377"/>
                  <a:pt x="2564864" y="0"/>
                </a:cubicBezTo>
                <a:cubicBezTo>
                  <a:pt x="2751971" y="10377"/>
                  <a:pt x="3048766" y="25570"/>
                  <a:pt x="3320177" y="0"/>
                </a:cubicBezTo>
                <a:cubicBezTo>
                  <a:pt x="3591588" y="-25570"/>
                  <a:pt x="3890997" y="-35762"/>
                  <a:pt x="4174009" y="0"/>
                </a:cubicBezTo>
                <a:cubicBezTo>
                  <a:pt x="4457021" y="35762"/>
                  <a:pt x="4687341" y="20239"/>
                  <a:pt x="4929322" y="0"/>
                </a:cubicBezTo>
                <a:cubicBezTo>
                  <a:pt x="5171303" y="-20239"/>
                  <a:pt x="5520807" y="-10743"/>
                  <a:pt x="5783154" y="0"/>
                </a:cubicBezTo>
                <a:cubicBezTo>
                  <a:pt x="6045501" y="10743"/>
                  <a:pt x="6171473" y="-14245"/>
                  <a:pt x="6538466" y="0"/>
                </a:cubicBezTo>
                <a:cubicBezTo>
                  <a:pt x="6905459" y="14245"/>
                  <a:pt x="6859386" y="-15798"/>
                  <a:pt x="6998222" y="0"/>
                </a:cubicBezTo>
                <a:cubicBezTo>
                  <a:pt x="7137058" y="15798"/>
                  <a:pt x="7493034" y="17684"/>
                  <a:pt x="7753535" y="0"/>
                </a:cubicBezTo>
                <a:cubicBezTo>
                  <a:pt x="8014036" y="-17684"/>
                  <a:pt x="8093734" y="-5742"/>
                  <a:pt x="8311810" y="0"/>
                </a:cubicBezTo>
                <a:cubicBezTo>
                  <a:pt x="8529886" y="5742"/>
                  <a:pt x="8549001" y="8497"/>
                  <a:pt x="8771566" y="0"/>
                </a:cubicBezTo>
                <a:cubicBezTo>
                  <a:pt x="8994131" y="-8497"/>
                  <a:pt x="8987828" y="-849"/>
                  <a:pt x="9132802" y="0"/>
                </a:cubicBezTo>
                <a:cubicBezTo>
                  <a:pt x="9277776" y="849"/>
                  <a:pt x="9415114" y="-11551"/>
                  <a:pt x="9592558" y="0"/>
                </a:cubicBezTo>
                <a:cubicBezTo>
                  <a:pt x="9770002" y="11551"/>
                  <a:pt x="10181650" y="-41772"/>
                  <a:pt x="10446390" y="0"/>
                </a:cubicBezTo>
                <a:cubicBezTo>
                  <a:pt x="10835046" y="-41554"/>
                  <a:pt x="11056788" y="252696"/>
                  <a:pt x="11040872" y="594482"/>
                </a:cubicBezTo>
                <a:cubicBezTo>
                  <a:pt x="11043504" y="949757"/>
                  <a:pt x="11021866" y="1151453"/>
                  <a:pt x="11040872" y="1332756"/>
                </a:cubicBezTo>
                <a:cubicBezTo>
                  <a:pt x="11059878" y="1514059"/>
                  <a:pt x="11068100" y="1802860"/>
                  <a:pt x="11040872" y="2071031"/>
                </a:cubicBezTo>
                <a:cubicBezTo>
                  <a:pt x="11013644" y="2339203"/>
                  <a:pt x="11032418" y="2442705"/>
                  <a:pt x="11040872" y="2627974"/>
                </a:cubicBezTo>
                <a:cubicBezTo>
                  <a:pt x="11049326" y="2813243"/>
                  <a:pt x="11063609" y="3012513"/>
                  <a:pt x="11040872" y="3366249"/>
                </a:cubicBezTo>
                <a:cubicBezTo>
                  <a:pt x="11018135" y="3719985"/>
                  <a:pt x="11016901" y="3727349"/>
                  <a:pt x="11040872" y="3923192"/>
                </a:cubicBezTo>
                <a:cubicBezTo>
                  <a:pt x="11064843" y="4119035"/>
                  <a:pt x="11006950" y="4790605"/>
                  <a:pt x="11040872" y="5127745"/>
                </a:cubicBezTo>
                <a:cubicBezTo>
                  <a:pt x="11056495" y="5431543"/>
                  <a:pt x="10805033" y="5712114"/>
                  <a:pt x="10446390" y="5722227"/>
                </a:cubicBezTo>
                <a:cubicBezTo>
                  <a:pt x="10354097" y="5715080"/>
                  <a:pt x="10214750" y="5743729"/>
                  <a:pt x="9986634" y="5722227"/>
                </a:cubicBezTo>
                <a:cubicBezTo>
                  <a:pt x="9758518" y="5700725"/>
                  <a:pt x="9314174" y="5689111"/>
                  <a:pt x="9132802" y="5722227"/>
                </a:cubicBezTo>
                <a:cubicBezTo>
                  <a:pt x="8951430" y="5755343"/>
                  <a:pt x="8857182" y="5714580"/>
                  <a:pt x="8771566" y="5722227"/>
                </a:cubicBezTo>
                <a:cubicBezTo>
                  <a:pt x="8685950" y="5729874"/>
                  <a:pt x="8346042" y="5748953"/>
                  <a:pt x="8114772" y="5722227"/>
                </a:cubicBezTo>
                <a:cubicBezTo>
                  <a:pt x="7883502" y="5695501"/>
                  <a:pt x="7746868" y="5746487"/>
                  <a:pt x="7556497" y="5722227"/>
                </a:cubicBezTo>
                <a:cubicBezTo>
                  <a:pt x="7366127" y="5697967"/>
                  <a:pt x="7202924" y="5748709"/>
                  <a:pt x="6998222" y="5722227"/>
                </a:cubicBezTo>
                <a:cubicBezTo>
                  <a:pt x="6793521" y="5695745"/>
                  <a:pt x="6669169" y="5749243"/>
                  <a:pt x="6439947" y="5722227"/>
                </a:cubicBezTo>
                <a:cubicBezTo>
                  <a:pt x="6210725" y="5695211"/>
                  <a:pt x="6188382" y="5721246"/>
                  <a:pt x="6078711" y="5722227"/>
                </a:cubicBezTo>
                <a:cubicBezTo>
                  <a:pt x="5969040" y="5723208"/>
                  <a:pt x="5527862" y="5683728"/>
                  <a:pt x="5224879" y="5722227"/>
                </a:cubicBezTo>
                <a:cubicBezTo>
                  <a:pt x="4921896" y="5760726"/>
                  <a:pt x="4729422" y="5692801"/>
                  <a:pt x="4371047" y="5722227"/>
                </a:cubicBezTo>
                <a:cubicBezTo>
                  <a:pt x="4012672" y="5751653"/>
                  <a:pt x="4105017" y="5723347"/>
                  <a:pt x="4009810" y="5722227"/>
                </a:cubicBezTo>
                <a:cubicBezTo>
                  <a:pt x="3914603" y="5721107"/>
                  <a:pt x="3645009" y="5723324"/>
                  <a:pt x="3550054" y="5722227"/>
                </a:cubicBezTo>
                <a:cubicBezTo>
                  <a:pt x="3455099" y="5721130"/>
                  <a:pt x="3124597" y="5727159"/>
                  <a:pt x="2893261" y="5722227"/>
                </a:cubicBezTo>
                <a:cubicBezTo>
                  <a:pt x="2661925" y="5717295"/>
                  <a:pt x="2343077" y="5701539"/>
                  <a:pt x="2137948" y="5722227"/>
                </a:cubicBezTo>
                <a:cubicBezTo>
                  <a:pt x="1932819" y="5742915"/>
                  <a:pt x="1693233" y="5733214"/>
                  <a:pt x="1579673" y="5722227"/>
                </a:cubicBezTo>
                <a:cubicBezTo>
                  <a:pt x="1466114" y="5711240"/>
                  <a:pt x="1044435" y="5724184"/>
                  <a:pt x="594482" y="5722227"/>
                </a:cubicBezTo>
                <a:cubicBezTo>
                  <a:pt x="328734" y="5686479"/>
                  <a:pt x="-66657" y="5424823"/>
                  <a:pt x="0" y="5127745"/>
                </a:cubicBezTo>
                <a:cubicBezTo>
                  <a:pt x="-35087" y="4972394"/>
                  <a:pt x="-19370" y="4652638"/>
                  <a:pt x="0" y="4389471"/>
                </a:cubicBezTo>
                <a:cubicBezTo>
                  <a:pt x="19370" y="4126304"/>
                  <a:pt x="-21113" y="3933106"/>
                  <a:pt x="0" y="3787194"/>
                </a:cubicBezTo>
                <a:cubicBezTo>
                  <a:pt x="21113" y="3641282"/>
                  <a:pt x="19216" y="3402544"/>
                  <a:pt x="0" y="3139585"/>
                </a:cubicBezTo>
                <a:cubicBezTo>
                  <a:pt x="-19216" y="2876626"/>
                  <a:pt x="-14413" y="2787638"/>
                  <a:pt x="0" y="2582642"/>
                </a:cubicBezTo>
                <a:cubicBezTo>
                  <a:pt x="14413" y="2377646"/>
                  <a:pt x="33464" y="2134599"/>
                  <a:pt x="0" y="1844367"/>
                </a:cubicBezTo>
                <a:cubicBezTo>
                  <a:pt x="-33464" y="1554136"/>
                  <a:pt x="25477" y="1493251"/>
                  <a:pt x="0" y="1332756"/>
                </a:cubicBezTo>
                <a:cubicBezTo>
                  <a:pt x="-25477" y="1172261"/>
                  <a:pt x="17540" y="876667"/>
                  <a:pt x="0" y="594482"/>
                </a:cubicBezTo>
                <a:close/>
              </a:path>
              <a:path w="11040872" h="5722227" stroke="0" extrusionOk="0">
                <a:moveTo>
                  <a:pt x="0" y="594482"/>
                </a:moveTo>
                <a:cubicBezTo>
                  <a:pt x="-37935" y="242760"/>
                  <a:pt x="194077" y="27054"/>
                  <a:pt x="594482" y="0"/>
                </a:cubicBezTo>
                <a:cubicBezTo>
                  <a:pt x="773932" y="-24550"/>
                  <a:pt x="1057890" y="25913"/>
                  <a:pt x="1448314" y="0"/>
                </a:cubicBezTo>
                <a:cubicBezTo>
                  <a:pt x="1838738" y="-25913"/>
                  <a:pt x="1797328" y="9502"/>
                  <a:pt x="2006589" y="0"/>
                </a:cubicBezTo>
                <a:cubicBezTo>
                  <a:pt x="2215851" y="-9502"/>
                  <a:pt x="2305839" y="-2636"/>
                  <a:pt x="2466345" y="0"/>
                </a:cubicBezTo>
                <a:cubicBezTo>
                  <a:pt x="2626851" y="2636"/>
                  <a:pt x="3037147" y="20740"/>
                  <a:pt x="3221657" y="0"/>
                </a:cubicBezTo>
                <a:cubicBezTo>
                  <a:pt x="3406167" y="-20740"/>
                  <a:pt x="3611889" y="-6653"/>
                  <a:pt x="3779932" y="0"/>
                </a:cubicBezTo>
                <a:cubicBezTo>
                  <a:pt x="3947975" y="6653"/>
                  <a:pt x="4422439" y="33567"/>
                  <a:pt x="4633764" y="0"/>
                </a:cubicBezTo>
                <a:cubicBezTo>
                  <a:pt x="4845089" y="-33567"/>
                  <a:pt x="4901367" y="-8717"/>
                  <a:pt x="5093520" y="0"/>
                </a:cubicBezTo>
                <a:cubicBezTo>
                  <a:pt x="5285673" y="8717"/>
                  <a:pt x="5570621" y="653"/>
                  <a:pt x="5947352" y="0"/>
                </a:cubicBezTo>
                <a:cubicBezTo>
                  <a:pt x="6324083" y="-653"/>
                  <a:pt x="6209930" y="13850"/>
                  <a:pt x="6308589" y="0"/>
                </a:cubicBezTo>
                <a:cubicBezTo>
                  <a:pt x="6407248" y="-13850"/>
                  <a:pt x="6752695" y="30990"/>
                  <a:pt x="6965383" y="0"/>
                </a:cubicBezTo>
                <a:cubicBezTo>
                  <a:pt x="7178071" y="-30990"/>
                  <a:pt x="7443480" y="-17327"/>
                  <a:pt x="7622176" y="0"/>
                </a:cubicBezTo>
                <a:cubicBezTo>
                  <a:pt x="7800872" y="17327"/>
                  <a:pt x="7990906" y="27729"/>
                  <a:pt x="8180451" y="0"/>
                </a:cubicBezTo>
                <a:cubicBezTo>
                  <a:pt x="8369996" y="-27729"/>
                  <a:pt x="8845868" y="-13192"/>
                  <a:pt x="9034283" y="0"/>
                </a:cubicBezTo>
                <a:cubicBezTo>
                  <a:pt x="9222698" y="13192"/>
                  <a:pt x="9517603" y="-10499"/>
                  <a:pt x="9888115" y="0"/>
                </a:cubicBezTo>
                <a:cubicBezTo>
                  <a:pt x="10258627" y="10499"/>
                  <a:pt x="10316781" y="14930"/>
                  <a:pt x="10446390" y="0"/>
                </a:cubicBezTo>
                <a:cubicBezTo>
                  <a:pt x="10718440" y="-53019"/>
                  <a:pt x="11013962" y="225931"/>
                  <a:pt x="11040872" y="594482"/>
                </a:cubicBezTo>
                <a:cubicBezTo>
                  <a:pt x="11043451" y="904574"/>
                  <a:pt x="11020776" y="1089158"/>
                  <a:pt x="11040872" y="1287424"/>
                </a:cubicBezTo>
                <a:cubicBezTo>
                  <a:pt x="11060968" y="1485690"/>
                  <a:pt x="11051926" y="1673788"/>
                  <a:pt x="11040872" y="1799035"/>
                </a:cubicBezTo>
                <a:cubicBezTo>
                  <a:pt x="11029818" y="1924282"/>
                  <a:pt x="11054623" y="2135970"/>
                  <a:pt x="11040872" y="2355978"/>
                </a:cubicBezTo>
                <a:cubicBezTo>
                  <a:pt x="11027121" y="2575986"/>
                  <a:pt x="11013030" y="2749477"/>
                  <a:pt x="11040872" y="3094253"/>
                </a:cubicBezTo>
                <a:cubicBezTo>
                  <a:pt x="11068714" y="3439030"/>
                  <a:pt x="11029506" y="3525085"/>
                  <a:pt x="11040872" y="3741862"/>
                </a:cubicBezTo>
                <a:cubicBezTo>
                  <a:pt x="11052238" y="3958639"/>
                  <a:pt x="11021397" y="4116679"/>
                  <a:pt x="11040872" y="4298805"/>
                </a:cubicBezTo>
                <a:cubicBezTo>
                  <a:pt x="11060347" y="4480931"/>
                  <a:pt x="11022539" y="4900124"/>
                  <a:pt x="11040872" y="5127745"/>
                </a:cubicBezTo>
                <a:cubicBezTo>
                  <a:pt x="10974688" y="5452322"/>
                  <a:pt x="10793932" y="5738773"/>
                  <a:pt x="10446390" y="5722227"/>
                </a:cubicBezTo>
                <a:cubicBezTo>
                  <a:pt x="10272062" y="5749271"/>
                  <a:pt x="10063650" y="5719054"/>
                  <a:pt x="9789596" y="5722227"/>
                </a:cubicBezTo>
                <a:cubicBezTo>
                  <a:pt x="9515542" y="5725400"/>
                  <a:pt x="9521222" y="5705365"/>
                  <a:pt x="9329840" y="5722227"/>
                </a:cubicBezTo>
                <a:cubicBezTo>
                  <a:pt x="9138458" y="5739089"/>
                  <a:pt x="8905417" y="5705714"/>
                  <a:pt x="8574527" y="5722227"/>
                </a:cubicBezTo>
                <a:cubicBezTo>
                  <a:pt x="8243637" y="5738740"/>
                  <a:pt x="8277624" y="5741955"/>
                  <a:pt x="8114772" y="5722227"/>
                </a:cubicBezTo>
                <a:cubicBezTo>
                  <a:pt x="7951921" y="5702499"/>
                  <a:pt x="7640420" y="5738357"/>
                  <a:pt x="7359459" y="5722227"/>
                </a:cubicBezTo>
                <a:cubicBezTo>
                  <a:pt x="7078498" y="5706097"/>
                  <a:pt x="7122500" y="5736206"/>
                  <a:pt x="6998222" y="5722227"/>
                </a:cubicBezTo>
                <a:cubicBezTo>
                  <a:pt x="6873944" y="5708248"/>
                  <a:pt x="6584762" y="5737766"/>
                  <a:pt x="6242909" y="5722227"/>
                </a:cubicBezTo>
                <a:cubicBezTo>
                  <a:pt x="5901056" y="5706688"/>
                  <a:pt x="5911118" y="5710812"/>
                  <a:pt x="5783154" y="5722227"/>
                </a:cubicBezTo>
                <a:cubicBezTo>
                  <a:pt x="5655191" y="5733642"/>
                  <a:pt x="5585023" y="5732166"/>
                  <a:pt x="5421917" y="5722227"/>
                </a:cubicBezTo>
                <a:cubicBezTo>
                  <a:pt x="5258811" y="5712288"/>
                  <a:pt x="5178725" y="5705468"/>
                  <a:pt x="4962161" y="5722227"/>
                </a:cubicBezTo>
                <a:cubicBezTo>
                  <a:pt x="4745597" y="5738986"/>
                  <a:pt x="4430318" y="5744224"/>
                  <a:pt x="4206848" y="5722227"/>
                </a:cubicBezTo>
                <a:cubicBezTo>
                  <a:pt x="3983378" y="5700230"/>
                  <a:pt x="3911697" y="5735058"/>
                  <a:pt x="3747093" y="5722227"/>
                </a:cubicBezTo>
                <a:cubicBezTo>
                  <a:pt x="3582489" y="5709396"/>
                  <a:pt x="3545682" y="5704593"/>
                  <a:pt x="3385856" y="5722227"/>
                </a:cubicBezTo>
                <a:cubicBezTo>
                  <a:pt x="3226030" y="5739861"/>
                  <a:pt x="3029507" y="5730116"/>
                  <a:pt x="2926100" y="5722227"/>
                </a:cubicBezTo>
                <a:cubicBezTo>
                  <a:pt x="2822693" y="5714338"/>
                  <a:pt x="2554822" y="5699610"/>
                  <a:pt x="2367825" y="5722227"/>
                </a:cubicBezTo>
                <a:cubicBezTo>
                  <a:pt x="2180829" y="5744844"/>
                  <a:pt x="2002855" y="5738254"/>
                  <a:pt x="1711032" y="5722227"/>
                </a:cubicBezTo>
                <a:cubicBezTo>
                  <a:pt x="1419209" y="5706200"/>
                  <a:pt x="1407274" y="5738383"/>
                  <a:pt x="1251276" y="5722227"/>
                </a:cubicBezTo>
                <a:cubicBezTo>
                  <a:pt x="1095278" y="5706071"/>
                  <a:pt x="872658" y="5717760"/>
                  <a:pt x="594482" y="5722227"/>
                </a:cubicBezTo>
                <a:cubicBezTo>
                  <a:pt x="253293" y="5699246"/>
                  <a:pt x="-22323" y="5466443"/>
                  <a:pt x="0" y="5127745"/>
                </a:cubicBezTo>
                <a:cubicBezTo>
                  <a:pt x="-23138" y="4892853"/>
                  <a:pt x="-21399" y="4758867"/>
                  <a:pt x="0" y="4616134"/>
                </a:cubicBezTo>
                <a:cubicBezTo>
                  <a:pt x="21399" y="4473401"/>
                  <a:pt x="-2392" y="4140718"/>
                  <a:pt x="0" y="4013858"/>
                </a:cubicBezTo>
                <a:cubicBezTo>
                  <a:pt x="2392" y="3886998"/>
                  <a:pt x="-9073" y="3524231"/>
                  <a:pt x="0" y="3320916"/>
                </a:cubicBezTo>
                <a:cubicBezTo>
                  <a:pt x="9073" y="3117601"/>
                  <a:pt x="-20614" y="2922972"/>
                  <a:pt x="0" y="2763972"/>
                </a:cubicBezTo>
                <a:cubicBezTo>
                  <a:pt x="20614" y="2604972"/>
                  <a:pt x="5751" y="2418545"/>
                  <a:pt x="0" y="2116363"/>
                </a:cubicBezTo>
                <a:cubicBezTo>
                  <a:pt x="-5751" y="1814181"/>
                  <a:pt x="-23336" y="1771268"/>
                  <a:pt x="0" y="1604752"/>
                </a:cubicBezTo>
                <a:cubicBezTo>
                  <a:pt x="23336" y="1438236"/>
                  <a:pt x="-35446" y="1063211"/>
                  <a:pt x="0" y="594482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038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A30DD-E1D2-E2C5-41AA-04B372AA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67" y="887973"/>
            <a:ext cx="9889067" cy="1325563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D7E5B0F-5185-440A-8222-321C1D118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092" y="2325880"/>
            <a:ext cx="9957816" cy="18288"/>
          </a:xfrm>
          <a:custGeom>
            <a:avLst/>
            <a:gdLst>
              <a:gd name="connsiteX0" fmla="*/ 0 w 9957816"/>
              <a:gd name="connsiteY0" fmla="*/ 0 h 18288"/>
              <a:gd name="connsiteX1" fmla="*/ 863011 w 9957816"/>
              <a:gd name="connsiteY1" fmla="*/ 0 h 18288"/>
              <a:gd name="connsiteX2" fmla="*/ 1327709 w 9957816"/>
              <a:gd name="connsiteY2" fmla="*/ 0 h 18288"/>
              <a:gd name="connsiteX3" fmla="*/ 2091141 w 9957816"/>
              <a:gd name="connsiteY3" fmla="*/ 0 h 18288"/>
              <a:gd name="connsiteX4" fmla="*/ 2555839 w 9957816"/>
              <a:gd name="connsiteY4" fmla="*/ 0 h 18288"/>
              <a:gd name="connsiteX5" fmla="*/ 3219694 w 9957816"/>
              <a:gd name="connsiteY5" fmla="*/ 0 h 18288"/>
              <a:gd name="connsiteX6" fmla="*/ 3983126 w 9957816"/>
              <a:gd name="connsiteY6" fmla="*/ 0 h 18288"/>
              <a:gd name="connsiteX7" fmla="*/ 4348246 w 9957816"/>
              <a:gd name="connsiteY7" fmla="*/ 0 h 18288"/>
              <a:gd name="connsiteX8" fmla="*/ 4713366 w 9957816"/>
              <a:gd name="connsiteY8" fmla="*/ 0 h 18288"/>
              <a:gd name="connsiteX9" fmla="*/ 5576377 w 9957816"/>
              <a:gd name="connsiteY9" fmla="*/ 0 h 18288"/>
              <a:gd name="connsiteX10" fmla="*/ 6240231 w 9957816"/>
              <a:gd name="connsiteY10" fmla="*/ 0 h 18288"/>
              <a:gd name="connsiteX11" fmla="*/ 6605351 w 9957816"/>
              <a:gd name="connsiteY11" fmla="*/ 0 h 18288"/>
              <a:gd name="connsiteX12" fmla="*/ 7269206 w 9957816"/>
              <a:gd name="connsiteY12" fmla="*/ 0 h 18288"/>
              <a:gd name="connsiteX13" fmla="*/ 8132216 w 9957816"/>
              <a:gd name="connsiteY13" fmla="*/ 0 h 18288"/>
              <a:gd name="connsiteX14" fmla="*/ 8696493 w 9957816"/>
              <a:gd name="connsiteY14" fmla="*/ 0 h 18288"/>
              <a:gd name="connsiteX15" fmla="*/ 9260769 w 9957816"/>
              <a:gd name="connsiteY15" fmla="*/ 0 h 18288"/>
              <a:gd name="connsiteX16" fmla="*/ 9957816 w 9957816"/>
              <a:gd name="connsiteY16" fmla="*/ 0 h 18288"/>
              <a:gd name="connsiteX17" fmla="*/ 9957816 w 9957816"/>
              <a:gd name="connsiteY17" fmla="*/ 18288 h 18288"/>
              <a:gd name="connsiteX18" fmla="*/ 9293962 w 9957816"/>
              <a:gd name="connsiteY18" fmla="*/ 18288 h 18288"/>
              <a:gd name="connsiteX19" fmla="*/ 8530529 w 9957816"/>
              <a:gd name="connsiteY19" fmla="*/ 18288 h 18288"/>
              <a:gd name="connsiteX20" fmla="*/ 7767096 w 9957816"/>
              <a:gd name="connsiteY20" fmla="*/ 18288 h 18288"/>
              <a:gd name="connsiteX21" fmla="*/ 7302398 w 9957816"/>
              <a:gd name="connsiteY21" fmla="*/ 18288 h 18288"/>
              <a:gd name="connsiteX22" fmla="*/ 6439388 w 9957816"/>
              <a:gd name="connsiteY22" fmla="*/ 18288 h 18288"/>
              <a:gd name="connsiteX23" fmla="*/ 5775533 w 9957816"/>
              <a:gd name="connsiteY23" fmla="*/ 18288 h 18288"/>
              <a:gd name="connsiteX24" fmla="*/ 5410413 w 9957816"/>
              <a:gd name="connsiteY24" fmla="*/ 18288 h 18288"/>
              <a:gd name="connsiteX25" fmla="*/ 4746559 w 9957816"/>
              <a:gd name="connsiteY25" fmla="*/ 18288 h 18288"/>
              <a:gd name="connsiteX26" fmla="*/ 4182283 w 9957816"/>
              <a:gd name="connsiteY26" fmla="*/ 18288 h 18288"/>
              <a:gd name="connsiteX27" fmla="*/ 3618006 w 9957816"/>
              <a:gd name="connsiteY27" fmla="*/ 18288 h 18288"/>
              <a:gd name="connsiteX28" fmla="*/ 3053730 w 9957816"/>
              <a:gd name="connsiteY28" fmla="*/ 18288 h 18288"/>
              <a:gd name="connsiteX29" fmla="*/ 2489454 w 9957816"/>
              <a:gd name="connsiteY29" fmla="*/ 18288 h 18288"/>
              <a:gd name="connsiteX30" fmla="*/ 1726021 w 9957816"/>
              <a:gd name="connsiteY30" fmla="*/ 18288 h 18288"/>
              <a:gd name="connsiteX31" fmla="*/ 1062167 w 9957816"/>
              <a:gd name="connsiteY31" fmla="*/ 18288 h 18288"/>
              <a:gd name="connsiteX32" fmla="*/ 697047 w 9957816"/>
              <a:gd name="connsiteY32" fmla="*/ 18288 h 18288"/>
              <a:gd name="connsiteX33" fmla="*/ 0 w 9957816"/>
              <a:gd name="connsiteY33" fmla="*/ 18288 h 18288"/>
              <a:gd name="connsiteX34" fmla="*/ 0 w 9957816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957816" h="18288" fill="none" extrusionOk="0">
                <a:moveTo>
                  <a:pt x="0" y="0"/>
                </a:moveTo>
                <a:cubicBezTo>
                  <a:pt x="258912" y="4528"/>
                  <a:pt x="602792" y="35413"/>
                  <a:pt x="863011" y="0"/>
                </a:cubicBezTo>
                <a:cubicBezTo>
                  <a:pt x="1123230" y="-35413"/>
                  <a:pt x="1110743" y="8950"/>
                  <a:pt x="1327709" y="0"/>
                </a:cubicBezTo>
                <a:cubicBezTo>
                  <a:pt x="1544675" y="-8950"/>
                  <a:pt x="1720121" y="-30004"/>
                  <a:pt x="2091141" y="0"/>
                </a:cubicBezTo>
                <a:cubicBezTo>
                  <a:pt x="2462161" y="30004"/>
                  <a:pt x="2325710" y="-22120"/>
                  <a:pt x="2555839" y="0"/>
                </a:cubicBezTo>
                <a:cubicBezTo>
                  <a:pt x="2785968" y="22120"/>
                  <a:pt x="2943172" y="14890"/>
                  <a:pt x="3219694" y="0"/>
                </a:cubicBezTo>
                <a:cubicBezTo>
                  <a:pt x="3496216" y="-14890"/>
                  <a:pt x="3789247" y="-1477"/>
                  <a:pt x="3983126" y="0"/>
                </a:cubicBezTo>
                <a:cubicBezTo>
                  <a:pt x="4177005" y="1477"/>
                  <a:pt x="4180112" y="16397"/>
                  <a:pt x="4348246" y="0"/>
                </a:cubicBezTo>
                <a:cubicBezTo>
                  <a:pt x="4516380" y="-16397"/>
                  <a:pt x="4601818" y="4117"/>
                  <a:pt x="4713366" y="0"/>
                </a:cubicBezTo>
                <a:cubicBezTo>
                  <a:pt x="4824914" y="-4117"/>
                  <a:pt x="5400642" y="663"/>
                  <a:pt x="5576377" y="0"/>
                </a:cubicBezTo>
                <a:cubicBezTo>
                  <a:pt x="5752112" y="-663"/>
                  <a:pt x="6036350" y="11452"/>
                  <a:pt x="6240231" y="0"/>
                </a:cubicBezTo>
                <a:cubicBezTo>
                  <a:pt x="6444112" y="-11452"/>
                  <a:pt x="6508667" y="-15154"/>
                  <a:pt x="6605351" y="0"/>
                </a:cubicBezTo>
                <a:cubicBezTo>
                  <a:pt x="6702035" y="15154"/>
                  <a:pt x="7096186" y="19291"/>
                  <a:pt x="7269206" y="0"/>
                </a:cubicBezTo>
                <a:cubicBezTo>
                  <a:pt x="7442227" y="-19291"/>
                  <a:pt x="7802902" y="39720"/>
                  <a:pt x="8132216" y="0"/>
                </a:cubicBezTo>
                <a:cubicBezTo>
                  <a:pt x="8461530" y="-39720"/>
                  <a:pt x="8551221" y="24341"/>
                  <a:pt x="8696493" y="0"/>
                </a:cubicBezTo>
                <a:cubicBezTo>
                  <a:pt x="8841765" y="-24341"/>
                  <a:pt x="9091257" y="15574"/>
                  <a:pt x="9260769" y="0"/>
                </a:cubicBezTo>
                <a:cubicBezTo>
                  <a:pt x="9430281" y="-15574"/>
                  <a:pt x="9809458" y="-15806"/>
                  <a:pt x="9957816" y="0"/>
                </a:cubicBezTo>
                <a:cubicBezTo>
                  <a:pt x="9958154" y="7640"/>
                  <a:pt x="9957366" y="11289"/>
                  <a:pt x="9957816" y="18288"/>
                </a:cubicBezTo>
                <a:cubicBezTo>
                  <a:pt x="9789958" y="23645"/>
                  <a:pt x="9437684" y="-10787"/>
                  <a:pt x="9293962" y="18288"/>
                </a:cubicBezTo>
                <a:cubicBezTo>
                  <a:pt x="9150240" y="47363"/>
                  <a:pt x="8858466" y="6899"/>
                  <a:pt x="8530529" y="18288"/>
                </a:cubicBezTo>
                <a:cubicBezTo>
                  <a:pt x="8202592" y="29677"/>
                  <a:pt x="8042036" y="-12845"/>
                  <a:pt x="7767096" y="18288"/>
                </a:cubicBezTo>
                <a:cubicBezTo>
                  <a:pt x="7492156" y="49421"/>
                  <a:pt x="7464764" y="38557"/>
                  <a:pt x="7302398" y="18288"/>
                </a:cubicBezTo>
                <a:cubicBezTo>
                  <a:pt x="7140032" y="-1981"/>
                  <a:pt x="6674139" y="-20177"/>
                  <a:pt x="6439388" y="18288"/>
                </a:cubicBezTo>
                <a:cubicBezTo>
                  <a:pt x="6204637" y="56753"/>
                  <a:pt x="6044763" y="2398"/>
                  <a:pt x="5775533" y="18288"/>
                </a:cubicBezTo>
                <a:cubicBezTo>
                  <a:pt x="5506303" y="34178"/>
                  <a:pt x="5528640" y="8636"/>
                  <a:pt x="5410413" y="18288"/>
                </a:cubicBezTo>
                <a:cubicBezTo>
                  <a:pt x="5292186" y="27940"/>
                  <a:pt x="4880771" y="-3659"/>
                  <a:pt x="4746559" y="18288"/>
                </a:cubicBezTo>
                <a:cubicBezTo>
                  <a:pt x="4612347" y="40235"/>
                  <a:pt x="4346390" y="46329"/>
                  <a:pt x="4182283" y="18288"/>
                </a:cubicBezTo>
                <a:cubicBezTo>
                  <a:pt x="4018176" y="-9753"/>
                  <a:pt x="3743247" y="40654"/>
                  <a:pt x="3618006" y="18288"/>
                </a:cubicBezTo>
                <a:cubicBezTo>
                  <a:pt x="3492765" y="-4078"/>
                  <a:pt x="3201495" y="15624"/>
                  <a:pt x="3053730" y="18288"/>
                </a:cubicBezTo>
                <a:cubicBezTo>
                  <a:pt x="2905965" y="20952"/>
                  <a:pt x="2770855" y="10382"/>
                  <a:pt x="2489454" y="18288"/>
                </a:cubicBezTo>
                <a:cubicBezTo>
                  <a:pt x="2208053" y="26194"/>
                  <a:pt x="1999579" y="12705"/>
                  <a:pt x="1726021" y="18288"/>
                </a:cubicBezTo>
                <a:cubicBezTo>
                  <a:pt x="1452463" y="23871"/>
                  <a:pt x="1261725" y="2423"/>
                  <a:pt x="1062167" y="18288"/>
                </a:cubicBezTo>
                <a:cubicBezTo>
                  <a:pt x="862609" y="34153"/>
                  <a:pt x="828837" y="34680"/>
                  <a:pt x="697047" y="18288"/>
                </a:cubicBezTo>
                <a:cubicBezTo>
                  <a:pt x="565257" y="1896"/>
                  <a:pt x="290333" y="-12656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9957816" h="18288" stroke="0" extrusionOk="0">
                <a:moveTo>
                  <a:pt x="0" y="0"/>
                </a:moveTo>
                <a:cubicBezTo>
                  <a:pt x="239894" y="-13568"/>
                  <a:pt x="444306" y="20490"/>
                  <a:pt x="564276" y="0"/>
                </a:cubicBezTo>
                <a:cubicBezTo>
                  <a:pt x="684246" y="-20490"/>
                  <a:pt x="829702" y="-16311"/>
                  <a:pt x="929396" y="0"/>
                </a:cubicBezTo>
                <a:cubicBezTo>
                  <a:pt x="1029090" y="16311"/>
                  <a:pt x="1434080" y="4599"/>
                  <a:pt x="1792407" y="0"/>
                </a:cubicBezTo>
                <a:cubicBezTo>
                  <a:pt x="2150734" y="-4599"/>
                  <a:pt x="2230922" y="-3217"/>
                  <a:pt x="2356683" y="0"/>
                </a:cubicBezTo>
                <a:cubicBezTo>
                  <a:pt x="2482444" y="3217"/>
                  <a:pt x="2727176" y="10118"/>
                  <a:pt x="2920959" y="0"/>
                </a:cubicBezTo>
                <a:cubicBezTo>
                  <a:pt x="3114742" y="-10118"/>
                  <a:pt x="3583268" y="6126"/>
                  <a:pt x="3783970" y="0"/>
                </a:cubicBezTo>
                <a:cubicBezTo>
                  <a:pt x="3984672" y="-6126"/>
                  <a:pt x="4119530" y="12121"/>
                  <a:pt x="4248668" y="0"/>
                </a:cubicBezTo>
                <a:cubicBezTo>
                  <a:pt x="4377806" y="-12121"/>
                  <a:pt x="4830370" y="39306"/>
                  <a:pt x="5111679" y="0"/>
                </a:cubicBezTo>
                <a:cubicBezTo>
                  <a:pt x="5392988" y="-39306"/>
                  <a:pt x="5595981" y="-37432"/>
                  <a:pt x="5974690" y="0"/>
                </a:cubicBezTo>
                <a:cubicBezTo>
                  <a:pt x="6353399" y="37432"/>
                  <a:pt x="6382398" y="-32218"/>
                  <a:pt x="6638544" y="0"/>
                </a:cubicBezTo>
                <a:cubicBezTo>
                  <a:pt x="6894690" y="32218"/>
                  <a:pt x="7107197" y="-8479"/>
                  <a:pt x="7501555" y="0"/>
                </a:cubicBezTo>
                <a:cubicBezTo>
                  <a:pt x="7895913" y="8479"/>
                  <a:pt x="7913370" y="-2556"/>
                  <a:pt x="8065831" y="0"/>
                </a:cubicBezTo>
                <a:cubicBezTo>
                  <a:pt x="8218292" y="2556"/>
                  <a:pt x="8391465" y="4509"/>
                  <a:pt x="8630107" y="0"/>
                </a:cubicBezTo>
                <a:cubicBezTo>
                  <a:pt x="8868749" y="-4509"/>
                  <a:pt x="9078381" y="-9348"/>
                  <a:pt x="9393540" y="0"/>
                </a:cubicBezTo>
                <a:cubicBezTo>
                  <a:pt x="9708699" y="9348"/>
                  <a:pt x="9789190" y="-16759"/>
                  <a:pt x="9957816" y="0"/>
                </a:cubicBezTo>
                <a:cubicBezTo>
                  <a:pt x="9957941" y="4395"/>
                  <a:pt x="9957741" y="9776"/>
                  <a:pt x="9957816" y="18288"/>
                </a:cubicBezTo>
                <a:cubicBezTo>
                  <a:pt x="9649812" y="40651"/>
                  <a:pt x="9486007" y="41594"/>
                  <a:pt x="9194383" y="18288"/>
                </a:cubicBezTo>
                <a:cubicBezTo>
                  <a:pt x="8902759" y="-5018"/>
                  <a:pt x="8744094" y="43814"/>
                  <a:pt x="8530529" y="18288"/>
                </a:cubicBezTo>
                <a:cubicBezTo>
                  <a:pt x="8316964" y="-7238"/>
                  <a:pt x="8282371" y="24093"/>
                  <a:pt x="8165409" y="18288"/>
                </a:cubicBezTo>
                <a:cubicBezTo>
                  <a:pt x="8048447" y="12483"/>
                  <a:pt x="7851788" y="12040"/>
                  <a:pt x="7700711" y="18288"/>
                </a:cubicBezTo>
                <a:cubicBezTo>
                  <a:pt x="7549634" y="24536"/>
                  <a:pt x="7127225" y="27915"/>
                  <a:pt x="6837700" y="18288"/>
                </a:cubicBezTo>
                <a:cubicBezTo>
                  <a:pt x="6548175" y="8661"/>
                  <a:pt x="6330711" y="50037"/>
                  <a:pt x="6173846" y="18288"/>
                </a:cubicBezTo>
                <a:cubicBezTo>
                  <a:pt x="6016981" y="-13461"/>
                  <a:pt x="5930031" y="15985"/>
                  <a:pt x="5709148" y="18288"/>
                </a:cubicBezTo>
                <a:cubicBezTo>
                  <a:pt x="5488265" y="20591"/>
                  <a:pt x="5372997" y="43097"/>
                  <a:pt x="5045293" y="18288"/>
                </a:cubicBezTo>
                <a:cubicBezTo>
                  <a:pt x="4717590" y="-6521"/>
                  <a:pt x="4829875" y="6803"/>
                  <a:pt x="4680174" y="18288"/>
                </a:cubicBezTo>
                <a:cubicBezTo>
                  <a:pt x="4530473" y="29773"/>
                  <a:pt x="4441300" y="27030"/>
                  <a:pt x="4315054" y="18288"/>
                </a:cubicBezTo>
                <a:cubicBezTo>
                  <a:pt x="4188808" y="9546"/>
                  <a:pt x="3846162" y="4446"/>
                  <a:pt x="3651199" y="18288"/>
                </a:cubicBezTo>
                <a:cubicBezTo>
                  <a:pt x="3456236" y="32130"/>
                  <a:pt x="3412656" y="-1324"/>
                  <a:pt x="3186501" y="18288"/>
                </a:cubicBezTo>
                <a:cubicBezTo>
                  <a:pt x="2960346" y="37900"/>
                  <a:pt x="2783091" y="19872"/>
                  <a:pt x="2423069" y="18288"/>
                </a:cubicBezTo>
                <a:cubicBezTo>
                  <a:pt x="2063047" y="16704"/>
                  <a:pt x="2066062" y="18692"/>
                  <a:pt x="1958370" y="18288"/>
                </a:cubicBezTo>
                <a:cubicBezTo>
                  <a:pt x="1850678" y="17884"/>
                  <a:pt x="1403255" y="47471"/>
                  <a:pt x="1194938" y="18288"/>
                </a:cubicBezTo>
                <a:cubicBezTo>
                  <a:pt x="986621" y="-10895"/>
                  <a:pt x="986435" y="4670"/>
                  <a:pt x="829818" y="18288"/>
                </a:cubicBezTo>
                <a:cubicBezTo>
                  <a:pt x="673201" y="31906"/>
                  <a:pt x="178831" y="-2639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B0BEF-F6EA-10CA-A37A-5AF8CB7CF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67" y="2607733"/>
            <a:ext cx="9889067" cy="32850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Both the models are trained successfully to generate the captions as expected for the images.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Higher Bleu Score indicates that the generated caption are very similar to actual captions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However, Higher BLEU Scores doesn’t always translate to better generated captions. 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Model overfitting can lead the model to go through details in the image and generate captions which don't make sense.</a:t>
            </a:r>
          </a:p>
        </p:txBody>
      </p:sp>
    </p:spTree>
    <p:extLst>
      <p:ext uri="{BB962C8B-B14F-4D97-AF65-F5344CB8AC3E}">
        <p14:creationId xmlns:p14="http://schemas.microsoft.com/office/powerpoint/2010/main" val="286879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46F6A7-0B48-49A7-8E23-3C1F0993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y content container">
            <a:extLst>
              <a:ext uri="{FF2B5EF4-FFF2-40B4-BE49-F238E27FC236}">
                <a16:creationId xmlns:a16="http://schemas.microsoft.com/office/drawing/2014/main" id="{F53AD421-C5C8-4C52-9DD0-6A594F21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564" y="493776"/>
            <a:ext cx="11040872" cy="5722227"/>
          </a:xfrm>
          <a:custGeom>
            <a:avLst/>
            <a:gdLst>
              <a:gd name="connsiteX0" fmla="*/ 0 w 11040872"/>
              <a:gd name="connsiteY0" fmla="*/ 594482 h 5722227"/>
              <a:gd name="connsiteX1" fmla="*/ 594482 w 11040872"/>
              <a:gd name="connsiteY1" fmla="*/ 0 h 5722227"/>
              <a:gd name="connsiteX2" fmla="*/ 1448314 w 11040872"/>
              <a:gd name="connsiteY2" fmla="*/ 0 h 5722227"/>
              <a:gd name="connsiteX3" fmla="*/ 1908070 w 11040872"/>
              <a:gd name="connsiteY3" fmla="*/ 0 h 5722227"/>
              <a:gd name="connsiteX4" fmla="*/ 2564864 w 11040872"/>
              <a:gd name="connsiteY4" fmla="*/ 0 h 5722227"/>
              <a:gd name="connsiteX5" fmla="*/ 3320177 w 11040872"/>
              <a:gd name="connsiteY5" fmla="*/ 0 h 5722227"/>
              <a:gd name="connsiteX6" fmla="*/ 4174009 w 11040872"/>
              <a:gd name="connsiteY6" fmla="*/ 0 h 5722227"/>
              <a:gd name="connsiteX7" fmla="*/ 4929322 w 11040872"/>
              <a:gd name="connsiteY7" fmla="*/ 0 h 5722227"/>
              <a:gd name="connsiteX8" fmla="*/ 5783154 w 11040872"/>
              <a:gd name="connsiteY8" fmla="*/ 0 h 5722227"/>
              <a:gd name="connsiteX9" fmla="*/ 6538466 w 11040872"/>
              <a:gd name="connsiteY9" fmla="*/ 0 h 5722227"/>
              <a:gd name="connsiteX10" fmla="*/ 6998222 w 11040872"/>
              <a:gd name="connsiteY10" fmla="*/ 0 h 5722227"/>
              <a:gd name="connsiteX11" fmla="*/ 7753535 w 11040872"/>
              <a:gd name="connsiteY11" fmla="*/ 0 h 5722227"/>
              <a:gd name="connsiteX12" fmla="*/ 8311810 w 11040872"/>
              <a:gd name="connsiteY12" fmla="*/ 0 h 5722227"/>
              <a:gd name="connsiteX13" fmla="*/ 8771566 w 11040872"/>
              <a:gd name="connsiteY13" fmla="*/ 0 h 5722227"/>
              <a:gd name="connsiteX14" fmla="*/ 9132802 w 11040872"/>
              <a:gd name="connsiteY14" fmla="*/ 0 h 5722227"/>
              <a:gd name="connsiteX15" fmla="*/ 9592558 w 11040872"/>
              <a:gd name="connsiteY15" fmla="*/ 0 h 5722227"/>
              <a:gd name="connsiteX16" fmla="*/ 10446390 w 11040872"/>
              <a:gd name="connsiteY16" fmla="*/ 0 h 5722227"/>
              <a:gd name="connsiteX17" fmla="*/ 11040872 w 11040872"/>
              <a:gd name="connsiteY17" fmla="*/ 594482 h 5722227"/>
              <a:gd name="connsiteX18" fmla="*/ 11040872 w 11040872"/>
              <a:gd name="connsiteY18" fmla="*/ 1332756 h 5722227"/>
              <a:gd name="connsiteX19" fmla="*/ 11040872 w 11040872"/>
              <a:gd name="connsiteY19" fmla="*/ 2071031 h 5722227"/>
              <a:gd name="connsiteX20" fmla="*/ 11040872 w 11040872"/>
              <a:gd name="connsiteY20" fmla="*/ 2627974 h 5722227"/>
              <a:gd name="connsiteX21" fmla="*/ 11040872 w 11040872"/>
              <a:gd name="connsiteY21" fmla="*/ 3366249 h 5722227"/>
              <a:gd name="connsiteX22" fmla="*/ 11040872 w 11040872"/>
              <a:gd name="connsiteY22" fmla="*/ 3923192 h 5722227"/>
              <a:gd name="connsiteX23" fmla="*/ 11040872 w 11040872"/>
              <a:gd name="connsiteY23" fmla="*/ 5127745 h 5722227"/>
              <a:gd name="connsiteX24" fmla="*/ 10446390 w 11040872"/>
              <a:gd name="connsiteY24" fmla="*/ 5722227 h 5722227"/>
              <a:gd name="connsiteX25" fmla="*/ 9986634 w 11040872"/>
              <a:gd name="connsiteY25" fmla="*/ 5722227 h 5722227"/>
              <a:gd name="connsiteX26" fmla="*/ 9132802 w 11040872"/>
              <a:gd name="connsiteY26" fmla="*/ 5722227 h 5722227"/>
              <a:gd name="connsiteX27" fmla="*/ 8771566 w 11040872"/>
              <a:gd name="connsiteY27" fmla="*/ 5722227 h 5722227"/>
              <a:gd name="connsiteX28" fmla="*/ 8114772 w 11040872"/>
              <a:gd name="connsiteY28" fmla="*/ 5722227 h 5722227"/>
              <a:gd name="connsiteX29" fmla="*/ 7556497 w 11040872"/>
              <a:gd name="connsiteY29" fmla="*/ 5722227 h 5722227"/>
              <a:gd name="connsiteX30" fmla="*/ 6998222 w 11040872"/>
              <a:gd name="connsiteY30" fmla="*/ 5722227 h 5722227"/>
              <a:gd name="connsiteX31" fmla="*/ 6439947 w 11040872"/>
              <a:gd name="connsiteY31" fmla="*/ 5722227 h 5722227"/>
              <a:gd name="connsiteX32" fmla="*/ 6078711 w 11040872"/>
              <a:gd name="connsiteY32" fmla="*/ 5722227 h 5722227"/>
              <a:gd name="connsiteX33" fmla="*/ 5224879 w 11040872"/>
              <a:gd name="connsiteY33" fmla="*/ 5722227 h 5722227"/>
              <a:gd name="connsiteX34" fmla="*/ 4371047 w 11040872"/>
              <a:gd name="connsiteY34" fmla="*/ 5722227 h 5722227"/>
              <a:gd name="connsiteX35" fmla="*/ 4009810 w 11040872"/>
              <a:gd name="connsiteY35" fmla="*/ 5722227 h 5722227"/>
              <a:gd name="connsiteX36" fmla="*/ 3550054 w 11040872"/>
              <a:gd name="connsiteY36" fmla="*/ 5722227 h 5722227"/>
              <a:gd name="connsiteX37" fmla="*/ 2893261 w 11040872"/>
              <a:gd name="connsiteY37" fmla="*/ 5722227 h 5722227"/>
              <a:gd name="connsiteX38" fmla="*/ 2137948 w 11040872"/>
              <a:gd name="connsiteY38" fmla="*/ 5722227 h 5722227"/>
              <a:gd name="connsiteX39" fmla="*/ 1579673 w 11040872"/>
              <a:gd name="connsiteY39" fmla="*/ 5722227 h 5722227"/>
              <a:gd name="connsiteX40" fmla="*/ 594482 w 11040872"/>
              <a:gd name="connsiteY40" fmla="*/ 5722227 h 5722227"/>
              <a:gd name="connsiteX41" fmla="*/ 0 w 11040872"/>
              <a:gd name="connsiteY41" fmla="*/ 5127745 h 5722227"/>
              <a:gd name="connsiteX42" fmla="*/ 0 w 11040872"/>
              <a:gd name="connsiteY42" fmla="*/ 4389471 h 5722227"/>
              <a:gd name="connsiteX43" fmla="*/ 0 w 11040872"/>
              <a:gd name="connsiteY43" fmla="*/ 3787194 h 5722227"/>
              <a:gd name="connsiteX44" fmla="*/ 0 w 11040872"/>
              <a:gd name="connsiteY44" fmla="*/ 3139585 h 5722227"/>
              <a:gd name="connsiteX45" fmla="*/ 0 w 11040872"/>
              <a:gd name="connsiteY45" fmla="*/ 2582642 h 5722227"/>
              <a:gd name="connsiteX46" fmla="*/ 0 w 11040872"/>
              <a:gd name="connsiteY46" fmla="*/ 1844367 h 5722227"/>
              <a:gd name="connsiteX47" fmla="*/ 0 w 11040872"/>
              <a:gd name="connsiteY47" fmla="*/ 1332756 h 5722227"/>
              <a:gd name="connsiteX48" fmla="*/ 0 w 11040872"/>
              <a:gd name="connsiteY48" fmla="*/ 594482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040872" h="5722227" fill="none" extrusionOk="0">
                <a:moveTo>
                  <a:pt x="0" y="594482"/>
                </a:moveTo>
                <a:cubicBezTo>
                  <a:pt x="15746" y="210853"/>
                  <a:pt x="238566" y="-49047"/>
                  <a:pt x="594482" y="0"/>
                </a:cubicBezTo>
                <a:cubicBezTo>
                  <a:pt x="794518" y="-29056"/>
                  <a:pt x="1056835" y="31998"/>
                  <a:pt x="1448314" y="0"/>
                </a:cubicBezTo>
                <a:cubicBezTo>
                  <a:pt x="1839793" y="-31998"/>
                  <a:pt x="1717857" y="10568"/>
                  <a:pt x="1908070" y="0"/>
                </a:cubicBezTo>
                <a:cubicBezTo>
                  <a:pt x="2098283" y="-10568"/>
                  <a:pt x="2377757" y="-10377"/>
                  <a:pt x="2564864" y="0"/>
                </a:cubicBezTo>
                <a:cubicBezTo>
                  <a:pt x="2751971" y="10377"/>
                  <a:pt x="3048766" y="25570"/>
                  <a:pt x="3320177" y="0"/>
                </a:cubicBezTo>
                <a:cubicBezTo>
                  <a:pt x="3591588" y="-25570"/>
                  <a:pt x="3890997" y="-35762"/>
                  <a:pt x="4174009" y="0"/>
                </a:cubicBezTo>
                <a:cubicBezTo>
                  <a:pt x="4457021" y="35762"/>
                  <a:pt x="4687341" y="20239"/>
                  <a:pt x="4929322" y="0"/>
                </a:cubicBezTo>
                <a:cubicBezTo>
                  <a:pt x="5171303" y="-20239"/>
                  <a:pt x="5520807" y="-10743"/>
                  <a:pt x="5783154" y="0"/>
                </a:cubicBezTo>
                <a:cubicBezTo>
                  <a:pt x="6045501" y="10743"/>
                  <a:pt x="6171473" y="-14245"/>
                  <a:pt x="6538466" y="0"/>
                </a:cubicBezTo>
                <a:cubicBezTo>
                  <a:pt x="6905459" y="14245"/>
                  <a:pt x="6859386" y="-15798"/>
                  <a:pt x="6998222" y="0"/>
                </a:cubicBezTo>
                <a:cubicBezTo>
                  <a:pt x="7137058" y="15798"/>
                  <a:pt x="7493034" y="17684"/>
                  <a:pt x="7753535" y="0"/>
                </a:cubicBezTo>
                <a:cubicBezTo>
                  <a:pt x="8014036" y="-17684"/>
                  <a:pt x="8093734" y="-5742"/>
                  <a:pt x="8311810" y="0"/>
                </a:cubicBezTo>
                <a:cubicBezTo>
                  <a:pt x="8529886" y="5742"/>
                  <a:pt x="8549001" y="8497"/>
                  <a:pt x="8771566" y="0"/>
                </a:cubicBezTo>
                <a:cubicBezTo>
                  <a:pt x="8994131" y="-8497"/>
                  <a:pt x="8987828" y="-849"/>
                  <a:pt x="9132802" y="0"/>
                </a:cubicBezTo>
                <a:cubicBezTo>
                  <a:pt x="9277776" y="849"/>
                  <a:pt x="9415114" y="-11551"/>
                  <a:pt x="9592558" y="0"/>
                </a:cubicBezTo>
                <a:cubicBezTo>
                  <a:pt x="9770002" y="11551"/>
                  <a:pt x="10181650" y="-41772"/>
                  <a:pt x="10446390" y="0"/>
                </a:cubicBezTo>
                <a:cubicBezTo>
                  <a:pt x="10835046" y="-41554"/>
                  <a:pt x="11056788" y="252696"/>
                  <a:pt x="11040872" y="594482"/>
                </a:cubicBezTo>
                <a:cubicBezTo>
                  <a:pt x="11043504" y="949757"/>
                  <a:pt x="11021866" y="1151453"/>
                  <a:pt x="11040872" y="1332756"/>
                </a:cubicBezTo>
                <a:cubicBezTo>
                  <a:pt x="11059878" y="1514059"/>
                  <a:pt x="11068100" y="1802860"/>
                  <a:pt x="11040872" y="2071031"/>
                </a:cubicBezTo>
                <a:cubicBezTo>
                  <a:pt x="11013644" y="2339203"/>
                  <a:pt x="11032418" y="2442705"/>
                  <a:pt x="11040872" y="2627974"/>
                </a:cubicBezTo>
                <a:cubicBezTo>
                  <a:pt x="11049326" y="2813243"/>
                  <a:pt x="11063609" y="3012513"/>
                  <a:pt x="11040872" y="3366249"/>
                </a:cubicBezTo>
                <a:cubicBezTo>
                  <a:pt x="11018135" y="3719985"/>
                  <a:pt x="11016901" y="3727349"/>
                  <a:pt x="11040872" y="3923192"/>
                </a:cubicBezTo>
                <a:cubicBezTo>
                  <a:pt x="11064843" y="4119035"/>
                  <a:pt x="11006950" y="4790605"/>
                  <a:pt x="11040872" y="5127745"/>
                </a:cubicBezTo>
                <a:cubicBezTo>
                  <a:pt x="11056495" y="5431543"/>
                  <a:pt x="10805033" y="5712114"/>
                  <a:pt x="10446390" y="5722227"/>
                </a:cubicBezTo>
                <a:cubicBezTo>
                  <a:pt x="10354097" y="5715080"/>
                  <a:pt x="10214750" y="5743729"/>
                  <a:pt x="9986634" y="5722227"/>
                </a:cubicBezTo>
                <a:cubicBezTo>
                  <a:pt x="9758518" y="5700725"/>
                  <a:pt x="9314174" y="5689111"/>
                  <a:pt x="9132802" y="5722227"/>
                </a:cubicBezTo>
                <a:cubicBezTo>
                  <a:pt x="8951430" y="5755343"/>
                  <a:pt x="8857182" y="5714580"/>
                  <a:pt x="8771566" y="5722227"/>
                </a:cubicBezTo>
                <a:cubicBezTo>
                  <a:pt x="8685950" y="5729874"/>
                  <a:pt x="8346042" y="5748953"/>
                  <a:pt x="8114772" y="5722227"/>
                </a:cubicBezTo>
                <a:cubicBezTo>
                  <a:pt x="7883502" y="5695501"/>
                  <a:pt x="7746868" y="5746487"/>
                  <a:pt x="7556497" y="5722227"/>
                </a:cubicBezTo>
                <a:cubicBezTo>
                  <a:pt x="7366127" y="5697967"/>
                  <a:pt x="7202924" y="5748709"/>
                  <a:pt x="6998222" y="5722227"/>
                </a:cubicBezTo>
                <a:cubicBezTo>
                  <a:pt x="6793521" y="5695745"/>
                  <a:pt x="6669169" y="5749243"/>
                  <a:pt x="6439947" y="5722227"/>
                </a:cubicBezTo>
                <a:cubicBezTo>
                  <a:pt x="6210725" y="5695211"/>
                  <a:pt x="6188382" y="5721246"/>
                  <a:pt x="6078711" y="5722227"/>
                </a:cubicBezTo>
                <a:cubicBezTo>
                  <a:pt x="5969040" y="5723208"/>
                  <a:pt x="5527862" y="5683728"/>
                  <a:pt x="5224879" y="5722227"/>
                </a:cubicBezTo>
                <a:cubicBezTo>
                  <a:pt x="4921896" y="5760726"/>
                  <a:pt x="4729422" y="5692801"/>
                  <a:pt x="4371047" y="5722227"/>
                </a:cubicBezTo>
                <a:cubicBezTo>
                  <a:pt x="4012672" y="5751653"/>
                  <a:pt x="4105017" y="5723347"/>
                  <a:pt x="4009810" y="5722227"/>
                </a:cubicBezTo>
                <a:cubicBezTo>
                  <a:pt x="3914603" y="5721107"/>
                  <a:pt x="3645009" y="5723324"/>
                  <a:pt x="3550054" y="5722227"/>
                </a:cubicBezTo>
                <a:cubicBezTo>
                  <a:pt x="3455099" y="5721130"/>
                  <a:pt x="3124597" y="5727159"/>
                  <a:pt x="2893261" y="5722227"/>
                </a:cubicBezTo>
                <a:cubicBezTo>
                  <a:pt x="2661925" y="5717295"/>
                  <a:pt x="2343077" y="5701539"/>
                  <a:pt x="2137948" y="5722227"/>
                </a:cubicBezTo>
                <a:cubicBezTo>
                  <a:pt x="1932819" y="5742915"/>
                  <a:pt x="1693233" y="5733214"/>
                  <a:pt x="1579673" y="5722227"/>
                </a:cubicBezTo>
                <a:cubicBezTo>
                  <a:pt x="1466114" y="5711240"/>
                  <a:pt x="1044435" y="5724184"/>
                  <a:pt x="594482" y="5722227"/>
                </a:cubicBezTo>
                <a:cubicBezTo>
                  <a:pt x="328734" y="5686479"/>
                  <a:pt x="-66657" y="5424823"/>
                  <a:pt x="0" y="5127745"/>
                </a:cubicBezTo>
                <a:cubicBezTo>
                  <a:pt x="-35087" y="4972394"/>
                  <a:pt x="-19370" y="4652638"/>
                  <a:pt x="0" y="4389471"/>
                </a:cubicBezTo>
                <a:cubicBezTo>
                  <a:pt x="19370" y="4126304"/>
                  <a:pt x="-21113" y="3933106"/>
                  <a:pt x="0" y="3787194"/>
                </a:cubicBezTo>
                <a:cubicBezTo>
                  <a:pt x="21113" y="3641282"/>
                  <a:pt x="19216" y="3402544"/>
                  <a:pt x="0" y="3139585"/>
                </a:cubicBezTo>
                <a:cubicBezTo>
                  <a:pt x="-19216" y="2876626"/>
                  <a:pt x="-14413" y="2787638"/>
                  <a:pt x="0" y="2582642"/>
                </a:cubicBezTo>
                <a:cubicBezTo>
                  <a:pt x="14413" y="2377646"/>
                  <a:pt x="33464" y="2134599"/>
                  <a:pt x="0" y="1844367"/>
                </a:cubicBezTo>
                <a:cubicBezTo>
                  <a:pt x="-33464" y="1554136"/>
                  <a:pt x="25477" y="1493251"/>
                  <a:pt x="0" y="1332756"/>
                </a:cubicBezTo>
                <a:cubicBezTo>
                  <a:pt x="-25477" y="1172261"/>
                  <a:pt x="17540" y="876667"/>
                  <a:pt x="0" y="594482"/>
                </a:cubicBezTo>
                <a:close/>
              </a:path>
              <a:path w="11040872" h="5722227" stroke="0" extrusionOk="0">
                <a:moveTo>
                  <a:pt x="0" y="594482"/>
                </a:moveTo>
                <a:cubicBezTo>
                  <a:pt x="-37935" y="242760"/>
                  <a:pt x="194077" y="27054"/>
                  <a:pt x="594482" y="0"/>
                </a:cubicBezTo>
                <a:cubicBezTo>
                  <a:pt x="773932" y="-24550"/>
                  <a:pt x="1057890" y="25913"/>
                  <a:pt x="1448314" y="0"/>
                </a:cubicBezTo>
                <a:cubicBezTo>
                  <a:pt x="1838738" y="-25913"/>
                  <a:pt x="1797328" y="9502"/>
                  <a:pt x="2006589" y="0"/>
                </a:cubicBezTo>
                <a:cubicBezTo>
                  <a:pt x="2215851" y="-9502"/>
                  <a:pt x="2305839" y="-2636"/>
                  <a:pt x="2466345" y="0"/>
                </a:cubicBezTo>
                <a:cubicBezTo>
                  <a:pt x="2626851" y="2636"/>
                  <a:pt x="3037147" y="20740"/>
                  <a:pt x="3221657" y="0"/>
                </a:cubicBezTo>
                <a:cubicBezTo>
                  <a:pt x="3406167" y="-20740"/>
                  <a:pt x="3611889" y="-6653"/>
                  <a:pt x="3779932" y="0"/>
                </a:cubicBezTo>
                <a:cubicBezTo>
                  <a:pt x="3947975" y="6653"/>
                  <a:pt x="4422439" y="33567"/>
                  <a:pt x="4633764" y="0"/>
                </a:cubicBezTo>
                <a:cubicBezTo>
                  <a:pt x="4845089" y="-33567"/>
                  <a:pt x="4901367" y="-8717"/>
                  <a:pt x="5093520" y="0"/>
                </a:cubicBezTo>
                <a:cubicBezTo>
                  <a:pt x="5285673" y="8717"/>
                  <a:pt x="5570621" y="653"/>
                  <a:pt x="5947352" y="0"/>
                </a:cubicBezTo>
                <a:cubicBezTo>
                  <a:pt x="6324083" y="-653"/>
                  <a:pt x="6209930" y="13850"/>
                  <a:pt x="6308589" y="0"/>
                </a:cubicBezTo>
                <a:cubicBezTo>
                  <a:pt x="6407248" y="-13850"/>
                  <a:pt x="6752695" y="30990"/>
                  <a:pt x="6965383" y="0"/>
                </a:cubicBezTo>
                <a:cubicBezTo>
                  <a:pt x="7178071" y="-30990"/>
                  <a:pt x="7443480" y="-17327"/>
                  <a:pt x="7622176" y="0"/>
                </a:cubicBezTo>
                <a:cubicBezTo>
                  <a:pt x="7800872" y="17327"/>
                  <a:pt x="7990906" y="27729"/>
                  <a:pt x="8180451" y="0"/>
                </a:cubicBezTo>
                <a:cubicBezTo>
                  <a:pt x="8369996" y="-27729"/>
                  <a:pt x="8845868" y="-13192"/>
                  <a:pt x="9034283" y="0"/>
                </a:cubicBezTo>
                <a:cubicBezTo>
                  <a:pt x="9222698" y="13192"/>
                  <a:pt x="9517603" y="-10499"/>
                  <a:pt x="9888115" y="0"/>
                </a:cubicBezTo>
                <a:cubicBezTo>
                  <a:pt x="10258627" y="10499"/>
                  <a:pt x="10316781" y="14930"/>
                  <a:pt x="10446390" y="0"/>
                </a:cubicBezTo>
                <a:cubicBezTo>
                  <a:pt x="10718440" y="-53019"/>
                  <a:pt x="11013962" y="225931"/>
                  <a:pt x="11040872" y="594482"/>
                </a:cubicBezTo>
                <a:cubicBezTo>
                  <a:pt x="11043451" y="904574"/>
                  <a:pt x="11020776" y="1089158"/>
                  <a:pt x="11040872" y="1287424"/>
                </a:cubicBezTo>
                <a:cubicBezTo>
                  <a:pt x="11060968" y="1485690"/>
                  <a:pt x="11051926" y="1673788"/>
                  <a:pt x="11040872" y="1799035"/>
                </a:cubicBezTo>
                <a:cubicBezTo>
                  <a:pt x="11029818" y="1924282"/>
                  <a:pt x="11054623" y="2135970"/>
                  <a:pt x="11040872" y="2355978"/>
                </a:cubicBezTo>
                <a:cubicBezTo>
                  <a:pt x="11027121" y="2575986"/>
                  <a:pt x="11013030" y="2749477"/>
                  <a:pt x="11040872" y="3094253"/>
                </a:cubicBezTo>
                <a:cubicBezTo>
                  <a:pt x="11068714" y="3439030"/>
                  <a:pt x="11029506" y="3525085"/>
                  <a:pt x="11040872" y="3741862"/>
                </a:cubicBezTo>
                <a:cubicBezTo>
                  <a:pt x="11052238" y="3958639"/>
                  <a:pt x="11021397" y="4116679"/>
                  <a:pt x="11040872" y="4298805"/>
                </a:cubicBezTo>
                <a:cubicBezTo>
                  <a:pt x="11060347" y="4480931"/>
                  <a:pt x="11022539" y="4900124"/>
                  <a:pt x="11040872" y="5127745"/>
                </a:cubicBezTo>
                <a:cubicBezTo>
                  <a:pt x="10974688" y="5452322"/>
                  <a:pt x="10793932" y="5738773"/>
                  <a:pt x="10446390" y="5722227"/>
                </a:cubicBezTo>
                <a:cubicBezTo>
                  <a:pt x="10272062" y="5749271"/>
                  <a:pt x="10063650" y="5719054"/>
                  <a:pt x="9789596" y="5722227"/>
                </a:cubicBezTo>
                <a:cubicBezTo>
                  <a:pt x="9515542" y="5725400"/>
                  <a:pt x="9521222" y="5705365"/>
                  <a:pt x="9329840" y="5722227"/>
                </a:cubicBezTo>
                <a:cubicBezTo>
                  <a:pt x="9138458" y="5739089"/>
                  <a:pt x="8905417" y="5705714"/>
                  <a:pt x="8574527" y="5722227"/>
                </a:cubicBezTo>
                <a:cubicBezTo>
                  <a:pt x="8243637" y="5738740"/>
                  <a:pt x="8277624" y="5741955"/>
                  <a:pt x="8114772" y="5722227"/>
                </a:cubicBezTo>
                <a:cubicBezTo>
                  <a:pt x="7951921" y="5702499"/>
                  <a:pt x="7640420" y="5738357"/>
                  <a:pt x="7359459" y="5722227"/>
                </a:cubicBezTo>
                <a:cubicBezTo>
                  <a:pt x="7078498" y="5706097"/>
                  <a:pt x="7122500" y="5736206"/>
                  <a:pt x="6998222" y="5722227"/>
                </a:cubicBezTo>
                <a:cubicBezTo>
                  <a:pt x="6873944" y="5708248"/>
                  <a:pt x="6584762" y="5737766"/>
                  <a:pt x="6242909" y="5722227"/>
                </a:cubicBezTo>
                <a:cubicBezTo>
                  <a:pt x="5901056" y="5706688"/>
                  <a:pt x="5911118" y="5710812"/>
                  <a:pt x="5783154" y="5722227"/>
                </a:cubicBezTo>
                <a:cubicBezTo>
                  <a:pt x="5655191" y="5733642"/>
                  <a:pt x="5585023" y="5732166"/>
                  <a:pt x="5421917" y="5722227"/>
                </a:cubicBezTo>
                <a:cubicBezTo>
                  <a:pt x="5258811" y="5712288"/>
                  <a:pt x="5178725" y="5705468"/>
                  <a:pt x="4962161" y="5722227"/>
                </a:cubicBezTo>
                <a:cubicBezTo>
                  <a:pt x="4745597" y="5738986"/>
                  <a:pt x="4430318" y="5744224"/>
                  <a:pt x="4206848" y="5722227"/>
                </a:cubicBezTo>
                <a:cubicBezTo>
                  <a:pt x="3983378" y="5700230"/>
                  <a:pt x="3911697" y="5735058"/>
                  <a:pt x="3747093" y="5722227"/>
                </a:cubicBezTo>
                <a:cubicBezTo>
                  <a:pt x="3582489" y="5709396"/>
                  <a:pt x="3545682" y="5704593"/>
                  <a:pt x="3385856" y="5722227"/>
                </a:cubicBezTo>
                <a:cubicBezTo>
                  <a:pt x="3226030" y="5739861"/>
                  <a:pt x="3029507" y="5730116"/>
                  <a:pt x="2926100" y="5722227"/>
                </a:cubicBezTo>
                <a:cubicBezTo>
                  <a:pt x="2822693" y="5714338"/>
                  <a:pt x="2554822" y="5699610"/>
                  <a:pt x="2367825" y="5722227"/>
                </a:cubicBezTo>
                <a:cubicBezTo>
                  <a:pt x="2180829" y="5744844"/>
                  <a:pt x="2002855" y="5738254"/>
                  <a:pt x="1711032" y="5722227"/>
                </a:cubicBezTo>
                <a:cubicBezTo>
                  <a:pt x="1419209" y="5706200"/>
                  <a:pt x="1407274" y="5738383"/>
                  <a:pt x="1251276" y="5722227"/>
                </a:cubicBezTo>
                <a:cubicBezTo>
                  <a:pt x="1095278" y="5706071"/>
                  <a:pt x="872658" y="5717760"/>
                  <a:pt x="594482" y="5722227"/>
                </a:cubicBezTo>
                <a:cubicBezTo>
                  <a:pt x="253293" y="5699246"/>
                  <a:pt x="-22323" y="5466443"/>
                  <a:pt x="0" y="5127745"/>
                </a:cubicBezTo>
                <a:cubicBezTo>
                  <a:pt x="-23138" y="4892853"/>
                  <a:pt x="-21399" y="4758867"/>
                  <a:pt x="0" y="4616134"/>
                </a:cubicBezTo>
                <a:cubicBezTo>
                  <a:pt x="21399" y="4473401"/>
                  <a:pt x="-2392" y="4140718"/>
                  <a:pt x="0" y="4013858"/>
                </a:cubicBezTo>
                <a:cubicBezTo>
                  <a:pt x="2392" y="3886998"/>
                  <a:pt x="-9073" y="3524231"/>
                  <a:pt x="0" y="3320916"/>
                </a:cubicBezTo>
                <a:cubicBezTo>
                  <a:pt x="9073" y="3117601"/>
                  <a:pt x="-20614" y="2922972"/>
                  <a:pt x="0" y="2763972"/>
                </a:cubicBezTo>
                <a:cubicBezTo>
                  <a:pt x="20614" y="2604972"/>
                  <a:pt x="5751" y="2418545"/>
                  <a:pt x="0" y="2116363"/>
                </a:cubicBezTo>
                <a:cubicBezTo>
                  <a:pt x="-5751" y="1814181"/>
                  <a:pt x="-23336" y="1771268"/>
                  <a:pt x="0" y="1604752"/>
                </a:cubicBezTo>
                <a:cubicBezTo>
                  <a:pt x="23336" y="1438236"/>
                  <a:pt x="-35446" y="1063211"/>
                  <a:pt x="0" y="594482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038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40BAC-ABC7-5B54-71D8-A948C889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67" y="887973"/>
            <a:ext cx="9889067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Flicker_8k Dataset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D7E5B0F-5185-440A-8222-321C1D118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092" y="2325880"/>
            <a:ext cx="9957816" cy="18288"/>
          </a:xfrm>
          <a:custGeom>
            <a:avLst/>
            <a:gdLst>
              <a:gd name="connsiteX0" fmla="*/ 0 w 9957816"/>
              <a:gd name="connsiteY0" fmla="*/ 0 h 18288"/>
              <a:gd name="connsiteX1" fmla="*/ 863011 w 9957816"/>
              <a:gd name="connsiteY1" fmla="*/ 0 h 18288"/>
              <a:gd name="connsiteX2" fmla="*/ 1327709 w 9957816"/>
              <a:gd name="connsiteY2" fmla="*/ 0 h 18288"/>
              <a:gd name="connsiteX3" fmla="*/ 2091141 w 9957816"/>
              <a:gd name="connsiteY3" fmla="*/ 0 h 18288"/>
              <a:gd name="connsiteX4" fmla="*/ 2555839 w 9957816"/>
              <a:gd name="connsiteY4" fmla="*/ 0 h 18288"/>
              <a:gd name="connsiteX5" fmla="*/ 3219694 w 9957816"/>
              <a:gd name="connsiteY5" fmla="*/ 0 h 18288"/>
              <a:gd name="connsiteX6" fmla="*/ 3983126 w 9957816"/>
              <a:gd name="connsiteY6" fmla="*/ 0 h 18288"/>
              <a:gd name="connsiteX7" fmla="*/ 4348246 w 9957816"/>
              <a:gd name="connsiteY7" fmla="*/ 0 h 18288"/>
              <a:gd name="connsiteX8" fmla="*/ 4713366 w 9957816"/>
              <a:gd name="connsiteY8" fmla="*/ 0 h 18288"/>
              <a:gd name="connsiteX9" fmla="*/ 5576377 w 9957816"/>
              <a:gd name="connsiteY9" fmla="*/ 0 h 18288"/>
              <a:gd name="connsiteX10" fmla="*/ 6240231 w 9957816"/>
              <a:gd name="connsiteY10" fmla="*/ 0 h 18288"/>
              <a:gd name="connsiteX11" fmla="*/ 6605351 w 9957816"/>
              <a:gd name="connsiteY11" fmla="*/ 0 h 18288"/>
              <a:gd name="connsiteX12" fmla="*/ 7269206 w 9957816"/>
              <a:gd name="connsiteY12" fmla="*/ 0 h 18288"/>
              <a:gd name="connsiteX13" fmla="*/ 8132216 w 9957816"/>
              <a:gd name="connsiteY13" fmla="*/ 0 h 18288"/>
              <a:gd name="connsiteX14" fmla="*/ 8696493 w 9957816"/>
              <a:gd name="connsiteY14" fmla="*/ 0 h 18288"/>
              <a:gd name="connsiteX15" fmla="*/ 9260769 w 9957816"/>
              <a:gd name="connsiteY15" fmla="*/ 0 h 18288"/>
              <a:gd name="connsiteX16" fmla="*/ 9957816 w 9957816"/>
              <a:gd name="connsiteY16" fmla="*/ 0 h 18288"/>
              <a:gd name="connsiteX17" fmla="*/ 9957816 w 9957816"/>
              <a:gd name="connsiteY17" fmla="*/ 18288 h 18288"/>
              <a:gd name="connsiteX18" fmla="*/ 9293962 w 9957816"/>
              <a:gd name="connsiteY18" fmla="*/ 18288 h 18288"/>
              <a:gd name="connsiteX19" fmla="*/ 8530529 w 9957816"/>
              <a:gd name="connsiteY19" fmla="*/ 18288 h 18288"/>
              <a:gd name="connsiteX20" fmla="*/ 7767096 w 9957816"/>
              <a:gd name="connsiteY20" fmla="*/ 18288 h 18288"/>
              <a:gd name="connsiteX21" fmla="*/ 7302398 w 9957816"/>
              <a:gd name="connsiteY21" fmla="*/ 18288 h 18288"/>
              <a:gd name="connsiteX22" fmla="*/ 6439388 w 9957816"/>
              <a:gd name="connsiteY22" fmla="*/ 18288 h 18288"/>
              <a:gd name="connsiteX23" fmla="*/ 5775533 w 9957816"/>
              <a:gd name="connsiteY23" fmla="*/ 18288 h 18288"/>
              <a:gd name="connsiteX24" fmla="*/ 5410413 w 9957816"/>
              <a:gd name="connsiteY24" fmla="*/ 18288 h 18288"/>
              <a:gd name="connsiteX25" fmla="*/ 4746559 w 9957816"/>
              <a:gd name="connsiteY25" fmla="*/ 18288 h 18288"/>
              <a:gd name="connsiteX26" fmla="*/ 4182283 w 9957816"/>
              <a:gd name="connsiteY26" fmla="*/ 18288 h 18288"/>
              <a:gd name="connsiteX27" fmla="*/ 3618006 w 9957816"/>
              <a:gd name="connsiteY27" fmla="*/ 18288 h 18288"/>
              <a:gd name="connsiteX28" fmla="*/ 3053730 w 9957816"/>
              <a:gd name="connsiteY28" fmla="*/ 18288 h 18288"/>
              <a:gd name="connsiteX29" fmla="*/ 2489454 w 9957816"/>
              <a:gd name="connsiteY29" fmla="*/ 18288 h 18288"/>
              <a:gd name="connsiteX30" fmla="*/ 1726021 w 9957816"/>
              <a:gd name="connsiteY30" fmla="*/ 18288 h 18288"/>
              <a:gd name="connsiteX31" fmla="*/ 1062167 w 9957816"/>
              <a:gd name="connsiteY31" fmla="*/ 18288 h 18288"/>
              <a:gd name="connsiteX32" fmla="*/ 697047 w 9957816"/>
              <a:gd name="connsiteY32" fmla="*/ 18288 h 18288"/>
              <a:gd name="connsiteX33" fmla="*/ 0 w 9957816"/>
              <a:gd name="connsiteY33" fmla="*/ 18288 h 18288"/>
              <a:gd name="connsiteX34" fmla="*/ 0 w 9957816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957816" h="18288" fill="none" extrusionOk="0">
                <a:moveTo>
                  <a:pt x="0" y="0"/>
                </a:moveTo>
                <a:cubicBezTo>
                  <a:pt x="258912" y="4528"/>
                  <a:pt x="602792" y="35413"/>
                  <a:pt x="863011" y="0"/>
                </a:cubicBezTo>
                <a:cubicBezTo>
                  <a:pt x="1123230" y="-35413"/>
                  <a:pt x="1110743" y="8950"/>
                  <a:pt x="1327709" y="0"/>
                </a:cubicBezTo>
                <a:cubicBezTo>
                  <a:pt x="1544675" y="-8950"/>
                  <a:pt x="1720121" y="-30004"/>
                  <a:pt x="2091141" y="0"/>
                </a:cubicBezTo>
                <a:cubicBezTo>
                  <a:pt x="2462161" y="30004"/>
                  <a:pt x="2325710" y="-22120"/>
                  <a:pt x="2555839" y="0"/>
                </a:cubicBezTo>
                <a:cubicBezTo>
                  <a:pt x="2785968" y="22120"/>
                  <a:pt x="2943172" y="14890"/>
                  <a:pt x="3219694" y="0"/>
                </a:cubicBezTo>
                <a:cubicBezTo>
                  <a:pt x="3496216" y="-14890"/>
                  <a:pt x="3789247" y="-1477"/>
                  <a:pt x="3983126" y="0"/>
                </a:cubicBezTo>
                <a:cubicBezTo>
                  <a:pt x="4177005" y="1477"/>
                  <a:pt x="4180112" y="16397"/>
                  <a:pt x="4348246" y="0"/>
                </a:cubicBezTo>
                <a:cubicBezTo>
                  <a:pt x="4516380" y="-16397"/>
                  <a:pt x="4601818" y="4117"/>
                  <a:pt x="4713366" y="0"/>
                </a:cubicBezTo>
                <a:cubicBezTo>
                  <a:pt x="4824914" y="-4117"/>
                  <a:pt x="5400642" y="663"/>
                  <a:pt x="5576377" y="0"/>
                </a:cubicBezTo>
                <a:cubicBezTo>
                  <a:pt x="5752112" y="-663"/>
                  <a:pt x="6036350" y="11452"/>
                  <a:pt x="6240231" y="0"/>
                </a:cubicBezTo>
                <a:cubicBezTo>
                  <a:pt x="6444112" y="-11452"/>
                  <a:pt x="6508667" y="-15154"/>
                  <a:pt x="6605351" y="0"/>
                </a:cubicBezTo>
                <a:cubicBezTo>
                  <a:pt x="6702035" y="15154"/>
                  <a:pt x="7096186" y="19291"/>
                  <a:pt x="7269206" y="0"/>
                </a:cubicBezTo>
                <a:cubicBezTo>
                  <a:pt x="7442227" y="-19291"/>
                  <a:pt x="7802902" y="39720"/>
                  <a:pt x="8132216" y="0"/>
                </a:cubicBezTo>
                <a:cubicBezTo>
                  <a:pt x="8461530" y="-39720"/>
                  <a:pt x="8551221" y="24341"/>
                  <a:pt x="8696493" y="0"/>
                </a:cubicBezTo>
                <a:cubicBezTo>
                  <a:pt x="8841765" y="-24341"/>
                  <a:pt x="9091257" y="15574"/>
                  <a:pt x="9260769" y="0"/>
                </a:cubicBezTo>
                <a:cubicBezTo>
                  <a:pt x="9430281" y="-15574"/>
                  <a:pt x="9809458" y="-15806"/>
                  <a:pt x="9957816" y="0"/>
                </a:cubicBezTo>
                <a:cubicBezTo>
                  <a:pt x="9958154" y="7640"/>
                  <a:pt x="9957366" y="11289"/>
                  <a:pt x="9957816" y="18288"/>
                </a:cubicBezTo>
                <a:cubicBezTo>
                  <a:pt x="9789958" y="23645"/>
                  <a:pt x="9437684" y="-10787"/>
                  <a:pt x="9293962" y="18288"/>
                </a:cubicBezTo>
                <a:cubicBezTo>
                  <a:pt x="9150240" y="47363"/>
                  <a:pt x="8858466" y="6899"/>
                  <a:pt x="8530529" y="18288"/>
                </a:cubicBezTo>
                <a:cubicBezTo>
                  <a:pt x="8202592" y="29677"/>
                  <a:pt x="8042036" y="-12845"/>
                  <a:pt x="7767096" y="18288"/>
                </a:cubicBezTo>
                <a:cubicBezTo>
                  <a:pt x="7492156" y="49421"/>
                  <a:pt x="7464764" y="38557"/>
                  <a:pt x="7302398" y="18288"/>
                </a:cubicBezTo>
                <a:cubicBezTo>
                  <a:pt x="7140032" y="-1981"/>
                  <a:pt x="6674139" y="-20177"/>
                  <a:pt x="6439388" y="18288"/>
                </a:cubicBezTo>
                <a:cubicBezTo>
                  <a:pt x="6204637" y="56753"/>
                  <a:pt x="6044763" y="2398"/>
                  <a:pt x="5775533" y="18288"/>
                </a:cubicBezTo>
                <a:cubicBezTo>
                  <a:pt x="5506303" y="34178"/>
                  <a:pt x="5528640" y="8636"/>
                  <a:pt x="5410413" y="18288"/>
                </a:cubicBezTo>
                <a:cubicBezTo>
                  <a:pt x="5292186" y="27940"/>
                  <a:pt x="4880771" y="-3659"/>
                  <a:pt x="4746559" y="18288"/>
                </a:cubicBezTo>
                <a:cubicBezTo>
                  <a:pt x="4612347" y="40235"/>
                  <a:pt x="4346390" y="46329"/>
                  <a:pt x="4182283" y="18288"/>
                </a:cubicBezTo>
                <a:cubicBezTo>
                  <a:pt x="4018176" y="-9753"/>
                  <a:pt x="3743247" y="40654"/>
                  <a:pt x="3618006" y="18288"/>
                </a:cubicBezTo>
                <a:cubicBezTo>
                  <a:pt x="3492765" y="-4078"/>
                  <a:pt x="3201495" y="15624"/>
                  <a:pt x="3053730" y="18288"/>
                </a:cubicBezTo>
                <a:cubicBezTo>
                  <a:pt x="2905965" y="20952"/>
                  <a:pt x="2770855" y="10382"/>
                  <a:pt x="2489454" y="18288"/>
                </a:cubicBezTo>
                <a:cubicBezTo>
                  <a:pt x="2208053" y="26194"/>
                  <a:pt x="1999579" y="12705"/>
                  <a:pt x="1726021" y="18288"/>
                </a:cubicBezTo>
                <a:cubicBezTo>
                  <a:pt x="1452463" y="23871"/>
                  <a:pt x="1261725" y="2423"/>
                  <a:pt x="1062167" y="18288"/>
                </a:cubicBezTo>
                <a:cubicBezTo>
                  <a:pt x="862609" y="34153"/>
                  <a:pt x="828837" y="34680"/>
                  <a:pt x="697047" y="18288"/>
                </a:cubicBezTo>
                <a:cubicBezTo>
                  <a:pt x="565257" y="1896"/>
                  <a:pt x="290333" y="-12656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9957816" h="18288" stroke="0" extrusionOk="0">
                <a:moveTo>
                  <a:pt x="0" y="0"/>
                </a:moveTo>
                <a:cubicBezTo>
                  <a:pt x="239894" y="-13568"/>
                  <a:pt x="444306" y="20490"/>
                  <a:pt x="564276" y="0"/>
                </a:cubicBezTo>
                <a:cubicBezTo>
                  <a:pt x="684246" y="-20490"/>
                  <a:pt x="829702" y="-16311"/>
                  <a:pt x="929396" y="0"/>
                </a:cubicBezTo>
                <a:cubicBezTo>
                  <a:pt x="1029090" y="16311"/>
                  <a:pt x="1434080" y="4599"/>
                  <a:pt x="1792407" y="0"/>
                </a:cubicBezTo>
                <a:cubicBezTo>
                  <a:pt x="2150734" y="-4599"/>
                  <a:pt x="2230922" y="-3217"/>
                  <a:pt x="2356683" y="0"/>
                </a:cubicBezTo>
                <a:cubicBezTo>
                  <a:pt x="2482444" y="3217"/>
                  <a:pt x="2727176" y="10118"/>
                  <a:pt x="2920959" y="0"/>
                </a:cubicBezTo>
                <a:cubicBezTo>
                  <a:pt x="3114742" y="-10118"/>
                  <a:pt x="3583268" y="6126"/>
                  <a:pt x="3783970" y="0"/>
                </a:cubicBezTo>
                <a:cubicBezTo>
                  <a:pt x="3984672" y="-6126"/>
                  <a:pt x="4119530" y="12121"/>
                  <a:pt x="4248668" y="0"/>
                </a:cubicBezTo>
                <a:cubicBezTo>
                  <a:pt x="4377806" y="-12121"/>
                  <a:pt x="4830370" y="39306"/>
                  <a:pt x="5111679" y="0"/>
                </a:cubicBezTo>
                <a:cubicBezTo>
                  <a:pt x="5392988" y="-39306"/>
                  <a:pt x="5595981" y="-37432"/>
                  <a:pt x="5974690" y="0"/>
                </a:cubicBezTo>
                <a:cubicBezTo>
                  <a:pt x="6353399" y="37432"/>
                  <a:pt x="6382398" y="-32218"/>
                  <a:pt x="6638544" y="0"/>
                </a:cubicBezTo>
                <a:cubicBezTo>
                  <a:pt x="6894690" y="32218"/>
                  <a:pt x="7107197" y="-8479"/>
                  <a:pt x="7501555" y="0"/>
                </a:cubicBezTo>
                <a:cubicBezTo>
                  <a:pt x="7895913" y="8479"/>
                  <a:pt x="7913370" y="-2556"/>
                  <a:pt x="8065831" y="0"/>
                </a:cubicBezTo>
                <a:cubicBezTo>
                  <a:pt x="8218292" y="2556"/>
                  <a:pt x="8391465" y="4509"/>
                  <a:pt x="8630107" y="0"/>
                </a:cubicBezTo>
                <a:cubicBezTo>
                  <a:pt x="8868749" y="-4509"/>
                  <a:pt x="9078381" y="-9348"/>
                  <a:pt x="9393540" y="0"/>
                </a:cubicBezTo>
                <a:cubicBezTo>
                  <a:pt x="9708699" y="9348"/>
                  <a:pt x="9789190" y="-16759"/>
                  <a:pt x="9957816" y="0"/>
                </a:cubicBezTo>
                <a:cubicBezTo>
                  <a:pt x="9957941" y="4395"/>
                  <a:pt x="9957741" y="9776"/>
                  <a:pt x="9957816" y="18288"/>
                </a:cubicBezTo>
                <a:cubicBezTo>
                  <a:pt x="9649812" y="40651"/>
                  <a:pt x="9486007" y="41594"/>
                  <a:pt x="9194383" y="18288"/>
                </a:cubicBezTo>
                <a:cubicBezTo>
                  <a:pt x="8902759" y="-5018"/>
                  <a:pt x="8744094" y="43814"/>
                  <a:pt x="8530529" y="18288"/>
                </a:cubicBezTo>
                <a:cubicBezTo>
                  <a:pt x="8316964" y="-7238"/>
                  <a:pt x="8282371" y="24093"/>
                  <a:pt x="8165409" y="18288"/>
                </a:cubicBezTo>
                <a:cubicBezTo>
                  <a:pt x="8048447" y="12483"/>
                  <a:pt x="7851788" y="12040"/>
                  <a:pt x="7700711" y="18288"/>
                </a:cubicBezTo>
                <a:cubicBezTo>
                  <a:pt x="7549634" y="24536"/>
                  <a:pt x="7127225" y="27915"/>
                  <a:pt x="6837700" y="18288"/>
                </a:cubicBezTo>
                <a:cubicBezTo>
                  <a:pt x="6548175" y="8661"/>
                  <a:pt x="6330711" y="50037"/>
                  <a:pt x="6173846" y="18288"/>
                </a:cubicBezTo>
                <a:cubicBezTo>
                  <a:pt x="6016981" y="-13461"/>
                  <a:pt x="5930031" y="15985"/>
                  <a:pt x="5709148" y="18288"/>
                </a:cubicBezTo>
                <a:cubicBezTo>
                  <a:pt x="5488265" y="20591"/>
                  <a:pt x="5372997" y="43097"/>
                  <a:pt x="5045293" y="18288"/>
                </a:cubicBezTo>
                <a:cubicBezTo>
                  <a:pt x="4717590" y="-6521"/>
                  <a:pt x="4829875" y="6803"/>
                  <a:pt x="4680174" y="18288"/>
                </a:cubicBezTo>
                <a:cubicBezTo>
                  <a:pt x="4530473" y="29773"/>
                  <a:pt x="4441300" y="27030"/>
                  <a:pt x="4315054" y="18288"/>
                </a:cubicBezTo>
                <a:cubicBezTo>
                  <a:pt x="4188808" y="9546"/>
                  <a:pt x="3846162" y="4446"/>
                  <a:pt x="3651199" y="18288"/>
                </a:cubicBezTo>
                <a:cubicBezTo>
                  <a:pt x="3456236" y="32130"/>
                  <a:pt x="3412656" y="-1324"/>
                  <a:pt x="3186501" y="18288"/>
                </a:cubicBezTo>
                <a:cubicBezTo>
                  <a:pt x="2960346" y="37900"/>
                  <a:pt x="2783091" y="19872"/>
                  <a:pt x="2423069" y="18288"/>
                </a:cubicBezTo>
                <a:cubicBezTo>
                  <a:pt x="2063047" y="16704"/>
                  <a:pt x="2066062" y="18692"/>
                  <a:pt x="1958370" y="18288"/>
                </a:cubicBezTo>
                <a:cubicBezTo>
                  <a:pt x="1850678" y="17884"/>
                  <a:pt x="1403255" y="47471"/>
                  <a:pt x="1194938" y="18288"/>
                </a:cubicBezTo>
                <a:cubicBezTo>
                  <a:pt x="986621" y="-10895"/>
                  <a:pt x="986435" y="4670"/>
                  <a:pt x="829818" y="18288"/>
                </a:cubicBezTo>
                <a:cubicBezTo>
                  <a:pt x="673201" y="31906"/>
                  <a:pt x="178831" y="-2639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858D-D4EA-F7ED-F452-3D03631D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67" y="2607733"/>
            <a:ext cx="9889067" cy="32850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bg1"/>
                </a:solidFill>
              </a:rPr>
              <a:t>The dataset has 2 folders: </a:t>
            </a:r>
          </a:p>
          <a:p>
            <a:pPr marL="514350" indent="-514350">
              <a:buAutoNum type="arabicPeriod"/>
            </a:pPr>
            <a:r>
              <a:rPr lang="en-US" sz="4000" b="1" dirty="0">
                <a:solidFill>
                  <a:schemeClr val="bg1"/>
                </a:solidFill>
              </a:rPr>
              <a:t>Contains the 8k pictures: There are 8092 unique files</a:t>
            </a:r>
          </a:p>
          <a:p>
            <a:pPr marL="514350" indent="-514350">
              <a:buAutoNum type="arabicPeriod"/>
            </a:pPr>
            <a:r>
              <a:rPr lang="en-US" sz="4000" b="1" dirty="0">
                <a:solidFill>
                  <a:schemeClr val="bg1"/>
                </a:solidFill>
              </a:rPr>
              <a:t>Containing various files such as: test images, train images, caption text</a:t>
            </a:r>
          </a:p>
        </p:txBody>
      </p:sp>
    </p:spTree>
    <p:extLst>
      <p:ext uri="{BB962C8B-B14F-4D97-AF65-F5344CB8AC3E}">
        <p14:creationId xmlns:p14="http://schemas.microsoft.com/office/powerpoint/2010/main" val="298301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E40DE-16B1-A250-649E-44537CBB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Visualizing</a:t>
            </a:r>
          </a:p>
        </p:txBody>
      </p:sp>
      <p:graphicFrame>
        <p:nvGraphicFramePr>
          <p:cNvPr id="126" name="Diagram 126">
            <a:extLst>
              <a:ext uri="{FF2B5EF4-FFF2-40B4-BE49-F238E27FC236}">
                <a16:creationId xmlns:a16="http://schemas.microsoft.com/office/drawing/2014/main" id="{3A622C05-6560-2BCC-43EA-003E2B06CE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981795"/>
              </p:ext>
            </p:extLst>
          </p:nvPr>
        </p:nvGraphicFramePr>
        <p:xfrm>
          <a:off x="535818" y="4444622"/>
          <a:ext cx="5314647" cy="2136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DC3A12A1-F2D2-7BE9-7913-F8599FD860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8115" y="1929973"/>
            <a:ext cx="6105675" cy="2550532"/>
          </a:xfrm>
          <a:prstGeom prst="rect">
            <a:avLst/>
          </a:prstGeom>
        </p:spPr>
      </p:pic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B0EBCEC8-6AFA-4593-1FE2-88538D028F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0205349"/>
              </p:ext>
            </p:extLst>
          </p:nvPr>
        </p:nvGraphicFramePr>
        <p:xfrm>
          <a:off x="544286" y="2059818"/>
          <a:ext cx="5321904" cy="167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232" name="Picture 23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90CE288-2B42-1078-5E27-BF32C388B48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03258" y="4646640"/>
            <a:ext cx="5549295" cy="214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7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293A8-AA4B-B9C3-FEE3-256BC0AE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7D62485F-C1F5-4A4F-7736-E38EFBB6C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0374" y="950592"/>
            <a:ext cx="2465917" cy="3246210"/>
          </a:xfrm>
        </p:spPr>
      </p:pic>
      <p:pic>
        <p:nvPicPr>
          <p:cNvPr id="6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14EEBE7C-12F1-505D-56D5-F85126038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06" y="1567492"/>
            <a:ext cx="9117388" cy="3311779"/>
          </a:xfrm>
          <a:prstGeom prst="rect">
            <a:avLst/>
          </a:prstGeom>
        </p:spPr>
      </p:pic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75C69952-CCE5-7898-D4E1-C8DCDFC71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28" y="4675408"/>
            <a:ext cx="10774437" cy="238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4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3617-A744-3CE8-3A81-35A04623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CNN+LSTM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37108-ED4B-C515-63EE-2C4437AE3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/>
              <a:t>Pretrained model used: VGG-16</a:t>
            </a:r>
          </a:p>
          <a:p>
            <a:r>
              <a:rPr lang="en-US" sz="4000" b="1" dirty="0"/>
              <a:t>Performed Feature extraction</a:t>
            </a:r>
          </a:p>
          <a:p>
            <a:r>
              <a:rPr lang="en-US" sz="4000" b="1" dirty="0"/>
              <a:t>Checked for clustering with PCA </a:t>
            </a:r>
          </a:p>
          <a:p>
            <a:r>
              <a:rPr lang="en-US" sz="4000" b="1" dirty="0"/>
              <a:t>Trained the model :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FA30084-7B0A-97C5-DFFE-467E51D51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43" y="4445251"/>
            <a:ext cx="5549295" cy="2067782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6A5D9BF-BA06-2882-6AB5-F10E68E96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162" y="2081984"/>
            <a:ext cx="4896152" cy="403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0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010E05E-9237-4321-84BB-69C0F2256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999492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E6886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231BE-4E10-D381-4020-8153F59F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63" y="1762169"/>
            <a:ext cx="4073110" cy="31220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Decoder: LSTM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DC8EAAEF-B8F3-B058-9961-15DDDDB02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6132286"/>
            <a:ext cx="5452872" cy="94779"/>
          </a:xfrm>
        </p:spPr>
        <p:txBody>
          <a:bodyPr anchor="t">
            <a:normAutofit fontScale="25000" lnSpcReduction="20000"/>
          </a:bodyPr>
          <a:lstStyle/>
          <a:p>
            <a:endParaRPr lang="en-US" sz="200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460B850-0FE1-B068-ACBE-56A64FB9A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904" y="341086"/>
            <a:ext cx="6049496" cy="638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D5D9-2BB5-1C4A-9AC2-9C549AB7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Predicted Results: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5851AB2-D838-6FCF-0EB2-019477580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300" y="3155252"/>
            <a:ext cx="8915400" cy="2779939"/>
          </a:xfrm>
        </p:spPr>
      </p:pic>
    </p:spTree>
    <p:extLst>
      <p:ext uri="{BB962C8B-B14F-4D97-AF65-F5344CB8AC3E}">
        <p14:creationId xmlns:p14="http://schemas.microsoft.com/office/powerpoint/2010/main" val="368414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ABD9-871E-F949-8539-4F8AA589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Resnet+GRU</a:t>
            </a:r>
            <a:endParaRPr lang="en-US" sz="6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67108-35E8-183E-4D6E-57D40A65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/>
              <a:t>Pretrained model :</a:t>
            </a:r>
            <a:r>
              <a:rPr lang="en-US" sz="4000" b="1" dirty="0">
                <a:ea typeface="+mn-lt"/>
                <a:cs typeface="+mn-lt"/>
              </a:rPr>
              <a:t>ResNet152V2</a:t>
            </a:r>
          </a:p>
          <a:p>
            <a:r>
              <a:rPr lang="en-US" sz="4000" b="1" dirty="0"/>
              <a:t>Encoder Resnet: </a:t>
            </a:r>
          </a:p>
          <a:p>
            <a:pPr marL="0" indent="0">
              <a:buNone/>
            </a:pPr>
            <a:endParaRPr lang="en-US" sz="4000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283FDD3-A542-D22C-EE6C-5A70B909C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782" y="1847407"/>
            <a:ext cx="7278913" cy="484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4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DBA6-7C41-4049-F395-7C5711243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Decoder: Gru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31DE53D-4B77-055A-7879-33F37F5F5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315" y="1930610"/>
            <a:ext cx="7888513" cy="4285795"/>
          </a:xfrm>
        </p:spPr>
      </p:pic>
    </p:spTree>
    <p:extLst>
      <p:ext uri="{BB962C8B-B14F-4D97-AF65-F5344CB8AC3E}">
        <p14:creationId xmlns:p14="http://schemas.microsoft.com/office/powerpoint/2010/main" val="411940589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SketchyVTI</vt:lpstr>
      <vt:lpstr>Image Captioning On Flicker 8K Dataset </vt:lpstr>
      <vt:lpstr>Flicker_8k Dataset</vt:lpstr>
      <vt:lpstr>Data Visualizing</vt:lpstr>
      <vt:lpstr>Data Visualization</vt:lpstr>
      <vt:lpstr>CNN+LSTM</vt:lpstr>
      <vt:lpstr>Decoder: LSTM</vt:lpstr>
      <vt:lpstr>Predicted Results:</vt:lpstr>
      <vt:lpstr>Resnet+GRU</vt:lpstr>
      <vt:lpstr>Decoder: Gru</vt:lpstr>
      <vt:lpstr>Results :GRU</vt:lpstr>
      <vt:lpstr>BLEU SCORE COMPARISION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348</cp:revision>
  <dcterms:created xsi:type="dcterms:W3CDTF">2022-05-04T16:51:57Z</dcterms:created>
  <dcterms:modified xsi:type="dcterms:W3CDTF">2022-05-04T21:45:51Z</dcterms:modified>
</cp:coreProperties>
</file>