
<file path=[Content_Types].xml><?xml version="1.0" encoding="utf-8"?>
<Types xmlns="http://schemas.openxmlformats.org/package/2006/content-types"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58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3124080" y="6356520"/>
            <a:ext cx="2894040" cy="363600"/>
          </a:xfrm>
          <a:prstGeom prst="rect">
            <a:avLst/>
          </a:prstGeom>
        </p:spPr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GB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GB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GB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GB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GB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GB"/>
              <a:t>Ninth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Box 182"/>
          <p:cNvSpPr txBox="1"/>
          <p:nvPr/>
        </p:nvSpPr>
        <p:spPr>
          <a:xfrm>
            <a:off x="785786" y="2416726"/>
            <a:ext cx="121444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900" smtClean="0"/>
              <a:t>specialization of </a:t>
            </a:r>
            <a:br>
              <a:rPr lang="en-GB" sz="900" smtClean="0"/>
            </a:br>
            <a:r>
              <a:rPr lang="en-GB" sz="900" smtClean="0"/>
              <a:t>skos:Concept</a:t>
            </a:r>
          </a:p>
        </p:txBody>
      </p:sp>
      <p:sp>
        <p:nvSpPr>
          <p:cNvPr id="3" name="CustomShape 1"/>
          <p:cNvSpPr/>
          <p:nvPr/>
        </p:nvSpPr>
        <p:spPr>
          <a:xfrm>
            <a:off x="6143636" y="3646812"/>
            <a:ext cx="1428760" cy="284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>
                <a:solidFill>
                  <a:srgbClr val="000000"/>
                </a:solidFill>
                <a:latin typeface="Calibri"/>
              </a:rPr>
              <a:t>qb:DataSet</a:t>
            </a:r>
            <a:endParaRPr sz="1600"/>
          </a:p>
        </p:txBody>
      </p:sp>
      <p:sp>
        <p:nvSpPr>
          <p:cNvPr id="4" name="CustomShape 2"/>
          <p:cNvSpPr/>
          <p:nvPr/>
        </p:nvSpPr>
        <p:spPr>
          <a:xfrm>
            <a:off x="6143636" y="4574154"/>
            <a:ext cx="1428760" cy="284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>
                <a:solidFill>
                  <a:srgbClr val="000000"/>
                </a:solidFill>
                <a:latin typeface="Calibri"/>
              </a:rPr>
              <a:t>qb:Slice</a:t>
            </a:r>
            <a:endParaRPr sz="1600"/>
          </a:p>
        </p:txBody>
      </p:sp>
      <p:sp>
        <p:nvSpPr>
          <p:cNvPr id="5" name="Line 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6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7" name="Line 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cxnSp>
        <p:nvCxnSpPr>
          <p:cNvPr id="8" name="Line 6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10" name="Elbow Connector 9"/>
          <p:cNvCxnSpPr>
            <a:stCxn id="3" idx="2"/>
            <a:endCxn id="4" idx="0"/>
          </p:cNvCxnSpPr>
          <p:nvPr/>
        </p:nvCxnSpPr>
        <p:spPr>
          <a:xfrm rot="5400000">
            <a:off x="6536545" y="4252683"/>
            <a:ext cx="642942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500826" y="4123501"/>
            <a:ext cx="66396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100" smtClean="0"/>
              <a:t>qb:slice</a:t>
            </a:r>
            <a:endParaRPr lang="en-GB" sz="1100"/>
          </a:p>
        </p:txBody>
      </p:sp>
      <p:sp>
        <p:nvSpPr>
          <p:cNvPr id="22" name="CustomShape 2"/>
          <p:cNvSpPr/>
          <p:nvPr/>
        </p:nvSpPr>
        <p:spPr>
          <a:xfrm>
            <a:off x="6143636" y="5502054"/>
            <a:ext cx="1428760" cy="284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smtClean="0">
                <a:solidFill>
                  <a:srgbClr val="000000"/>
                </a:solidFill>
                <a:latin typeface="Calibri"/>
              </a:rPr>
              <a:t>qb:Observation</a:t>
            </a:r>
            <a:endParaRPr sz="1600"/>
          </a:p>
        </p:txBody>
      </p:sp>
      <p:cxnSp>
        <p:nvCxnSpPr>
          <p:cNvPr id="23" name="Elbow Connector 22"/>
          <p:cNvCxnSpPr>
            <a:stCxn id="4" idx="2"/>
            <a:endCxn id="22" idx="0"/>
          </p:cNvCxnSpPr>
          <p:nvPr/>
        </p:nvCxnSpPr>
        <p:spPr>
          <a:xfrm rot="5400000">
            <a:off x="6536266" y="5180304"/>
            <a:ext cx="6435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286512" y="5051401"/>
            <a:ext cx="110959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100" smtClean="0"/>
              <a:t>qb:observation</a:t>
            </a:r>
            <a:endParaRPr lang="en-GB" sz="1100"/>
          </a:p>
        </p:txBody>
      </p:sp>
      <p:cxnSp>
        <p:nvCxnSpPr>
          <p:cNvPr id="27" name="Elbow Connector 26"/>
          <p:cNvCxnSpPr>
            <a:stCxn id="22" idx="3"/>
            <a:endCxn id="3" idx="3"/>
          </p:cNvCxnSpPr>
          <p:nvPr/>
        </p:nvCxnSpPr>
        <p:spPr>
          <a:xfrm flipV="1">
            <a:off x="7572396" y="3789012"/>
            <a:ext cx="1588" cy="1855242"/>
          </a:xfrm>
          <a:prstGeom prst="bentConnector3">
            <a:avLst>
              <a:gd name="adj1" fmla="val 2603439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599881" y="4385334"/>
            <a:ext cx="841897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100" smtClean="0"/>
              <a:t>qb:dataset</a:t>
            </a:r>
            <a:endParaRPr lang="en-GB" sz="1100"/>
          </a:p>
        </p:txBody>
      </p:sp>
      <p:cxnSp>
        <p:nvCxnSpPr>
          <p:cNvPr id="34" name="Elbow Connector 33"/>
          <p:cNvCxnSpPr>
            <a:stCxn id="3" idx="0"/>
          </p:cNvCxnSpPr>
          <p:nvPr/>
        </p:nvCxnSpPr>
        <p:spPr>
          <a:xfrm rot="16200000" flipV="1">
            <a:off x="6122137" y="2910932"/>
            <a:ext cx="884896" cy="58686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357950" y="3238828"/>
            <a:ext cx="926857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100" smtClean="0"/>
              <a:t>qb:structure</a:t>
            </a:r>
            <a:endParaRPr lang="en-GB" sz="1100"/>
          </a:p>
        </p:txBody>
      </p:sp>
      <p:sp>
        <p:nvSpPr>
          <p:cNvPr id="38" name="CustomShape 1"/>
          <p:cNvSpPr/>
          <p:nvPr/>
        </p:nvSpPr>
        <p:spPr>
          <a:xfrm>
            <a:off x="1065569" y="857232"/>
            <a:ext cx="2286016" cy="284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i="1" smtClean="0">
                <a:solidFill>
                  <a:srgbClr val="000000"/>
                </a:solidFill>
                <a:latin typeface="Calibri"/>
              </a:rPr>
              <a:t>qb:ComponentProperty</a:t>
            </a:r>
          </a:p>
        </p:txBody>
      </p:sp>
      <p:sp>
        <p:nvSpPr>
          <p:cNvPr id="39" name="CustomShape 1"/>
          <p:cNvSpPr/>
          <p:nvPr/>
        </p:nvSpPr>
        <p:spPr>
          <a:xfrm>
            <a:off x="2643205" y="1287212"/>
            <a:ext cx="2071702" cy="284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smtClean="0">
                <a:solidFill>
                  <a:srgbClr val="000000"/>
                </a:solidFill>
                <a:latin typeface="Calibri"/>
              </a:rPr>
              <a:t>qb:DimensionProperty</a:t>
            </a:r>
          </a:p>
        </p:txBody>
      </p:sp>
      <p:sp>
        <p:nvSpPr>
          <p:cNvPr id="40" name="CustomShape 1"/>
          <p:cNvSpPr/>
          <p:nvPr/>
        </p:nvSpPr>
        <p:spPr>
          <a:xfrm>
            <a:off x="2643205" y="1715840"/>
            <a:ext cx="2071702" cy="284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smtClean="0">
                <a:solidFill>
                  <a:srgbClr val="000000"/>
                </a:solidFill>
                <a:latin typeface="Calibri"/>
              </a:rPr>
              <a:t>qb:AttributeProperty</a:t>
            </a:r>
          </a:p>
        </p:txBody>
      </p:sp>
      <p:sp>
        <p:nvSpPr>
          <p:cNvPr id="41" name="CustomShape 1"/>
          <p:cNvSpPr/>
          <p:nvPr/>
        </p:nvSpPr>
        <p:spPr>
          <a:xfrm>
            <a:off x="2643205" y="2144468"/>
            <a:ext cx="2071702" cy="284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smtClean="0">
                <a:solidFill>
                  <a:srgbClr val="000000"/>
                </a:solidFill>
                <a:latin typeface="Calibri"/>
              </a:rPr>
              <a:t>qb:MeasureProperty</a:t>
            </a:r>
          </a:p>
        </p:txBody>
      </p:sp>
      <p:sp>
        <p:nvSpPr>
          <p:cNvPr id="42" name="CustomShape 1"/>
          <p:cNvSpPr/>
          <p:nvPr/>
        </p:nvSpPr>
        <p:spPr>
          <a:xfrm>
            <a:off x="2071701" y="2573096"/>
            <a:ext cx="2071702" cy="284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smtClean="0">
                <a:solidFill>
                  <a:srgbClr val="000000"/>
                </a:solidFill>
                <a:latin typeface="Calibri"/>
              </a:rPr>
              <a:t>qb:CodedProperty</a:t>
            </a:r>
          </a:p>
        </p:txBody>
      </p:sp>
      <p:cxnSp>
        <p:nvCxnSpPr>
          <p:cNvPr id="43" name="Elbow Connector 42"/>
          <p:cNvCxnSpPr>
            <a:stCxn id="39" idx="1"/>
            <a:endCxn id="47" idx="3"/>
          </p:cNvCxnSpPr>
          <p:nvPr/>
        </p:nvCxnSpPr>
        <p:spPr>
          <a:xfrm rot="10800000">
            <a:off x="2178859" y="1285860"/>
            <a:ext cx="464347" cy="143552"/>
          </a:xfrm>
          <a:prstGeom prst="bentConnector2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sosceles Triangle 46"/>
          <p:cNvSpPr/>
          <p:nvPr/>
        </p:nvSpPr>
        <p:spPr>
          <a:xfrm>
            <a:off x="2071701" y="1142984"/>
            <a:ext cx="214314" cy="14287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" name="Elbow Connector 42"/>
          <p:cNvCxnSpPr>
            <a:stCxn id="40" idx="1"/>
            <a:endCxn id="47" idx="3"/>
          </p:cNvCxnSpPr>
          <p:nvPr/>
        </p:nvCxnSpPr>
        <p:spPr>
          <a:xfrm rot="10800000">
            <a:off x="2178859" y="1285860"/>
            <a:ext cx="464347" cy="572180"/>
          </a:xfrm>
          <a:prstGeom prst="bentConnector2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42"/>
          <p:cNvCxnSpPr>
            <a:stCxn id="42" idx="1"/>
            <a:endCxn id="47" idx="3"/>
          </p:cNvCxnSpPr>
          <p:nvPr/>
        </p:nvCxnSpPr>
        <p:spPr>
          <a:xfrm rot="10800000" flipH="1">
            <a:off x="2071700" y="1285860"/>
            <a:ext cx="107157" cy="1429436"/>
          </a:xfrm>
          <a:prstGeom prst="bentConnector4">
            <a:avLst>
              <a:gd name="adj1" fmla="val -213332"/>
              <a:gd name="adj2" fmla="val 54974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42"/>
          <p:cNvCxnSpPr>
            <a:stCxn id="41" idx="1"/>
            <a:endCxn id="47" idx="3"/>
          </p:cNvCxnSpPr>
          <p:nvPr/>
        </p:nvCxnSpPr>
        <p:spPr>
          <a:xfrm rot="10800000">
            <a:off x="2178859" y="1285860"/>
            <a:ext cx="464347" cy="1000808"/>
          </a:xfrm>
          <a:prstGeom prst="bentConnector2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ustomShape 1"/>
          <p:cNvSpPr/>
          <p:nvPr/>
        </p:nvSpPr>
        <p:spPr>
          <a:xfrm>
            <a:off x="5572132" y="1428736"/>
            <a:ext cx="2286016" cy="284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smtClean="0">
                <a:solidFill>
                  <a:srgbClr val="000000"/>
                </a:solidFill>
                <a:latin typeface="Calibri"/>
              </a:rPr>
              <a:t>qb:ComponentSpecification</a:t>
            </a:r>
          </a:p>
        </p:txBody>
      </p:sp>
      <p:cxnSp>
        <p:nvCxnSpPr>
          <p:cNvPr id="63" name="Elbow Connector 62"/>
          <p:cNvCxnSpPr>
            <a:stCxn id="62" idx="2"/>
          </p:cNvCxnSpPr>
          <p:nvPr/>
        </p:nvCxnSpPr>
        <p:spPr>
          <a:xfrm rot="16200000" flipH="1">
            <a:off x="7536001" y="892275"/>
            <a:ext cx="215666" cy="185738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786578" y="1785926"/>
            <a:ext cx="163538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000" smtClean="0"/>
              <a:t>qb:componentRequired</a:t>
            </a:r>
            <a:br>
              <a:rPr lang="en-GB" sz="1000" smtClean="0"/>
            </a:br>
            <a:r>
              <a:rPr lang="en-GB" sz="1000" smtClean="0"/>
              <a:t>qb:componentAttachment</a:t>
            </a:r>
          </a:p>
        </p:txBody>
      </p:sp>
      <p:sp>
        <p:nvSpPr>
          <p:cNvPr id="74" name="CustomShape 1"/>
          <p:cNvSpPr/>
          <p:nvPr/>
        </p:nvSpPr>
        <p:spPr>
          <a:xfrm>
            <a:off x="5000596" y="857232"/>
            <a:ext cx="2286016" cy="284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smtClean="0">
                <a:solidFill>
                  <a:srgbClr val="000000"/>
                </a:solidFill>
                <a:latin typeface="Calibri"/>
              </a:rPr>
              <a:t>qb:ComponentSet</a:t>
            </a:r>
          </a:p>
        </p:txBody>
      </p:sp>
      <p:sp>
        <p:nvSpPr>
          <p:cNvPr id="92" name="Isosceles Triangle 91"/>
          <p:cNvSpPr/>
          <p:nvPr/>
        </p:nvSpPr>
        <p:spPr>
          <a:xfrm>
            <a:off x="5099487" y="1142984"/>
            <a:ext cx="214314" cy="14287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3" name="Elbow Connector 42"/>
          <p:cNvCxnSpPr>
            <a:stCxn id="62" idx="1"/>
            <a:endCxn id="92" idx="3"/>
          </p:cNvCxnSpPr>
          <p:nvPr/>
        </p:nvCxnSpPr>
        <p:spPr>
          <a:xfrm rot="10800000">
            <a:off x="5206644" y="1285860"/>
            <a:ext cx="365488" cy="285076"/>
          </a:xfrm>
          <a:prstGeom prst="bentConnector2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42"/>
          <p:cNvCxnSpPr>
            <a:stCxn id="32" idx="1"/>
            <a:endCxn id="92" idx="3"/>
          </p:cNvCxnSpPr>
          <p:nvPr/>
        </p:nvCxnSpPr>
        <p:spPr>
          <a:xfrm rot="10800000">
            <a:off x="5206645" y="1285860"/>
            <a:ext cx="123689" cy="1333856"/>
          </a:xfrm>
          <a:prstGeom prst="bentConnector2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74" idx="1"/>
            <a:endCxn id="38" idx="3"/>
          </p:cNvCxnSpPr>
          <p:nvPr/>
        </p:nvCxnSpPr>
        <p:spPr>
          <a:xfrm rot="10800000">
            <a:off x="3351586" y="999432"/>
            <a:ext cx="1649011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637337" y="881374"/>
            <a:ext cx="107753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100" smtClean="0"/>
              <a:t>qb:component</a:t>
            </a:r>
            <a:endParaRPr lang="en-GB" sz="1100"/>
          </a:p>
        </p:txBody>
      </p:sp>
      <p:cxnSp>
        <p:nvCxnSpPr>
          <p:cNvPr id="112" name="Elbow Connector 62"/>
          <p:cNvCxnSpPr>
            <a:stCxn id="32" idx="3"/>
            <a:endCxn id="115" idx="0"/>
          </p:cNvCxnSpPr>
          <p:nvPr/>
        </p:nvCxnSpPr>
        <p:spPr>
          <a:xfrm>
            <a:off x="7616349" y="2619716"/>
            <a:ext cx="563254" cy="26629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7715272" y="2428868"/>
            <a:ext cx="143661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100" smtClean="0"/>
              <a:t>qb:componentOrder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215206" y="2886014"/>
            <a:ext cx="192879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000" smtClean="0"/>
              <a:t>list of qb:ComponentProperty or qb:ComponentSpecification</a:t>
            </a:r>
          </a:p>
        </p:txBody>
      </p:sp>
      <p:sp>
        <p:nvSpPr>
          <p:cNvPr id="125" name="CustomShape 1"/>
          <p:cNvSpPr/>
          <p:nvPr/>
        </p:nvSpPr>
        <p:spPr>
          <a:xfrm>
            <a:off x="285720" y="3144600"/>
            <a:ext cx="1500198" cy="284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smtClean="0">
                <a:solidFill>
                  <a:srgbClr val="000000"/>
                </a:solidFill>
                <a:latin typeface="Calibri"/>
              </a:rPr>
              <a:t>qb:ConceptRole</a:t>
            </a:r>
            <a:endParaRPr lang="en-GB" sz="1400" smtClean="0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126" name="Elbow Connector 42"/>
          <p:cNvCxnSpPr>
            <a:stCxn id="125" idx="0"/>
            <a:endCxn id="71" idx="3"/>
          </p:cNvCxnSpPr>
          <p:nvPr/>
        </p:nvCxnSpPr>
        <p:spPr>
          <a:xfrm rot="16200000" flipV="1">
            <a:off x="570796" y="2679577"/>
            <a:ext cx="572856" cy="3571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CustomShape 1"/>
          <p:cNvSpPr/>
          <p:nvPr/>
        </p:nvSpPr>
        <p:spPr>
          <a:xfrm>
            <a:off x="1214444" y="3850868"/>
            <a:ext cx="2285985" cy="284400"/>
          </a:xfrm>
          <a:prstGeom prst="rect">
            <a:avLst/>
          </a:prstGeom>
          <a:solidFill>
            <a:srgbClr val="FFFFFF"/>
          </a:solidFill>
          <a:ln w="12600">
            <a:solidFill>
              <a:schemeClr val="bg1">
                <a:lumMod val="85000"/>
              </a:schemeClr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sdmx:FrequencyProperty</a:t>
            </a:r>
            <a:endParaRPr lang="en-GB" sz="1400" smtClean="0">
              <a:solidFill>
                <a:schemeClr val="bg1">
                  <a:lumMod val="65000"/>
                </a:schemeClr>
              </a:solidFill>
              <a:latin typeface="Calibri"/>
            </a:endParaRPr>
          </a:p>
        </p:txBody>
      </p:sp>
      <p:sp>
        <p:nvSpPr>
          <p:cNvPr id="130" name="Isosceles Triangle 129"/>
          <p:cNvSpPr/>
          <p:nvPr/>
        </p:nvSpPr>
        <p:spPr>
          <a:xfrm>
            <a:off x="938217" y="3429000"/>
            <a:ext cx="214314" cy="14287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31" name="Elbow Connector 42"/>
          <p:cNvCxnSpPr>
            <a:stCxn id="129" idx="1"/>
            <a:endCxn id="130" idx="3"/>
          </p:cNvCxnSpPr>
          <p:nvPr/>
        </p:nvCxnSpPr>
        <p:spPr>
          <a:xfrm rot="10800000">
            <a:off x="1045374" y="3571876"/>
            <a:ext cx="169070" cy="421192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CustomShape 1"/>
          <p:cNvSpPr/>
          <p:nvPr/>
        </p:nvSpPr>
        <p:spPr>
          <a:xfrm>
            <a:off x="1214414" y="4143380"/>
            <a:ext cx="2286016" cy="284400"/>
          </a:xfrm>
          <a:prstGeom prst="rect">
            <a:avLst/>
          </a:prstGeom>
          <a:solidFill>
            <a:srgbClr val="FFFFFF"/>
          </a:solidFill>
          <a:ln w="12600">
            <a:solidFill>
              <a:schemeClr val="bg1">
                <a:lumMod val="85000"/>
              </a:schemeClr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sdmx</a:t>
            </a:r>
            <a:r>
              <a:rPr lang="en-GB" sz="140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:CountProperty</a:t>
            </a:r>
            <a:endParaRPr lang="en-GB" sz="1400" smtClean="0">
              <a:solidFill>
                <a:schemeClr val="bg1">
                  <a:lumMod val="65000"/>
                </a:schemeClr>
              </a:solidFill>
              <a:latin typeface="Calibri"/>
            </a:endParaRPr>
          </a:p>
        </p:txBody>
      </p:sp>
      <p:sp>
        <p:nvSpPr>
          <p:cNvPr id="141" name="CustomShape 1"/>
          <p:cNvSpPr/>
          <p:nvPr/>
        </p:nvSpPr>
        <p:spPr>
          <a:xfrm>
            <a:off x="1214444" y="4423724"/>
            <a:ext cx="2285985" cy="284400"/>
          </a:xfrm>
          <a:prstGeom prst="rect">
            <a:avLst/>
          </a:prstGeom>
          <a:solidFill>
            <a:srgbClr val="FFFFFF"/>
          </a:solidFill>
          <a:ln w="12600">
            <a:solidFill>
              <a:schemeClr val="bg1">
                <a:lumMod val="85000"/>
              </a:schemeClr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sdmx</a:t>
            </a:r>
            <a:r>
              <a:rPr lang="en-GB" sz="140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:EntityProperty</a:t>
            </a:r>
            <a:endParaRPr lang="en-GB" sz="1400" smtClean="0">
              <a:solidFill>
                <a:schemeClr val="bg1">
                  <a:lumMod val="65000"/>
                </a:schemeClr>
              </a:solidFill>
              <a:latin typeface="Calibri"/>
            </a:endParaRPr>
          </a:p>
        </p:txBody>
      </p:sp>
      <p:sp>
        <p:nvSpPr>
          <p:cNvPr id="142" name="CustomShape 1"/>
          <p:cNvSpPr/>
          <p:nvPr/>
        </p:nvSpPr>
        <p:spPr>
          <a:xfrm>
            <a:off x="1214444" y="4710828"/>
            <a:ext cx="2285985" cy="284400"/>
          </a:xfrm>
          <a:prstGeom prst="rect">
            <a:avLst/>
          </a:prstGeom>
          <a:solidFill>
            <a:srgbClr val="FFFFFF"/>
          </a:solidFill>
          <a:ln w="12600">
            <a:solidFill>
              <a:schemeClr val="bg1">
                <a:lumMod val="85000"/>
              </a:schemeClr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sdmx</a:t>
            </a:r>
            <a:r>
              <a:rPr lang="en-GB" sz="140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:TimeProperty</a:t>
            </a:r>
            <a:endParaRPr lang="en-GB" sz="1400" smtClean="0">
              <a:solidFill>
                <a:schemeClr val="bg1">
                  <a:lumMod val="65000"/>
                </a:schemeClr>
              </a:solidFill>
              <a:latin typeface="Calibri"/>
            </a:endParaRPr>
          </a:p>
        </p:txBody>
      </p:sp>
      <p:sp>
        <p:nvSpPr>
          <p:cNvPr id="143" name="CustomShape 1"/>
          <p:cNvSpPr/>
          <p:nvPr/>
        </p:nvSpPr>
        <p:spPr>
          <a:xfrm>
            <a:off x="1214444" y="4997932"/>
            <a:ext cx="2285986" cy="284400"/>
          </a:xfrm>
          <a:prstGeom prst="rect">
            <a:avLst/>
          </a:prstGeom>
          <a:solidFill>
            <a:srgbClr val="FFFFFF"/>
          </a:solidFill>
          <a:ln w="12600">
            <a:solidFill>
              <a:schemeClr val="bg1">
                <a:lumMod val="85000"/>
              </a:schemeClr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sdmx</a:t>
            </a:r>
            <a:r>
              <a:rPr lang="en-GB" sz="140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:MeasureTypeProperty</a:t>
            </a:r>
            <a:endParaRPr lang="en-GB" sz="1400" smtClean="0">
              <a:solidFill>
                <a:schemeClr val="bg1">
                  <a:lumMod val="65000"/>
                </a:schemeClr>
              </a:solidFill>
              <a:latin typeface="Calibri"/>
            </a:endParaRPr>
          </a:p>
        </p:txBody>
      </p:sp>
      <p:sp>
        <p:nvSpPr>
          <p:cNvPr id="144" name="CustomShape 1"/>
          <p:cNvSpPr/>
          <p:nvPr/>
        </p:nvSpPr>
        <p:spPr>
          <a:xfrm>
            <a:off x="1214444" y="5285036"/>
            <a:ext cx="2285985" cy="284400"/>
          </a:xfrm>
          <a:prstGeom prst="rect">
            <a:avLst/>
          </a:prstGeom>
          <a:solidFill>
            <a:srgbClr val="FFFFFF"/>
          </a:solidFill>
          <a:ln w="12600">
            <a:solidFill>
              <a:schemeClr val="bg1">
                <a:lumMod val="85000"/>
              </a:schemeClr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sdmx</a:t>
            </a:r>
            <a:r>
              <a:rPr lang="en-GB" sz="140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:NonObsTimeProperty</a:t>
            </a:r>
            <a:endParaRPr lang="en-GB" sz="1400" smtClean="0">
              <a:solidFill>
                <a:schemeClr val="bg1">
                  <a:lumMod val="65000"/>
                </a:schemeClr>
              </a:solidFill>
              <a:latin typeface="Calibri"/>
            </a:endParaRPr>
          </a:p>
        </p:txBody>
      </p:sp>
      <p:sp>
        <p:nvSpPr>
          <p:cNvPr id="145" name="CustomShape 1"/>
          <p:cNvSpPr/>
          <p:nvPr/>
        </p:nvSpPr>
        <p:spPr>
          <a:xfrm>
            <a:off x="1214444" y="5572140"/>
            <a:ext cx="2285985" cy="284400"/>
          </a:xfrm>
          <a:prstGeom prst="rect">
            <a:avLst/>
          </a:prstGeom>
          <a:solidFill>
            <a:srgbClr val="FFFFFF"/>
          </a:solidFill>
          <a:ln w="12600">
            <a:solidFill>
              <a:schemeClr val="bg1">
                <a:lumMod val="85000"/>
              </a:schemeClr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sdmx</a:t>
            </a:r>
            <a:r>
              <a:rPr lang="en-GB" sz="140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:IdentityProperty</a:t>
            </a:r>
            <a:endParaRPr lang="en-GB" sz="1400" smtClean="0">
              <a:solidFill>
                <a:schemeClr val="bg1">
                  <a:lumMod val="65000"/>
                </a:schemeClr>
              </a:solidFill>
              <a:latin typeface="Calibri"/>
            </a:endParaRPr>
          </a:p>
        </p:txBody>
      </p:sp>
      <p:sp>
        <p:nvSpPr>
          <p:cNvPr id="146" name="CustomShape 1"/>
          <p:cNvSpPr/>
          <p:nvPr/>
        </p:nvSpPr>
        <p:spPr>
          <a:xfrm>
            <a:off x="1214444" y="5859244"/>
            <a:ext cx="2571738" cy="284400"/>
          </a:xfrm>
          <a:prstGeom prst="rect">
            <a:avLst/>
          </a:prstGeom>
          <a:solidFill>
            <a:srgbClr val="FFFFFF"/>
          </a:solidFill>
          <a:ln w="12600">
            <a:solidFill>
              <a:schemeClr val="bg1">
                <a:lumMod val="85000"/>
              </a:schemeClr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sdmx</a:t>
            </a:r>
            <a:r>
              <a:rPr lang="en-GB" sz="140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:PrimaryMeasureProperty</a:t>
            </a:r>
            <a:endParaRPr lang="en-GB" sz="1400" smtClean="0">
              <a:solidFill>
                <a:schemeClr val="bg1">
                  <a:lumMod val="65000"/>
                </a:schemeClr>
              </a:solidFill>
              <a:latin typeface="Calibri"/>
            </a:endParaRPr>
          </a:p>
        </p:txBody>
      </p:sp>
      <p:cxnSp>
        <p:nvCxnSpPr>
          <p:cNvPr id="147" name="Elbow Connector 42"/>
          <p:cNvCxnSpPr>
            <a:stCxn id="134" idx="1"/>
            <a:endCxn id="130" idx="3"/>
          </p:cNvCxnSpPr>
          <p:nvPr/>
        </p:nvCxnSpPr>
        <p:spPr>
          <a:xfrm rot="10800000">
            <a:off x="1045374" y="3571876"/>
            <a:ext cx="169040" cy="713704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42"/>
          <p:cNvCxnSpPr>
            <a:stCxn id="141" idx="1"/>
            <a:endCxn id="130" idx="3"/>
          </p:cNvCxnSpPr>
          <p:nvPr/>
        </p:nvCxnSpPr>
        <p:spPr>
          <a:xfrm rot="10800000">
            <a:off x="1045374" y="3571876"/>
            <a:ext cx="169070" cy="994048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42"/>
          <p:cNvCxnSpPr>
            <a:stCxn id="142" idx="1"/>
            <a:endCxn id="130" idx="3"/>
          </p:cNvCxnSpPr>
          <p:nvPr/>
        </p:nvCxnSpPr>
        <p:spPr>
          <a:xfrm rot="10800000">
            <a:off x="1045374" y="3571876"/>
            <a:ext cx="169070" cy="1281152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42"/>
          <p:cNvCxnSpPr>
            <a:stCxn id="143" idx="1"/>
            <a:endCxn id="130" idx="3"/>
          </p:cNvCxnSpPr>
          <p:nvPr/>
        </p:nvCxnSpPr>
        <p:spPr>
          <a:xfrm rot="10800000">
            <a:off x="1045374" y="3571876"/>
            <a:ext cx="169070" cy="1568256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Elbow Connector 42"/>
          <p:cNvCxnSpPr>
            <a:stCxn id="144" idx="1"/>
            <a:endCxn id="130" idx="3"/>
          </p:cNvCxnSpPr>
          <p:nvPr/>
        </p:nvCxnSpPr>
        <p:spPr>
          <a:xfrm rot="10800000">
            <a:off x="1045374" y="3571876"/>
            <a:ext cx="169070" cy="1855360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42"/>
          <p:cNvCxnSpPr>
            <a:stCxn id="145" idx="1"/>
            <a:endCxn id="130" idx="3"/>
          </p:cNvCxnSpPr>
          <p:nvPr/>
        </p:nvCxnSpPr>
        <p:spPr>
          <a:xfrm rot="10800000">
            <a:off x="1045374" y="3571876"/>
            <a:ext cx="169070" cy="2142464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42"/>
          <p:cNvCxnSpPr>
            <a:stCxn id="146" idx="1"/>
            <a:endCxn id="130" idx="3"/>
          </p:cNvCxnSpPr>
          <p:nvPr/>
        </p:nvCxnSpPr>
        <p:spPr>
          <a:xfrm rot="10800000">
            <a:off x="1045374" y="3571876"/>
            <a:ext cx="169070" cy="2429568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CustomShape 1"/>
          <p:cNvSpPr/>
          <p:nvPr/>
        </p:nvSpPr>
        <p:spPr>
          <a:xfrm>
            <a:off x="214282" y="2143116"/>
            <a:ext cx="1214446" cy="284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smtClean="0">
                <a:solidFill>
                  <a:srgbClr val="000000"/>
                </a:solidFill>
                <a:latin typeface="Calibri"/>
              </a:rPr>
              <a:t>qb:Concept</a:t>
            </a:r>
            <a:endParaRPr sz="1600"/>
          </a:p>
        </p:txBody>
      </p:sp>
      <p:cxnSp>
        <p:nvCxnSpPr>
          <p:cNvPr id="172" name="Elbow Connector 171"/>
          <p:cNvCxnSpPr>
            <a:stCxn id="42" idx="2"/>
            <a:endCxn id="175" idx="1"/>
          </p:cNvCxnSpPr>
          <p:nvPr/>
        </p:nvCxnSpPr>
        <p:spPr>
          <a:xfrm rot="16200000" flipH="1">
            <a:off x="2982858" y="2982190"/>
            <a:ext cx="427952" cy="17856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CustomShape 1"/>
          <p:cNvSpPr/>
          <p:nvPr/>
        </p:nvSpPr>
        <p:spPr>
          <a:xfrm>
            <a:off x="3286116" y="3143248"/>
            <a:ext cx="1714512" cy="284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smtClean="0">
                <a:solidFill>
                  <a:srgbClr val="000000"/>
                </a:solidFill>
                <a:latin typeface="Calibri"/>
              </a:rPr>
              <a:t>qb:ConceptScheme</a:t>
            </a:r>
            <a:endParaRPr sz="1600"/>
          </a:p>
        </p:txBody>
      </p:sp>
      <p:sp>
        <p:nvSpPr>
          <p:cNvPr id="177" name="TextBox 176"/>
          <p:cNvSpPr txBox="1"/>
          <p:nvPr/>
        </p:nvSpPr>
        <p:spPr>
          <a:xfrm>
            <a:off x="2308661" y="2953076"/>
            <a:ext cx="906017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100" smtClean="0"/>
              <a:t>qb:codeList</a:t>
            </a:r>
            <a:endParaRPr lang="en-GB" sz="1100"/>
          </a:p>
        </p:txBody>
      </p:sp>
      <p:cxnSp>
        <p:nvCxnSpPr>
          <p:cNvPr id="178" name="Elbow Connector 177"/>
          <p:cNvCxnSpPr>
            <a:stCxn id="38" idx="1"/>
            <a:endCxn id="171" idx="0"/>
          </p:cNvCxnSpPr>
          <p:nvPr/>
        </p:nvCxnSpPr>
        <p:spPr>
          <a:xfrm rot="10800000" flipV="1">
            <a:off x="821505" y="999432"/>
            <a:ext cx="244064" cy="114368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357158" y="1428736"/>
            <a:ext cx="873957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100" smtClean="0"/>
              <a:t>qb:concept</a:t>
            </a:r>
            <a:endParaRPr lang="en-GB" sz="1100"/>
          </a:p>
        </p:txBody>
      </p:sp>
      <p:sp>
        <p:nvSpPr>
          <p:cNvPr id="195" name="CustomShape 2"/>
          <p:cNvSpPr/>
          <p:nvPr/>
        </p:nvSpPr>
        <p:spPr>
          <a:xfrm>
            <a:off x="4643438" y="3786190"/>
            <a:ext cx="1214446" cy="284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smtClean="0">
                <a:solidFill>
                  <a:srgbClr val="000000"/>
                </a:solidFill>
                <a:latin typeface="Calibri"/>
              </a:rPr>
              <a:t>qb:SliceKey</a:t>
            </a:r>
            <a:endParaRPr sz="1600"/>
          </a:p>
        </p:txBody>
      </p:sp>
      <p:cxnSp>
        <p:nvCxnSpPr>
          <p:cNvPr id="196" name="Elbow Connector 195"/>
          <p:cNvCxnSpPr>
            <a:stCxn id="4" idx="1"/>
            <a:endCxn id="195" idx="2"/>
          </p:cNvCxnSpPr>
          <p:nvPr/>
        </p:nvCxnSpPr>
        <p:spPr>
          <a:xfrm rot="10800000">
            <a:off x="5250662" y="4070590"/>
            <a:ext cx="892975" cy="64576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5265358" y="4275901"/>
            <a:ext cx="90762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100" smtClean="0"/>
              <a:t>qb:sliceKey</a:t>
            </a:r>
            <a:endParaRPr lang="en-GB" sz="1100"/>
          </a:p>
        </p:txBody>
      </p:sp>
      <p:cxnSp>
        <p:nvCxnSpPr>
          <p:cNvPr id="200" name="Elbow Connector 42"/>
          <p:cNvCxnSpPr>
            <a:stCxn id="195" idx="0"/>
            <a:endCxn id="92" idx="3"/>
          </p:cNvCxnSpPr>
          <p:nvPr/>
        </p:nvCxnSpPr>
        <p:spPr>
          <a:xfrm rot="16200000" flipV="1">
            <a:off x="3978488" y="2514016"/>
            <a:ext cx="2500330" cy="4401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stomShape 1"/>
          <p:cNvSpPr/>
          <p:nvPr/>
        </p:nvSpPr>
        <p:spPr>
          <a:xfrm>
            <a:off x="5330333" y="2477516"/>
            <a:ext cx="2286016" cy="284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smtClean="0">
                <a:solidFill>
                  <a:srgbClr val="000000"/>
                </a:solidFill>
                <a:latin typeface="Calibri"/>
              </a:rPr>
              <a:t>qb:DataStructureDefinition</a:t>
            </a:r>
          </a:p>
        </p:txBody>
      </p:sp>
      <p:sp>
        <p:nvSpPr>
          <p:cNvPr id="71" name="Isosceles Triangle 70"/>
          <p:cNvSpPr/>
          <p:nvPr/>
        </p:nvSpPr>
        <p:spPr>
          <a:xfrm>
            <a:off x="571472" y="2428868"/>
            <a:ext cx="214314" cy="14287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40</Words>
  <PresentationFormat>On-screen Show (4:3)</PresentationFormat>
  <Paragraphs>35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Dave Reynolds</cp:lastModifiedBy>
  <cp:revision>13</cp:revision>
  <dcterms:modified xsi:type="dcterms:W3CDTF">2010-07-22T15:12:48Z</dcterms:modified>
</cp:coreProperties>
</file>