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3124080" y="6356520"/>
            <a:ext cx="2894040" cy="363600"/>
          </a:xfrm>
          <a:prstGeom prst="rect">
            <a:avLst/>
          </a:prstGeom>
        </p:spPr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GB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GB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GB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GB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GB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GB"/>
              <a:t>Ninth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Box 154"/>
          <p:cNvSpPr txBox="1"/>
          <p:nvPr/>
        </p:nvSpPr>
        <p:spPr>
          <a:xfrm>
            <a:off x="2985683" y="381308"/>
            <a:ext cx="107753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smtClean="0"/>
              <a:t>qb:component</a:t>
            </a:r>
            <a:endParaRPr lang="en-GB" sz="1100"/>
          </a:p>
        </p:txBody>
      </p:sp>
      <p:sp>
        <p:nvSpPr>
          <p:cNvPr id="5" name="Line 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6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7" name="Line 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cxnSp>
        <p:nvCxnSpPr>
          <p:cNvPr id="8" name="Line 6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sp>
        <p:nvSpPr>
          <p:cNvPr id="62" name="CustomShape 1"/>
          <p:cNvSpPr/>
          <p:nvPr/>
        </p:nvSpPr>
        <p:spPr>
          <a:xfrm>
            <a:off x="4357686" y="500042"/>
            <a:ext cx="2286016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smtClean="0">
                <a:solidFill>
                  <a:srgbClr val="000000"/>
                </a:solidFill>
                <a:latin typeface="Calibri"/>
              </a:rPr>
              <a:t>qb:ComponentSpecification</a:t>
            </a:r>
          </a:p>
        </p:txBody>
      </p:sp>
      <p:cxnSp>
        <p:nvCxnSpPr>
          <p:cNvPr id="63" name="Elbow Connector 62"/>
          <p:cNvCxnSpPr>
            <a:stCxn id="62" idx="3"/>
          </p:cNvCxnSpPr>
          <p:nvPr/>
        </p:nvCxnSpPr>
        <p:spPr>
          <a:xfrm>
            <a:off x="6643702" y="642242"/>
            <a:ext cx="2000264" cy="14355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833784" y="428604"/>
            <a:ext cx="2310248" cy="5539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000" smtClean="0"/>
              <a:t>qb:componentRequired : boolean</a:t>
            </a:r>
            <a:br>
              <a:rPr lang="en-GB" sz="1000" smtClean="0"/>
            </a:br>
            <a:r>
              <a:rPr lang="en-GB" sz="1000" smtClean="0"/>
              <a:t>qb:componentAttachment : rdfs:Class</a:t>
            </a:r>
            <a:br>
              <a:rPr lang="en-GB" sz="1000" smtClean="0"/>
            </a:br>
            <a:r>
              <a:rPr lang="en-GB" sz="1000" smtClean="0"/>
              <a:t>qb:order : xsd:int</a:t>
            </a:r>
          </a:p>
        </p:txBody>
      </p:sp>
      <p:sp>
        <p:nvSpPr>
          <p:cNvPr id="38" name="CustomShape 1"/>
          <p:cNvSpPr/>
          <p:nvPr/>
        </p:nvSpPr>
        <p:spPr>
          <a:xfrm>
            <a:off x="4851783" y="2000240"/>
            <a:ext cx="2286016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i="1" smtClean="0">
                <a:solidFill>
                  <a:srgbClr val="000000"/>
                </a:solidFill>
                <a:latin typeface="Calibri"/>
              </a:rPr>
              <a:t>qb:ComponentProperty</a:t>
            </a:r>
          </a:p>
        </p:txBody>
      </p:sp>
      <p:sp>
        <p:nvSpPr>
          <p:cNvPr id="39" name="CustomShape 1"/>
          <p:cNvSpPr/>
          <p:nvPr/>
        </p:nvSpPr>
        <p:spPr>
          <a:xfrm>
            <a:off x="6429419" y="2430220"/>
            <a:ext cx="2071702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smtClean="0">
                <a:solidFill>
                  <a:srgbClr val="000000"/>
                </a:solidFill>
                <a:latin typeface="Calibri"/>
              </a:rPr>
              <a:t>qb:DimensionProperty</a:t>
            </a:r>
          </a:p>
        </p:txBody>
      </p:sp>
      <p:sp>
        <p:nvSpPr>
          <p:cNvPr id="40" name="CustomShape 1"/>
          <p:cNvSpPr/>
          <p:nvPr/>
        </p:nvSpPr>
        <p:spPr>
          <a:xfrm>
            <a:off x="6429419" y="3071810"/>
            <a:ext cx="2071702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smtClean="0">
                <a:solidFill>
                  <a:srgbClr val="000000"/>
                </a:solidFill>
                <a:latin typeface="Calibri"/>
              </a:rPr>
              <a:t>qb:AttributeProperty</a:t>
            </a:r>
          </a:p>
        </p:txBody>
      </p:sp>
      <p:sp>
        <p:nvSpPr>
          <p:cNvPr id="41" name="CustomShape 1"/>
          <p:cNvSpPr/>
          <p:nvPr/>
        </p:nvSpPr>
        <p:spPr>
          <a:xfrm>
            <a:off x="6429419" y="3501790"/>
            <a:ext cx="2071702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smtClean="0">
                <a:solidFill>
                  <a:srgbClr val="000000"/>
                </a:solidFill>
                <a:latin typeface="Calibri"/>
              </a:rPr>
              <a:t>qb:MeasureProperty</a:t>
            </a:r>
          </a:p>
        </p:txBody>
      </p:sp>
      <p:sp>
        <p:nvSpPr>
          <p:cNvPr id="42" name="CustomShape 1"/>
          <p:cNvSpPr/>
          <p:nvPr/>
        </p:nvSpPr>
        <p:spPr>
          <a:xfrm>
            <a:off x="5857915" y="4214818"/>
            <a:ext cx="2071702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smtClean="0">
                <a:solidFill>
                  <a:srgbClr val="000000"/>
                </a:solidFill>
                <a:latin typeface="Calibri"/>
              </a:rPr>
              <a:t>qb:CodedProperty</a:t>
            </a:r>
          </a:p>
        </p:txBody>
      </p:sp>
      <p:cxnSp>
        <p:nvCxnSpPr>
          <p:cNvPr id="43" name="Elbow Connector 42"/>
          <p:cNvCxnSpPr>
            <a:stCxn id="39" idx="1"/>
          </p:cNvCxnSpPr>
          <p:nvPr/>
        </p:nvCxnSpPr>
        <p:spPr>
          <a:xfrm rot="10800000">
            <a:off x="5965073" y="2428868"/>
            <a:ext cx="464347" cy="143552"/>
          </a:xfrm>
          <a:prstGeom prst="bentConnector2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46"/>
          <p:cNvSpPr/>
          <p:nvPr/>
        </p:nvSpPr>
        <p:spPr>
          <a:xfrm>
            <a:off x="5857915" y="2285992"/>
            <a:ext cx="214314" cy="14287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Elbow Connector 42"/>
          <p:cNvCxnSpPr>
            <a:stCxn id="41" idx="1"/>
          </p:cNvCxnSpPr>
          <p:nvPr/>
        </p:nvCxnSpPr>
        <p:spPr>
          <a:xfrm rot="10800000">
            <a:off x="5965073" y="2428868"/>
            <a:ext cx="464347" cy="1215122"/>
          </a:xfrm>
          <a:prstGeom prst="bentConnector2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42"/>
          <p:cNvCxnSpPr>
            <a:stCxn id="42" idx="1"/>
          </p:cNvCxnSpPr>
          <p:nvPr/>
        </p:nvCxnSpPr>
        <p:spPr>
          <a:xfrm rot="10800000" flipH="1">
            <a:off x="5857914" y="2428868"/>
            <a:ext cx="107157" cy="1928150"/>
          </a:xfrm>
          <a:prstGeom prst="bentConnector4">
            <a:avLst>
              <a:gd name="adj1" fmla="val -213332"/>
              <a:gd name="adj2" fmla="val 53687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42"/>
          <p:cNvCxnSpPr>
            <a:stCxn id="40" idx="1"/>
          </p:cNvCxnSpPr>
          <p:nvPr/>
        </p:nvCxnSpPr>
        <p:spPr>
          <a:xfrm rot="10800000">
            <a:off x="5965073" y="2428868"/>
            <a:ext cx="464347" cy="785142"/>
          </a:xfrm>
          <a:prstGeom prst="bentConnector2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62" idx="2"/>
            <a:endCxn id="38" idx="0"/>
          </p:cNvCxnSpPr>
          <p:nvPr/>
        </p:nvCxnSpPr>
        <p:spPr>
          <a:xfrm rot="16200000" flipH="1">
            <a:off x="5139843" y="1145292"/>
            <a:ext cx="1215798" cy="49409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ustomShape 1"/>
          <p:cNvSpPr/>
          <p:nvPr/>
        </p:nvSpPr>
        <p:spPr>
          <a:xfrm>
            <a:off x="3714744" y="4146708"/>
            <a:ext cx="1643074" cy="2844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2">
                <a:lumMod val="60000"/>
                <a:lumOff val="40000"/>
              </a:schemeClr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sdmx:ConceptRole</a:t>
            </a:r>
          </a:p>
        </p:txBody>
      </p:sp>
      <p:cxnSp>
        <p:nvCxnSpPr>
          <p:cNvPr id="126" name="Elbow Connector 42"/>
          <p:cNvCxnSpPr>
            <a:stCxn id="180" idx="0"/>
            <a:endCxn id="71" idx="3"/>
          </p:cNvCxnSpPr>
          <p:nvPr/>
        </p:nvCxnSpPr>
        <p:spPr>
          <a:xfrm rot="5400000" flipH="1" flipV="1">
            <a:off x="4464843" y="3429000"/>
            <a:ext cx="142876" cy="1588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Isosceles Triangle 129"/>
          <p:cNvSpPr/>
          <p:nvPr/>
        </p:nvSpPr>
        <p:spPr>
          <a:xfrm>
            <a:off x="4000496" y="4429132"/>
            <a:ext cx="214314" cy="14287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31" name="Elbow Connector 42"/>
          <p:cNvCxnSpPr>
            <a:endCxn id="130" idx="3"/>
          </p:cNvCxnSpPr>
          <p:nvPr/>
        </p:nvCxnSpPr>
        <p:spPr>
          <a:xfrm rot="10800000">
            <a:off x="4107653" y="4572008"/>
            <a:ext cx="169070" cy="421192"/>
          </a:xfrm>
          <a:prstGeom prst="bent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42"/>
          <p:cNvCxnSpPr>
            <a:endCxn id="130" idx="3"/>
          </p:cNvCxnSpPr>
          <p:nvPr/>
        </p:nvCxnSpPr>
        <p:spPr>
          <a:xfrm rot="10800000">
            <a:off x="4107653" y="4572008"/>
            <a:ext cx="169040" cy="713704"/>
          </a:xfrm>
          <a:prstGeom prst="bent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42"/>
          <p:cNvCxnSpPr>
            <a:endCxn id="130" idx="3"/>
          </p:cNvCxnSpPr>
          <p:nvPr/>
        </p:nvCxnSpPr>
        <p:spPr>
          <a:xfrm rot="10800000">
            <a:off x="4107653" y="4572008"/>
            <a:ext cx="169070" cy="994048"/>
          </a:xfrm>
          <a:prstGeom prst="bent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42"/>
          <p:cNvCxnSpPr>
            <a:endCxn id="130" idx="3"/>
          </p:cNvCxnSpPr>
          <p:nvPr/>
        </p:nvCxnSpPr>
        <p:spPr>
          <a:xfrm rot="10800000">
            <a:off x="4107653" y="4572008"/>
            <a:ext cx="169070" cy="1281152"/>
          </a:xfrm>
          <a:prstGeom prst="bent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42" idx="2"/>
            <a:endCxn id="175" idx="1"/>
          </p:cNvCxnSpPr>
          <p:nvPr/>
        </p:nvCxnSpPr>
        <p:spPr>
          <a:xfrm rot="16200000" flipH="1">
            <a:off x="6769072" y="4623912"/>
            <a:ext cx="427952" cy="17856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CustomShape 1"/>
          <p:cNvSpPr/>
          <p:nvPr/>
        </p:nvSpPr>
        <p:spPr>
          <a:xfrm>
            <a:off x="7072330" y="4784970"/>
            <a:ext cx="1714512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smtClean="0">
                <a:solidFill>
                  <a:srgbClr val="000000"/>
                </a:solidFill>
                <a:latin typeface="Calibri"/>
              </a:rPr>
              <a:t>skos:ConceptScheme</a:t>
            </a:r>
            <a:endParaRPr sz="1600"/>
          </a:p>
        </p:txBody>
      </p:sp>
      <p:sp>
        <p:nvSpPr>
          <p:cNvPr id="177" name="TextBox 176"/>
          <p:cNvSpPr txBox="1"/>
          <p:nvPr/>
        </p:nvSpPr>
        <p:spPr>
          <a:xfrm>
            <a:off x="6166313" y="4570656"/>
            <a:ext cx="90601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smtClean="0"/>
              <a:t>qb:codeList</a:t>
            </a:r>
            <a:endParaRPr lang="en-GB" sz="1100"/>
          </a:p>
        </p:txBody>
      </p:sp>
      <p:cxnSp>
        <p:nvCxnSpPr>
          <p:cNvPr id="178" name="Elbow Connector 177"/>
          <p:cNvCxnSpPr>
            <a:stCxn id="38" idx="1"/>
            <a:endCxn id="171" idx="0"/>
          </p:cNvCxnSpPr>
          <p:nvPr/>
        </p:nvCxnSpPr>
        <p:spPr>
          <a:xfrm rot="10800000" flipV="1">
            <a:off x="4536281" y="2142440"/>
            <a:ext cx="315502" cy="7864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4143372" y="2381572"/>
            <a:ext cx="87395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smtClean="0"/>
              <a:t>qb:concept</a:t>
            </a:r>
            <a:endParaRPr lang="en-GB" sz="1100"/>
          </a:p>
        </p:txBody>
      </p:sp>
      <p:sp>
        <p:nvSpPr>
          <p:cNvPr id="71" name="Isosceles Triangle 70"/>
          <p:cNvSpPr/>
          <p:nvPr/>
        </p:nvSpPr>
        <p:spPr>
          <a:xfrm>
            <a:off x="4429124" y="3214686"/>
            <a:ext cx="214314" cy="14287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ustomShape 1"/>
          <p:cNvSpPr/>
          <p:nvPr/>
        </p:nvSpPr>
        <p:spPr>
          <a:xfrm>
            <a:off x="428596" y="1646549"/>
            <a:ext cx="1285884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>
                <a:solidFill>
                  <a:srgbClr val="000000"/>
                </a:solidFill>
                <a:latin typeface="Calibri"/>
              </a:rPr>
              <a:t>qb:DataSet</a:t>
            </a:r>
            <a:endParaRPr sz="1600"/>
          </a:p>
        </p:txBody>
      </p:sp>
      <p:sp>
        <p:nvSpPr>
          <p:cNvPr id="4" name="CustomShape 2"/>
          <p:cNvSpPr/>
          <p:nvPr/>
        </p:nvSpPr>
        <p:spPr>
          <a:xfrm>
            <a:off x="1643042" y="2430220"/>
            <a:ext cx="1143008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>
                <a:solidFill>
                  <a:srgbClr val="000000"/>
                </a:solidFill>
                <a:latin typeface="Calibri"/>
              </a:rPr>
              <a:t>qb:Slice</a:t>
            </a:r>
            <a:endParaRPr sz="1600"/>
          </a:p>
        </p:txBody>
      </p:sp>
      <p:cxnSp>
        <p:nvCxnSpPr>
          <p:cNvPr id="10" name="Elbow Connector 9"/>
          <p:cNvCxnSpPr>
            <a:stCxn id="3" idx="3"/>
            <a:endCxn id="4" idx="0"/>
          </p:cNvCxnSpPr>
          <p:nvPr/>
        </p:nvCxnSpPr>
        <p:spPr>
          <a:xfrm>
            <a:off x="1714480" y="1788749"/>
            <a:ext cx="500066" cy="64147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85918" y="2000240"/>
            <a:ext cx="66396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smtClean="0"/>
              <a:t>qb:slice</a:t>
            </a:r>
            <a:endParaRPr lang="en-GB" sz="1100"/>
          </a:p>
        </p:txBody>
      </p:sp>
      <p:sp>
        <p:nvSpPr>
          <p:cNvPr id="22" name="CustomShape 2"/>
          <p:cNvSpPr/>
          <p:nvPr/>
        </p:nvSpPr>
        <p:spPr>
          <a:xfrm>
            <a:off x="357158" y="3644666"/>
            <a:ext cx="1428760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smtClean="0">
                <a:solidFill>
                  <a:srgbClr val="000000"/>
                </a:solidFill>
                <a:latin typeface="Calibri"/>
              </a:rPr>
              <a:t>qb:Observation</a:t>
            </a:r>
            <a:endParaRPr sz="1600"/>
          </a:p>
        </p:txBody>
      </p:sp>
      <p:cxnSp>
        <p:nvCxnSpPr>
          <p:cNvPr id="23" name="Elbow Connector 22"/>
          <p:cNvCxnSpPr>
            <a:stCxn id="4" idx="2"/>
            <a:endCxn id="22" idx="3"/>
          </p:cNvCxnSpPr>
          <p:nvPr/>
        </p:nvCxnSpPr>
        <p:spPr>
          <a:xfrm rot="5400000">
            <a:off x="1464109" y="3036429"/>
            <a:ext cx="1072246" cy="4286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857356" y="3381704"/>
            <a:ext cx="110959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dirty="0" err="1" smtClean="0"/>
              <a:t>qb:observation</a:t>
            </a:r>
            <a:endParaRPr lang="en-GB" sz="1100" dirty="0"/>
          </a:p>
        </p:txBody>
      </p:sp>
      <p:cxnSp>
        <p:nvCxnSpPr>
          <p:cNvPr id="27" name="Elbow Connector 26"/>
          <p:cNvCxnSpPr>
            <a:stCxn id="22" idx="0"/>
            <a:endCxn id="3" idx="2"/>
          </p:cNvCxnSpPr>
          <p:nvPr/>
        </p:nvCxnSpPr>
        <p:spPr>
          <a:xfrm rot="5400000" flipH="1" flipV="1">
            <a:off x="214680" y="2787808"/>
            <a:ext cx="1713717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58269" y="2310134"/>
            <a:ext cx="865943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smtClean="0"/>
              <a:t>qb:dataSet</a:t>
            </a:r>
            <a:endParaRPr lang="en-GB" sz="1100" dirty="0"/>
          </a:p>
        </p:txBody>
      </p:sp>
      <p:cxnSp>
        <p:nvCxnSpPr>
          <p:cNvPr id="34" name="Elbow Connector 33"/>
          <p:cNvCxnSpPr>
            <a:stCxn id="3" idx="0"/>
            <a:endCxn id="32" idx="2"/>
          </p:cNvCxnSpPr>
          <p:nvPr/>
        </p:nvCxnSpPr>
        <p:spPr>
          <a:xfrm rot="5400000" flipH="1" flipV="1">
            <a:off x="912494" y="943487"/>
            <a:ext cx="862107" cy="5440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42910" y="1285860"/>
            <a:ext cx="92685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smtClean="0"/>
              <a:t>qb:structure</a:t>
            </a:r>
            <a:endParaRPr lang="en-GB" sz="1100"/>
          </a:p>
        </p:txBody>
      </p:sp>
      <p:sp>
        <p:nvSpPr>
          <p:cNvPr id="195" name="CustomShape 2"/>
          <p:cNvSpPr/>
          <p:nvPr/>
        </p:nvSpPr>
        <p:spPr>
          <a:xfrm>
            <a:off x="2571736" y="1643050"/>
            <a:ext cx="1214446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smtClean="0">
                <a:solidFill>
                  <a:srgbClr val="000000"/>
                </a:solidFill>
                <a:latin typeface="Calibri"/>
              </a:rPr>
              <a:t>qb:SliceKey</a:t>
            </a:r>
            <a:endParaRPr sz="1600"/>
          </a:p>
        </p:txBody>
      </p:sp>
      <p:cxnSp>
        <p:nvCxnSpPr>
          <p:cNvPr id="196" name="Elbow Connector 195"/>
          <p:cNvCxnSpPr>
            <a:stCxn id="4" idx="3"/>
            <a:endCxn id="195" idx="2"/>
          </p:cNvCxnSpPr>
          <p:nvPr/>
        </p:nvCxnSpPr>
        <p:spPr>
          <a:xfrm flipV="1">
            <a:off x="2786050" y="1927450"/>
            <a:ext cx="392909" cy="64497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2571736" y="2095820"/>
            <a:ext cx="1234633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dirty="0" err="1" smtClean="0"/>
              <a:t>qb:sliceStructure</a:t>
            </a:r>
            <a:endParaRPr lang="en-GB" sz="1100" dirty="0"/>
          </a:p>
        </p:txBody>
      </p:sp>
      <p:sp>
        <p:nvSpPr>
          <p:cNvPr id="32" name="CustomShape 1"/>
          <p:cNvSpPr/>
          <p:nvPr/>
        </p:nvSpPr>
        <p:spPr>
          <a:xfrm>
            <a:off x="472549" y="500042"/>
            <a:ext cx="2286016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smtClean="0">
                <a:solidFill>
                  <a:srgbClr val="000000"/>
                </a:solidFill>
                <a:latin typeface="Calibri"/>
              </a:rPr>
              <a:t>qb:DataStructureDefinition</a:t>
            </a:r>
          </a:p>
        </p:txBody>
      </p:sp>
      <p:cxnSp>
        <p:nvCxnSpPr>
          <p:cNvPr id="75" name="Elbow Connector 74"/>
          <p:cNvCxnSpPr>
            <a:endCxn id="195" idx="0"/>
          </p:cNvCxnSpPr>
          <p:nvPr/>
        </p:nvCxnSpPr>
        <p:spPr>
          <a:xfrm rot="16200000" flipH="1">
            <a:off x="2411000" y="875091"/>
            <a:ext cx="857256" cy="67866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786050" y="928670"/>
            <a:ext cx="90762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smtClean="0"/>
              <a:t>qb:sliceKey</a:t>
            </a:r>
            <a:endParaRPr lang="en-GB" sz="1100"/>
          </a:p>
        </p:txBody>
      </p:sp>
      <p:cxnSp>
        <p:nvCxnSpPr>
          <p:cNvPr id="151" name="Elbow Connector 150"/>
          <p:cNvCxnSpPr>
            <a:stCxn id="32" idx="3"/>
            <a:endCxn id="62" idx="1"/>
          </p:cNvCxnSpPr>
          <p:nvPr/>
        </p:nvCxnSpPr>
        <p:spPr>
          <a:xfrm>
            <a:off x="2758565" y="642242"/>
            <a:ext cx="1599121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4286248" y="4645422"/>
            <a:ext cx="18698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sdmx:FrequencyRole</a:t>
            </a:r>
            <a:br>
              <a:rPr lang="en-GB" sz="1200" smtClean="0">
                <a:solidFill>
                  <a:schemeClr val="bg1">
                    <a:lumMod val="65000"/>
                  </a:schemeClr>
                </a:solidFill>
                <a:latin typeface="Calibri"/>
              </a:rPr>
            </a:br>
            <a:r>
              <a:rPr lang="en-GB" sz="120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sdmx:CountRole</a:t>
            </a:r>
            <a:br>
              <a:rPr lang="en-GB" sz="1200" smtClean="0">
                <a:solidFill>
                  <a:schemeClr val="bg1">
                    <a:lumMod val="65000"/>
                  </a:schemeClr>
                </a:solidFill>
                <a:latin typeface="Calibri"/>
              </a:rPr>
            </a:br>
            <a:r>
              <a:rPr lang="en-GB" sz="120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sdmx:EntityRole</a:t>
            </a:r>
            <a:br>
              <a:rPr lang="en-GB" sz="1200" smtClean="0">
                <a:solidFill>
                  <a:schemeClr val="bg1">
                    <a:lumMod val="65000"/>
                  </a:schemeClr>
                </a:solidFill>
                <a:latin typeface="Calibri"/>
              </a:rPr>
            </a:br>
            <a:r>
              <a:rPr lang="en-GB" sz="120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sdmx:TimeRole</a:t>
            </a:r>
          </a:p>
          <a:p>
            <a:r>
              <a:rPr lang="en-GB" sz="120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sdmx:MeasureTypeRole</a:t>
            </a:r>
          </a:p>
          <a:p>
            <a:r>
              <a:rPr lang="en-GB" sz="120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sdmx:NonObsTimeRole</a:t>
            </a:r>
          </a:p>
          <a:p>
            <a:r>
              <a:rPr lang="en-GB" sz="120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sdmx:IdentityRole</a:t>
            </a:r>
          </a:p>
          <a:p>
            <a:r>
              <a:rPr lang="en-GB" sz="120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sdmx:PrimaryMeasureRole</a:t>
            </a:r>
          </a:p>
        </p:txBody>
      </p:sp>
      <p:cxnSp>
        <p:nvCxnSpPr>
          <p:cNvPr id="179" name="Elbow Connector 42"/>
          <p:cNvCxnSpPr>
            <a:stCxn id="125" idx="0"/>
            <a:endCxn id="182" idx="3"/>
          </p:cNvCxnSpPr>
          <p:nvPr/>
        </p:nvCxnSpPr>
        <p:spPr>
          <a:xfrm rot="5400000" flipH="1" flipV="1">
            <a:off x="4427460" y="4037887"/>
            <a:ext cx="217642" cy="1588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CustomShape 1"/>
          <p:cNvSpPr/>
          <p:nvPr/>
        </p:nvSpPr>
        <p:spPr>
          <a:xfrm>
            <a:off x="3929058" y="3500438"/>
            <a:ext cx="1214446" cy="2844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bg1">
                <a:lumMod val="65000"/>
              </a:schemeClr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sdmx:Concept</a:t>
            </a:r>
            <a:endParaRPr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2" name="Isosceles Triangle 181"/>
          <p:cNvSpPr/>
          <p:nvPr/>
        </p:nvSpPr>
        <p:spPr>
          <a:xfrm>
            <a:off x="4429124" y="3786190"/>
            <a:ext cx="214314" cy="14287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9" name="CustomShape 1"/>
          <p:cNvSpPr/>
          <p:nvPr/>
        </p:nvSpPr>
        <p:spPr>
          <a:xfrm>
            <a:off x="7143768" y="5431240"/>
            <a:ext cx="1643074" cy="2844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2">
                <a:lumMod val="60000"/>
                <a:lumOff val="40000"/>
              </a:schemeClr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sdmx:CodeList</a:t>
            </a:r>
          </a:p>
        </p:txBody>
      </p:sp>
      <p:cxnSp>
        <p:nvCxnSpPr>
          <p:cNvPr id="190" name="Elbow Connector 42"/>
          <p:cNvCxnSpPr>
            <a:stCxn id="189" idx="0"/>
            <a:endCxn id="191" idx="3"/>
          </p:cNvCxnSpPr>
          <p:nvPr/>
        </p:nvCxnSpPr>
        <p:spPr>
          <a:xfrm rot="5400000" flipH="1" flipV="1">
            <a:off x="7856484" y="5322419"/>
            <a:ext cx="217642" cy="1588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Isosceles Triangle 190"/>
          <p:cNvSpPr/>
          <p:nvPr/>
        </p:nvSpPr>
        <p:spPr>
          <a:xfrm>
            <a:off x="7858148" y="5070722"/>
            <a:ext cx="214314" cy="14287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92" name="Elbow Connector 191"/>
          <p:cNvCxnSpPr>
            <a:stCxn id="195" idx="3"/>
            <a:endCxn id="38" idx="0"/>
          </p:cNvCxnSpPr>
          <p:nvPr/>
        </p:nvCxnSpPr>
        <p:spPr>
          <a:xfrm>
            <a:off x="3786182" y="1785250"/>
            <a:ext cx="2208609" cy="2149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500562" y="928670"/>
            <a:ext cx="160973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smtClean="0"/>
              <a:t>qb:componentProperty</a:t>
            </a:r>
            <a:endParaRPr lang="en-GB" sz="1100"/>
          </a:p>
        </p:txBody>
      </p:sp>
      <p:sp>
        <p:nvSpPr>
          <p:cNvPr id="77" name="Rounded Rectangle 76"/>
          <p:cNvSpPr/>
          <p:nvPr/>
        </p:nvSpPr>
        <p:spPr>
          <a:xfrm>
            <a:off x="7000892" y="2714620"/>
            <a:ext cx="1500198" cy="214314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accent1"/>
                </a:solidFill>
                <a:latin typeface="Calibri" pitchFamily="34" charset="0"/>
              </a:rPr>
              <a:t>qb:measureType</a:t>
            </a:r>
            <a:endParaRPr lang="en-GB" sz="1400">
              <a:solidFill>
                <a:schemeClr val="accent1"/>
              </a:solidFill>
              <a:latin typeface="Calibri" pitchFamily="34" charset="0"/>
            </a:endParaRPr>
          </a:p>
        </p:txBody>
      </p:sp>
      <p:sp>
        <p:nvSpPr>
          <p:cNvPr id="171" name="CustomShape 1"/>
          <p:cNvSpPr/>
          <p:nvPr/>
        </p:nvSpPr>
        <p:spPr>
          <a:xfrm>
            <a:off x="3929058" y="2928934"/>
            <a:ext cx="1214446" cy="2844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bg1">
                <a:lumMod val="65000"/>
              </a:schemeClr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skos:Concept</a:t>
            </a:r>
            <a:endParaRPr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6" name="Isosceles Triangle 65"/>
          <p:cNvSpPr/>
          <p:nvPr/>
        </p:nvSpPr>
        <p:spPr>
          <a:xfrm rot="16200000">
            <a:off x="6036479" y="1000108"/>
            <a:ext cx="214314" cy="14287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/>
          <p:cNvSpPr txBox="1"/>
          <p:nvPr/>
        </p:nvSpPr>
        <p:spPr>
          <a:xfrm>
            <a:off x="6786578" y="1142984"/>
            <a:ext cx="1095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smtClean="0"/>
              <a:t>qb:dimension</a:t>
            </a:r>
            <a:br>
              <a:rPr lang="en-GB" sz="1200" smtClean="0"/>
            </a:br>
            <a:r>
              <a:rPr lang="en-GB" sz="1200" smtClean="0"/>
              <a:t>qb:attribute</a:t>
            </a:r>
            <a:br>
              <a:rPr lang="en-GB" sz="1200" smtClean="0"/>
            </a:br>
            <a:r>
              <a:rPr lang="en-GB" sz="1200" smtClean="0"/>
              <a:t>qb:measure</a:t>
            </a:r>
          </a:p>
        </p:txBody>
      </p:sp>
      <p:cxnSp>
        <p:nvCxnSpPr>
          <p:cNvPr id="70" name="Elbow Connector 69"/>
          <p:cNvCxnSpPr>
            <a:stCxn id="66" idx="3"/>
            <a:endCxn id="67" idx="1"/>
          </p:cNvCxnSpPr>
          <p:nvPr/>
        </p:nvCxnSpPr>
        <p:spPr>
          <a:xfrm>
            <a:off x="6215074" y="1071546"/>
            <a:ext cx="571504" cy="3946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071934" y="1524316"/>
            <a:ext cx="160973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smtClean="0"/>
              <a:t>qb:componentProperty</a:t>
            </a:r>
            <a:endParaRPr lang="en-GB" sz="1100"/>
          </a:p>
        </p:txBody>
      </p:sp>
      <p:sp>
        <p:nvSpPr>
          <p:cNvPr id="98" name="Freeform 97"/>
          <p:cNvSpPr/>
          <p:nvPr/>
        </p:nvSpPr>
        <p:spPr>
          <a:xfrm>
            <a:off x="2571736" y="2678249"/>
            <a:ext cx="433617" cy="393561"/>
          </a:xfrm>
          <a:custGeom>
            <a:avLst/>
            <a:gdLst>
              <a:gd name="connsiteX0" fmla="*/ 294752 w 602901"/>
              <a:gd name="connsiteY0" fmla="*/ 0 h 393561"/>
              <a:gd name="connsiteX1" fmla="*/ 566057 w 602901"/>
              <a:gd name="connsiteY1" fmla="*/ 231112 h 393561"/>
              <a:gd name="connsiteX2" fmla="*/ 73688 w 602901"/>
              <a:gd name="connsiteY2" fmla="*/ 361741 h 393561"/>
              <a:gd name="connsiteX3" fmla="*/ 123930 w 602901"/>
              <a:gd name="connsiteY3" fmla="*/ 40194 h 39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2901" h="393561">
                <a:moveTo>
                  <a:pt x="294752" y="0"/>
                </a:moveTo>
                <a:cubicBezTo>
                  <a:pt x="448826" y="85411"/>
                  <a:pt x="602901" y="170822"/>
                  <a:pt x="566057" y="231112"/>
                </a:cubicBezTo>
                <a:cubicBezTo>
                  <a:pt x="529213" y="291402"/>
                  <a:pt x="147376" y="393561"/>
                  <a:pt x="73688" y="361741"/>
                </a:cubicBezTo>
                <a:cubicBezTo>
                  <a:pt x="0" y="329921"/>
                  <a:pt x="123930" y="40194"/>
                  <a:pt x="123930" y="40194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TextBox 98"/>
          <p:cNvSpPr txBox="1"/>
          <p:nvPr/>
        </p:nvSpPr>
        <p:spPr>
          <a:xfrm>
            <a:off x="2724136" y="2810200"/>
            <a:ext cx="91563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dirty="0" err="1" smtClean="0"/>
              <a:t>qb:subSlice</a:t>
            </a:r>
            <a:endParaRPr lang="en-GB"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34</Words>
  <PresentationFormat>On-screen Show (4:3)</PresentationFormat>
  <Paragraphs>36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Dave Reynolds</cp:lastModifiedBy>
  <cp:revision>29</cp:revision>
  <dcterms:modified xsi:type="dcterms:W3CDTF">2011-05-14T19:21:00Z</dcterms:modified>
</cp:coreProperties>
</file>