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4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3124080" y="6356520"/>
            <a:ext cx="2894040" cy="363600"/>
          </a:xfrm>
          <a:prstGeom prst="rect">
            <a:avLst/>
          </a:prstGeom>
        </p:spPr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GB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GB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GB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GB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GB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GB"/>
              <a:t>Ninth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Box 176"/>
          <p:cNvSpPr txBox="1"/>
          <p:nvPr/>
        </p:nvSpPr>
        <p:spPr>
          <a:xfrm>
            <a:off x="6715140" y="3929066"/>
            <a:ext cx="90601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noProof="1" smtClean="0"/>
              <a:t>qb:codeList</a:t>
            </a:r>
            <a:endParaRPr lang="en-GB" sz="1100" noProof="1"/>
          </a:p>
        </p:txBody>
      </p:sp>
      <p:sp>
        <p:nvSpPr>
          <p:cNvPr id="155" name="TextBox 154"/>
          <p:cNvSpPr txBox="1"/>
          <p:nvPr/>
        </p:nvSpPr>
        <p:spPr>
          <a:xfrm>
            <a:off x="2699931" y="71414"/>
            <a:ext cx="107753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noProof="1" smtClean="0"/>
              <a:t>qb:component</a:t>
            </a:r>
            <a:endParaRPr lang="en-GB" sz="1100" noProof="1"/>
          </a:p>
        </p:txBody>
      </p:sp>
      <p:sp>
        <p:nvSpPr>
          <p:cNvPr id="5" name="Line 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6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7" name="Line 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cxnSp>
        <p:nvCxnSpPr>
          <p:cNvPr id="8" name="Line 6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sp>
        <p:nvSpPr>
          <p:cNvPr id="62" name="CustomShape 1"/>
          <p:cNvSpPr/>
          <p:nvPr/>
        </p:nvSpPr>
        <p:spPr>
          <a:xfrm>
            <a:off x="4071934" y="190148"/>
            <a:ext cx="2286016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noProof="1" smtClean="0">
                <a:solidFill>
                  <a:srgbClr val="000000"/>
                </a:solidFill>
                <a:latin typeface="Calibri"/>
              </a:rPr>
              <a:t>qb:ComponentSpecification</a:t>
            </a:r>
          </a:p>
        </p:txBody>
      </p:sp>
      <p:cxnSp>
        <p:nvCxnSpPr>
          <p:cNvPr id="63" name="Elbow Connector 62"/>
          <p:cNvCxnSpPr>
            <a:stCxn id="62" idx="3"/>
          </p:cNvCxnSpPr>
          <p:nvPr/>
        </p:nvCxnSpPr>
        <p:spPr>
          <a:xfrm>
            <a:off x="6357950" y="332348"/>
            <a:ext cx="2000264" cy="14355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548032" y="118710"/>
            <a:ext cx="2310248" cy="5539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000" noProof="1" smtClean="0"/>
              <a:t>qb:componentRequired : boolean</a:t>
            </a:r>
            <a:br>
              <a:rPr lang="en-GB" sz="1000" noProof="1" smtClean="0"/>
            </a:br>
            <a:r>
              <a:rPr lang="en-GB" sz="1000" noProof="1" smtClean="0"/>
              <a:t>qb:componentAttachment : rdfs:Class</a:t>
            </a:r>
            <a:br>
              <a:rPr lang="en-GB" sz="1000" noProof="1" smtClean="0"/>
            </a:br>
            <a:r>
              <a:rPr lang="en-GB" sz="1000" noProof="1" smtClean="0"/>
              <a:t>qb:order : xsd:int</a:t>
            </a:r>
          </a:p>
        </p:txBody>
      </p:sp>
      <p:sp>
        <p:nvSpPr>
          <p:cNvPr id="38" name="CustomShape 1"/>
          <p:cNvSpPr/>
          <p:nvPr/>
        </p:nvSpPr>
        <p:spPr>
          <a:xfrm>
            <a:off x="4566031" y="1690346"/>
            <a:ext cx="2286016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i="1" noProof="1" smtClean="0">
                <a:solidFill>
                  <a:srgbClr val="000000"/>
                </a:solidFill>
                <a:latin typeface="Calibri"/>
              </a:rPr>
              <a:t>qb:ComponentProperty</a:t>
            </a:r>
          </a:p>
        </p:txBody>
      </p:sp>
      <p:sp>
        <p:nvSpPr>
          <p:cNvPr id="39" name="CustomShape 1"/>
          <p:cNvSpPr/>
          <p:nvPr/>
        </p:nvSpPr>
        <p:spPr>
          <a:xfrm>
            <a:off x="6143667" y="2120326"/>
            <a:ext cx="2071702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noProof="1" smtClean="0">
                <a:solidFill>
                  <a:srgbClr val="000000"/>
                </a:solidFill>
                <a:latin typeface="Calibri"/>
              </a:rPr>
              <a:t>qb:DimensionProperty</a:t>
            </a:r>
          </a:p>
        </p:txBody>
      </p:sp>
      <p:sp>
        <p:nvSpPr>
          <p:cNvPr id="40" name="CustomShape 1"/>
          <p:cNvSpPr/>
          <p:nvPr/>
        </p:nvSpPr>
        <p:spPr>
          <a:xfrm>
            <a:off x="6143667" y="2761916"/>
            <a:ext cx="2071702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noProof="1" smtClean="0">
                <a:solidFill>
                  <a:srgbClr val="000000"/>
                </a:solidFill>
                <a:latin typeface="Calibri"/>
              </a:rPr>
              <a:t>qb:AttributeProperty</a:t>
            </a:r>
          </a:p>
        </p:txBody>
      </p:sp>
      <p:sp>
        <p:nvSpPr>
          <p:cNvPr id="41" name="CustomShape 1"/>
          <p:cNvSpPr/>
          <p:nvPr/>
        </p:nvSpPr>
        <p:spPr>
          <a:xfrm>
            <a:off x="6143667" y="3191896"/>
            <a:ext cx="2071702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noProof="1" smtClean="0">
                <a:solidFill>
                  <a:srgbClr val="000000"/>
                </a:solidFill>
                <a:latin typeface="Calibri"/>
              </a:rPr>
              <a:t>qb:MeasureProperty</a:t>
            </a:r>
          </a:p>
        </p:txBody>
      </p:sp>
      <p:sp>
        <p:nvSpPr>
          <p:cNvPr id="42" name="CustomShape 1"/>
          <p:cNvSpPr/>
          <p:nvPr/>
        </p:nvSpPr>
        <p:spPr>
          <a:xfrm>
            <a:off x="5572163" y="3619172"/>
            <a:ext cx="2071702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noProof="1" smtClean="0">
                <a:solidFill>
                  <a:srgbClr val="000000"/>
                </a:solidFill>
                <a:latin typeface="Calibri"/>
              </a:rPr>
              <a:t>qb:CodedProperty</a:t>
            </a:r>
          </a:p>
        </p:txBody>
      </p:sp>
      <p:cxnSp>
        <p:nvCxnSpPr>
          <p:cNvPr id="43" name="Elbow Connector 42"/>
          <p:cNvCxnSpPr>
            <a:stCxn id="39" idx="1"/>
          </p:cNvCxnSpPr>
          <p:nvPr/>
        </p:nvCxnSpPr>
        <p:spPr>
          <a:xfrm rot="10800000">
            <a:off x="5679321" y="2118974"/>
            <a:ext cx="464347" cy="143552"/>
          </a:xfrm>
          <a:prstGeom prst="bentConnector2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46"/>
          <p:cNvSpPr/>
          <p:nvPr/>
        </p:nvSpPr>
        <p:spPr>
          <a:xfrm>
            <a:off x="5572163" y="1976098"/>
            <a:ext cx="214314" cy="14287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cxnSp>
        <p:nvCxnSpPr>
          <p:cNvPr id="49" name="Elbow Connector 42"/>
          <p:cNvCxnSpPr>
            <a:stCxn id="41" idx="1"/>
          </p:cNvCxnSpPr>
          <p:nvPr/>
        </p:nvCxnSpPr>
        <p:spPr>
          <a:xfrm rot="10800000">
            <a:off x="5679321" y="2118974"/>
            <a:ext cx="464347" cy="1215122"/>
          </a:xfrm>
          <a:prstGeom prst="bentConnector2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42"/>
          <p:cNvCxnSpPr>
            <a:stCxn id="42" idx="1"/>
            <a:endCxn id="47" idx="3"/>
          </p:cNvCxnSpPr>
          <p:nvPr/>
        </p:nvCxnSpPr>
        <p:spPr>
          <a:xfrm rot="10800000" flipH="1">
            <a:off x="5572162" y="2118974"/>
            <a:ext cx="107157" cy="1642398"/>
          </a:xfrm>
          <a:prstGeom prst="bentConnector4">
            <a:avLst>
              <a:gd name="adj1" fmla="val -213332"/>
              <a:gd name="adj2" fmla="val 54329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42"/>
          <p:cNvCxnSpPr>
            <a:stCxn id="40" idx="1"/>
          </p:cNvCxnSpPr>
          <p:nvPr/>
        </p:nvCxnSpPr>
        <p:spPr>
          <a:xfrm rot="10800000">
            <a:off x="5679321" y="2118974"/>
            <a:ext cx="464347" cy="785142"/>
          </a:xfrm>
          <a:prstGeom prst="bentConnector2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62" idx="2"/>
            <a:endCxn id="38" idx="0"/>
          </p:cNvCxnSpPr>
          <p:nvPr/>
        </p:nvCxnSpPr>
        <p:spPr>
          <a:xfrm rot="16200000" flipH="1">
            <a:off x="4854091" y="835398"/>
            <a:ext cx="1215798" cy="49409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ustomShape 1"/>
          <p:cNvSpPr/>
          <p:nvPr/>
        </p:nvSpPr>
        <p:spPr>
          <a:xfrm>
            <a:off x="3214678" y="3836814"/>
            <a:ext cx="1643074" cy="2844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noProof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sdmx:ConceptRole</a:t>
            </a:r>
          </a:p>
        </p:txBody>
      </p:sp>
      <p:cxnSp>
        <p:nvCxnSpPr>
          <p:cNvPr id="126" name="Elbow Connector 42"/>
          <p:cNvCxnSpPr>
            <a:stCxn id="180" idx="0"/>
            <a:endCxn id="71" idx="3"/>
          </p:cNvCxnSpPr>
          <p:nvPr/>
        </p:nvCxnSpPr>
        <p:spPr>
          <a:xfrm rot="5400000" flipH="1" flipV="1">
            <a:off x="3964777" y="3119106"/>
            <a:ext cx="142876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Isosceles Triangle 129"/>
          <p:cNvSpPr/>
          <p:nvPr/>
        </p:nvSpPr>
        <p:spPr>
          <a:xfrm>
            <a:off x="3500430" y="4119238"/>
            <a:ext cx="214314" cy="14287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31" name="Elbow Connector 42"/>
          <p:cNvCxnSpPr>
            <a:endCxn id="130" idx="3"/>
          </p:cNvCxnSpPr>
          <p:nvPr/>
        </p:nvCxnSpPr>
        <p:spPr>
          <a:xfrm rot="10800000">
            <a:off x="3607587" y="4262114"/>
            <a:ext cx="169070" cy="421192"/>
          </a:xfrm>
          <a:prstGeom prst="bentConnector2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42"/>
          <p:cNvCxnSpPr>
            <a:endCxn id="130" idx="3"/>
          </p:cNvCxnSpPr>
          <p:nvPr/>
        </p:nvCxnSpPr>
        <p:spPr>
          <a:xfrm rot="10800000">
            <a:off x="3607587" y="4262114"/>
            <a:ext cx="169040" cy="713704"/>
          </a:xfrm>
          <a:prstGeom prst="bentConnector2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42"/>
          <p:cNvCxnSpPr>
            <a:endCxn id="130" idx="3"/>
          </p:cNvCxnSpPr>
          <p:nvPr/>
        </p:nvCxnSpPr>
        <p:spPr>
          <a:xfrm rot="10800000">
            <a:off x="3607587" y="4262114"/>
            <a:ext cx="169070" cy="994048"/>
          </a:xfrm>
          <a:prstGeom prst="bentConnector2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42"/>
          <p:cNvCxnSpPr>
            <a:endCxn id="130" idx="3"/>
          </p:cNvCxnSpPr>
          <p:nvPr/>
        </p:nvCxnSpPr>
        <p:spPr>
          <a:xfrm rot="10800000">
            <a:off x="3607587" y="4262114"/>
            <a:ext cx="169070" cy="1281152"/>
          </a:xfrm>
          <a:prstGeom prst="bentConnector2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42" idx="2"/>
          </p:cNvCxnSpPr>
          <p:nvPr/>
        </p:nvCxnSpPr>
        <p:spPr>
          <a:xfrm rot="5400000">
            <a:off x="6148764" y="3755568"/>
            <a:ext cx="311246" cy="60725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CustomShape 1"/>
          <p:cNvSpPr/>
          <p:nvPr/>
        </p:nvSpPr>
        <p:spPr>
          <a:xfrm>
            <a:off x="6143636" y="4643446"/>
            <a:ext cx="1714512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noProof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skos:ConceptScheme</a:t>
            </a:r>
            <a:endParaRPr lang="en-GB" sz="1600" noProof="1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78" name="Elbow Connector 177"/>
          <p:cNvCxnSpPr>
            <a:stCxn id="38" idx="1"/>
            <a:endCxn id="171" idx="0"/>
          </p:cNvCxnSpPr>
          <p:nvPr/>
        </p:nvCxnSpPr>
        <p:spPr>
          <a:xfrm rot="10800000" flipV="1">
            <a:off x="4036215" y="1832546"/>
            <a:ext cx="529816" cy="7864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3643306" y="2071678"/>
            <a:ext cx="87395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noProof="1" smtClean="0"/>
              <a:t>qb:concept</a:t>
            </a:r>
            <a:endParaRPr lang="en-GB" sz="1100" noProof="1"/>
          </a:p>
        </p:txBody>
      </p:sp>
      <p:sp>
        <p:nvSpPr>
          <p:cNvPr id="71" name="Isosceles Triangle 70"/>
          <p:cNvSpPr/>
          <p:nvPr/>
        </p:nvSpPr>
        <p:spPr>
          <a:xfrm>
            <a:off x="3929058" y="2904792"/>
            <a:ext cx="214314" cy="14287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ustomShape 1"/>
          <p:cNvSpPr/>
          <p:nvPr/>
        </p:nvSpPr>
        <p:spPr>
          <a:xfrm>
            <a:off x="142844" y="1336655"/>
            <a:ext cx="1285884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noProof="1" smtClean="0">
                <a:solidFill>
                  <a:srgbClr val="000000"/>
                </a:solidFill>
                <a:latin typeface="Calibri"/>
              </a:rPr>
              <a:t>qb:DataSet</a:t>
            </a:r>
            <a:endParaRPr lang="en-GB" sz="1600" noProof="1"/>
          </a:p>
        </p:txBody>
      </p:sp>
      <p:sp>
        <p:nvSpPr>
          <p:cNvPr id="4" name="CustomShape 2"/>
          <p:cNvSpPr/>
          <p:nvPr/>
        </p:nvSpPr>
        <p:spPr>
          <a:xfrm>
            <a:off x="1357290" y="2120326"/>
            <a:ext cx="1143008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noProof="1" smtClean="0">
                <a:solidFill>
                  <a:srgbClr val="000000"/>
                </a:solidFill>
                <a:latin typeface="Calibri"/>
              </a:rPr>
              <a:t>qb:Slice</a:t>
            </a:r>
            <a:endParaRPr lang="en-GB" sz="1600" noProof="1"/>
          </a:p>
        </p:txBody>
      </p:sp>
      <p:cxnSp>
        <p:nvCxnSpPr>
          <p:cNvPr id="10" name="Elbow Connector 9"/>
          <p:cNvCxnSpPr>
            <a:stCxn id="3" idx="3"/>
            <a:endCxn id="4" idx="0"/>
          </p:cNvCxnSpPr>
          <p:nvPr/>
        </p:nvCxnSpPr>
        <p:spPr>
          <a:xfrm>
            <a:off x="1428728" y="1478855"/>
            <a:ext cx="500066" cy="64147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00166" y="1690346"/>
            <a:ext cx="66396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noProof="1" smtClean="0"/>
              <a:t>qb:slice</a:t>
            </a:r>
            <a:endParaRPr lang="en-GB" sz="1100" noProof="1"/>
          </a:p>
        </p:txBody>
      </p:sp>
      <p:sp>
        <p:nvSpPr>
          <p:cNvPr id="22" name="CustomShape 2"/>
          <p:cNvSpPr/>
          <p:nvPr/>
        </p:nvSpPr>
        <p:spPr>
          <a:xfrm>
            <a:off x="71406" y="3334772"/>
            <a:ext cx="1428760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noProof="1" smtClean="0">
                <a:solidFill>
                  <a:srgbClr val="000000"/>
                </a:solidFill>
                <a:latin typeface="Calibri"/>
              </a:rPr>
              <a:t>qb:Observation</a:t>
            </a:r>
            <a:endParaRPr lang="en-GB" sz="1600" noProof="1"/>
          </a:p>
        </p:txBody>
      </p:sp>
      <p:cxnSp>
        <p:nvCxnSpPr>
          <p:cNvPr id="23" name="Elbow Connector 22"/>
          <p:cNvCxnSpPr>
            <a:stCxn id="4" idx="2"/>
            <a:endCxn id="98" idx="6"/>
          </p:cNvCxnSpPr>
          <p:nvPr/>
        </p:nvCxnSpPr>
        <p:spPr>
          <a:xfrm rot="5400000">
            <a:off x="1215576" y="2717624"/>
            <a:ext cx="1026116" cy="40032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71604" y="3071810"/>
            <a:ext cx="110959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noProof="1" smtClean="0"/>
              <a:t>qb:observation</a:t>
            </a:r>
            <a:endParaRPr lang="en-GB" sz="1100" noProof="1"/>
          </a:p>
        </p:txBody>
      </p:sp>
      <p:cxnSp>
        <p:nvCxnSpPr>
          <p:cNvPr id="27" name="Elbow Connector 26"/>
          <p:cNvCxnSpPr>
            <a:stCxn id="22" idx="0"/>
            <a:endCxn id="3" idx="2"/>
          </p:cNvCxnSpPr>
          <p:nvPr/>
        </p:nvCxnSpPr>
        <p:spPr>
          <a:xfrm rot="5400000" flipH="1" flipV="1">
            <a:off x="-71072" y="2477914"/>
            <a:ext cx="1713717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72517" y="2000240"/>
            <a:ext cx="865943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noProof="1" smtClean="0"/>
              <a:t>qb:dataSet</a:t>
            </a:r>
            <a:endParaRPr lang="en-GB" sz="1100" noProof="1"/>
          </a:p>
        </p:txBody>
      </p:sp>
      <p:cxnSp>
        <p:nvCxnSpPr>
          <p:cNvPr id="34" name="Elbow Connector 33"/>
          <p:cNvCxnSpPr>
            <a:stCxn id="3" idx="0"/>
            <a:endCxn id="32" idx="2"/>
          </p:cNvCxnSpPr>
          <p:nvPr/>
        </p:nvCxnSpPr>
        <p:spPr>
          <a:xfrm rot="5400000" flipH="1" flipV="1">
            <a:off x="626742" y="633593"/>
            <a:ext cx="862107" cy="5440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57158" y="975966"/>
            <a:ext cx="92685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noProof="1" smtClean="0"/>
              <a:t>qb:structure</a:t>
            </a:r>
            <a:endParaRPr lang="en-GB" sz="1100" noProof="1"/>
          </a:p>
        </p:txBody>
      </p:sp>
      <p:sp>
        <p:nvSpPr>
          <p:cNvPr id="195" name="CustomShape 2"/>
          <p:cNvSpPr/>
          <p:nvPr/>
        </p:nvSpPr>
        <p:spPr>
          <a:xfrm>
            <a:off x="2285984" y="1333156"/>
            <a:ext cx="1214446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noProof="1" smtClean="0">
                <a:solidFill>
                  <a:srgbClr val="000000"/>
                </a:solidFill>
                <a:latin typeface="Calibri"/>
              </a:rPr>
              <a:t>qb:SliceKey</a:t>
            </a:r>
            <a:endParaRPr lang="en-GB" sz="1600" noProof="1"/>
          </a:p>
        </p:txBody>
      </p:sp>
      <p:cxnSp>
        <p:nvCxnSpPr>
          <p:cNvPr id="196" name="Elbow Connector 195"/>
          <p:cNvCxnSpPr>
            <a:stCxn id="93" idx="6"/>
            <a:endCxn id="195" idx="2"/>
          </p:cNvCxnSpPr>
          <p:nvPr/>
        </p:nvCxnSpPr>
        <p:spPr>
          <a:xfrm flipV="1">
            <a:off x="2517709" y="1617556"/>
            <a:ext cx="375498" cy="57429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2285984" y="1785926"/>
            <a:ext cx="1234633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noProof="1" smtClean="0"/>
              <a:t>qb:sliceStructure</a:t>
            </a:r>
            <a:endParaRPr lang="en-GB" sz="1100" noProof="1"/>
          </a:p>
        </p:txBody>
      </p:sp>
      <p:sp>
        <p:nvSpPr>
          <p:cNvPr id="32" name="CustomShape 1"/>
          <p:cNvSpPr/>
          <p:nvPr/>
        </p:nvSpPr>
        <p:spPr>
          <a:xfrm>
            <a:off x="186797" y="190148"/>
            <a:ext cx="2286016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noProof="1" smtClean="0">
                <a:solidFill>
                  <a:srgbClr val="000000"/>
                </a:solidFill>
                <a:latin typeface="Calibri"/>
              </a:rPr>
              <a:t>qb:DataStructureDefinition</a:t>
            </a:r>
          </a:p>
        </p:txBody>
      </p:sp>
      <p:cxnSp>
        <p:nvCxnSpPr>
          <p:cNvPr id="75" name="Elbow Connector 74"/>
          <p:cNvCxnSpPr>
            <a:endCxn id="195" idx="0"/>
          </p:cNvCxnSpPr>
          <p:nvPr/>
        </p:nvCxnSpPr>
        <p:spPr>
          <a:xfrm rot="16200000" flipH="1">
            <a:off x="2125248" y="565197"/>
            <a:ext cx="857256" cy="67866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500298" y="618776"/>
            <a:ext cx="90762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noProof="1" smtClean="0"/>
              <a:t>qb:sliceKey</a:t>
            </a:r>
            <a:endParaRPr lang="en-GB" sz="1100" noProof="1"/>
          </a:p>
        </p:txBody>
      </p:sp>
      <p:cxnSp>
        <p:nvCxnSpPr>
          <p:cNvPr id="151" name="Elbow Connector 150"/>
          <p:cNvCxnSpPr>
            <a:stCxn id="32" idx="3"/>
            <a:endCxn id="62" idx="1"/>
          </p:cNvCxnSpPr>
          <p:nvPr/>
        </p:nvCxnSpPr>
        <p:spPr>
          <a:xfrm>
            <a:off x="2472813" y="332348"/>
            <a:ext cx="1599121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3786182" y="4335528"/>
            <a:ext cx="18698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noProof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sdmx:FrequencyRole</a:t>
            </a:r>
            <a:br>
              <a:rPr lang="en-GB" sz="1200" noProof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</a:br>
            <a:r>
              <a:rPr lang="en-GB" sz="1200" noProof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sdmx:CountRole</a:t>
            </a:r>
            <a:br>
              <a:rPr lang="en-GB" sz="1200" noProof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</a:br>
            <a:r>
              <a:rPr lang="en-GB" sz="1200" noProof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sdmx:EntityRole</a:t>
            </a:r>
            <a:br>
              <a:rPr lang="en-GB" sz="1200" noProof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</a:br>
            <a:r>
              <a:rPr lang="en-GB" sz="1200" noProof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sdmx:TimeRole</a:t>
            </a:r>
          </a:p>
          <a:p>
            <a:r>
              <a:rPr lang="en-GB" sz="1200" noProof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sdmx:MeasureTypeRole</a:t>
            </a:r>
          </a:p>
          <a:p>
            <a:r>
              <a:rPr lang="en-GB" sz="1200" noProof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sdmx:NonObsTimeRole</a:t>
            </a:r>
          </a:p>
          <a:p>
            <a:r>
              <a:rPr lang="en-GB" sz="1200" noProof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sdmx:IdentityRole</a:t>
            </a:r>
          </a:p>
          <a:p>
            <a:r>
              <a:rPr lang="en-GB" sz="1200" noProof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sdmx:PrimaryMeasureRole</a:t>
            </a:r>
          </a:p>
        </p:txBody>
      </p:sp>
      <p:cxnSp>
        <p:nvCxnSpPr>
          <p:cNvPr id="179" name="Elbow Connector 42"/>
          <p:cNvCxnSpPr>
            <a:stCxn id="125" idx="0"/>
            <a:endCxn id="182" idx="3"/>
          </p:cNvCxnSpPr>
          <p:nvPr/>
        </p:nvCxnSpPr>
        <p:spPr>
          <a:xfrm rot="5400000" flipH="1" flipV="1">
            <a:off x="3927394" y="3727993"/>
            <a:ext cx="217642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CustomShape 1"/>
          <p:cNvSpPr/>
          <p:nvPr/>
        </p:nvSpPr>
        <p:spPr>
          <a:xfrm>
            <a:off x="3428992" y="3190544"/>
            <a:ext cx="1214446" cy="2844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bg1">
                <a:lumMod val="65000"/>
              </a:schemeClr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noProof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sdmx:Concept</a:t>
            </a:r>
            <a:endParaRPr lang="en-GB" sz="1600" noProof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2" name="Isosceles Triangle 181"/>
          <p:cNvSpPr/>
          <p:nvPr/>
        </p:nvSpPr>
        <p:spPr>
          <a:xfrm>
            <a:off x="3929058" y="3476296"/>
            <a:ext cx="214314" cy="14287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92" name="Elbow Connector 191"/>
          <p:cNvCxnSpPr>
            <a:stCxn id="195" idx="3"/>
            <a:endCxn id="38" idx="0"/>
          </p:cNvCxnSpPr>
          <p:nvPr/>
        </p:nvCxnSpPr>
        <p:spPr>
          <a:xfrm>
            <a:off x="3500430" y="1475356"/>
            <a:ext cx="2208609" cy="2149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214810" y="618776"/>
            <a:ext cx="160973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noProof="1" smtClean="0"/>
              <a:t>qb:componentProperty</a:t>
            </a:r>
            <a:endParaRPr lang="en-GB" sz="1100" noProof="1"/>
          </a:p>
        </p:txBody>
      </p:sp>
      <p:sp>
        <p:nvSpPr>
          <p:cNvPr id="77" name="Rounded Rectangle 76"/>
          <p:cNvSpPr/>
          <p:nvPr/>
        </p:nvSpPr>
        <p:spPr>
          <a:xfrm>
            <a:off x="6715140" y="2404726"/>
            <a:ext cx="1500198" cy="214314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noProof="1" smtClean="0">
                <a:solidFill>
                  <a:schemeClr val="tx1"/>
                </a:solidFill>
                <a:latin typeface="Calibri" pitchFamily="34" charset="0"/>
              </a:rPr>
              <a:t>qb:measureType</a:t>
            </a:r>
            <a:endParaRPr lang="en-GB" sz="1400" noProof="1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71" name="CustomShape 1"/>
          <p:cNvSpPr/>
          <p:nvPr/>
        </p:nvSpPr>
        <p:spPr>
          <a:xfrm>
            <a:off x="3428992" y="2619040"/>
            <a:ext cx="1214446" cy="2844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noProof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skos:Concept</a:t>
            </a:r>
            <a:endParaRPr lang="en-GB" sz="1600" noProof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6" name="Isosceles Triangle 65"/>
          <p:cNvSpPr/>
          <p:nvPr/>
        </p:nvSpPr>
        <p:spPr>
          <a:xfrm rot="16200000">
            <a:off x="5750727" y="690214"/>
            <a:ext cx="214314" cy="14287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sp>
        <p:nvSpPr>
          <p:cNvPr id="67" name="TextBox 66"/>
          <p:cNvSpPr txBox="1"/>
          <p:nvPr/>
        </p:nvSpPr>
        <p:spPr>
          <a:xfrm>
            <a:off x="6500826" y="833090"/>
            <a:ext cx="1095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noProof="1" smtClean="0"/>
              <a:t>qb:dimension</a:t>
            </a:r>
            <a:br>
              <a:rPr lang="en-GB" sz="1200" noProof="1" smtClean="0"/>
            </a:br>
            <a:r>
              <a:rPr lang="en-GB" sz="1200" noProof="1" smtClean="0"/>
              <a:t>qb:attribute</a:t>
            </a:r>
            <a:br>
              <a:rPr lang="en-GB" sz="1200" noProof="1" smtClean="0"/>
            </a:br>
            <a:r>
              <a:rPr lang="en-GB" sz="1200" noProof="1" smtClean="0"/>
              <a:t>qb:measure</a:t>
            </a:r>
          </a:p>
        </p:txBody>
      </p:sp>
      <p:cxnSp>
        <p:nvCxnSpPr>
          <p:cNvPr id="70" name="Elbow Connector 69"/>
          <p:cNvCxnSpPr>
            <a:stCxn id="66" idx="3"/>
            <a:endCxn id="67" idx="1"/>
          </p:cNvCxnSpPr>
          <p:nvPr/>
        </p:nvCxnSpPr>
        <p:spPr>
          <a:xfrm>
            <a:off x="5929322" y="761652"/>
            <a:ext cx="571504" cy="3946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786182" y="1214422"/>
            <a:ext cx="160973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noProof="1" smtClean="0"/>
              <a:t>qb:componentProperty</a:t>
            </a:r>
            <a:endParaRPr lang="en-GB" sz="1100" noProof="1"/>
          </a:p>
        </p:txBody>
      </p:sp>
      <p:sp>
        <p:nvSpPr>
          <p:cNvPr id="81" name="Isosceles Triangle 80"/>
          <p:cNvSpPr/>
          <p:nvPr/>
        </p:nvSpPr>
        <p:spPr>
          <a:xfrm>
            <a:off x="5857884" y="4500570"/>
            <a:ext cx="214314" cy="14287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cxnSp>
        <p:nvCxnSpPr>
          <p:cNvPr id="82" name="Elbow Connector 42"/>
          <p:cNvCxnSpPr>
            <a:stCxn id="175" idx="1"/>
            <a:endCxn id="81" idx="3"/>
          </p:cNvCxnSpPr>
          <p:nvPr/>
        </p:nvCxnSpPr>
        <p:spPr>
          <a:xfrm rot="10800000">
            <a:off x="5965042" y="4643446"/>
            <a:ext cx="178595" cy="142200"/>
          </a:xfrm>
          <a:prstGeom prst="bentConnector2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ustomShape 1"/>
          <p:cNvSpPr/>
          <p:nvPr/>
        </p:nvSpPr>
        <p:spPr>
          <a:xfrm>
            <a:off x="6143636" y="5000636"/>
            <a:ext cx="1285884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noProof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skos:Collection</a:t>
            </a:r>
            <a:endParaRPr lang="en-GB" sz="1600" noProof="1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86" name="Elbow Connector 42"/>
          <p:cNvCxnSpPr>
            <a:stCxn id="85" idx="1"/>
            <a:endCxn id="81" idx="3"/>
          </p:cNvCxnSpPr>
          <p:nvPr/>
        </p:nvCxnSpPr>
        <p:spPr>
          <a:xfrm rot="10800000">
            <a:off x="5965042" y="4643446"/>
            <a:ext cx="178595" cy="499390"/>
          </a:xfrm>
          <a:prstGeom prst="bentConnector2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ustomShape 1"/>
          <p:cNvSpPr/>
          <p:nvPr/>
        </p:nvSpPr>
        <p:spPr>
          <a:xfrm>
            <a:off x="6143636" y="5357826"/>
            <a:ext cx="2143140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prstDash val="solid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noProof="1" smtClean="0">
                <a:solidFill>
                  <a:srgbClr val="000000"/>
                </a:solidFill>
                <a:latin typeface="Calibri"/>
              </a:rPr>
              <a:t>qb:HierarchicalCodeList</a:t>
            </a:r>
            <a:endParaRPr lang="en-GB" sz="1600" noProof="1"/>
          </a:p>
        </p:txBody>
      </p:sp>
      <p:cxnSp>
        <p:nvCxnSpPr>
          <p:cNvPr id="94" name="Elbow Connector 42"/>
          <p:cNvCxnSpPr>
            <a:stCxn id="89" idx="1"/>
            <a:endCxn id="81" idx="3"/>
          </p:cNvCxnSpPr>
          <p:nvPr/>
        </p:nvCxnSpPr>
        <p:spPr>
          <a:xfrm rot="10800000">
            <a:off x="5965042" y="4643446"/>
            <a:ext cx="178595" cy="856580"/>
          </a:xfrm>
          <a:prstGeom prst="bentConnector2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7528164" y="5786454"/>
            <a:ext cx="125867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000" noProof="1" smtClean="0"/>
              <a:t>qb:hierarchyRoot</a:t>
            </a:r>
          </a:p>
          <a:p>
            <a:r>
              <a:rPr lang="en-GB" sz="1000" noProof="1" smtClean="0"/>
              <a:t>qb:parentChildProperty</a:t>
            </a:r>
          </a:p>
        </p:txBody>
      </p:sp>
      <p:cxnSp>
        <p:nvCxnSpPr>
          <p:cNvPr id="103" name="Elbow Connector 102"/>
          <p:cNvCxnSpPr>
            <a:stCxn id="89" idx="2"/>
            <a:endCxn id="100" idx="1"/>
          </p:cNvCxnSpPr>
          <p:nvPr/>
        </p:nvCxnSpPr>
        <p:spPr>
          <a:xfrm rot="16200000" flipH="1">
            <a:off x="7199544" y="5657888"/>
            <a:ext cx="344283" cy="31295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572132" y="4214818"/>
            <a:ext cx="85792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noProof="1" smtClean="0"/>
              <a:t>&lt;&lt;union&gt;&gt;</a:t>
            </a:r>
            <a:endParaRPr lang="en-GB" sz="1100" noProof="1"/>
          </a:p>
        </p:txBody>
      </p:sp>
      <p:sp>
        <p:nvSpPr>
          <p:cNvPr id="79" name="CustomShape 2"/>
          <p:cNvSpPr/>
          <p:nvPr/>
        </p:nvSpPr>
        <p:spPr>
          <a:xfrm>
            <a:off x="142844" y="4071942"/>
            <a:ext cx="1857388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noProof="1" smtClean="0">
                <a:solidFill>
                  <a:srgbClr val="000000"/>
                </a:solidFill>
                <a:latin typeface="Calibri"/>
              </a:rPr>
              <a:t>qb:ObservationGroup</a:t>
            </a:r>
            <a:endParaRPr lang="en-GB" sz="1600" noProof="1"/>
          </a:p>
        </p:txBody>
      </p:sp>
      <p:cxnSp>
        <p:nvCxnSpPr>
          <p:cNvPr id="83" name="Elbow Connector 22"/>
          <p:cNvCxnSpPr>
            <a:stCxn id="79" idx="3"/>
            <a:endCxn id="99" idx="6"/>
          </p:cNvCxnSpPr>
          <p:nvPr/>
        </p:nvCxnSpPr>
        <p:spPr>
          <a:xfrm flipH="1" flipV="1">
            <a:off x="1528474" y="3560232"/>
            <a:ext cx="471758" cy="653910"/>
          </a:xfrm>
          <a:prstGeom prst="bentConnector3">
            <a:avLst>
              <a:gd name="adj1" fmla="val -4845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643042" y="3643314"/>
            <a:ext cx="110959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noProof="1" smtClean="0"/>
              <a:t>qb:observation</a:t>
            </a:r>
            <a:endParaRPr lang="en-GB" sz="1100" noProof="1"/>
          </a:p>
        </p:txBody>
      </p:sp>
      <p:sp>
        <p:nvSpPr>
          <p:cNvPr id="76" name="Isosceles Triangle 75"/>
          <p:cNvSpPr/>
          <p:nvPr/>
        </p:nvSpPr>
        <p:spPr>
          <a:xfrm>
            <a:off x="928662" y="4357694"/>
            <a:ext cx="214314" cy="14287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84" name="Elbow Connector 42"/>
          <p:cNvCxnSpPr>
            <a:stCxn id="95" idx="6"/>
            <a:endCxn id="76" idx="3"/>
          </p:cNvCxnSpPr>
          <p:nvPr/>
        </p:nvCxnSpPr>
        <p:spPr>
          <a:xfrm flipH="1">
            <a:off x="1035819" y="2344254"/>
            <a:ext cx="1496274" cy="2156316"/>
          </a:xfrm>
          <a:prstGeom prst="bentConnector4">
            <a:avLst>
              <a:gd name="adj1" fmla="val -15278"/>
              <a:gd name="adj2" fmla="val 110601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2471990" y="2168994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/>
          <p:cNvSpPr/>
          <p:nvPr/>
        </p:nvSpPr>
        <p:spPr>
          <a:xfrm>
            <a:off x="2486374" y="2321394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/>
          <p:cNvSpPr/>
          <p:nvPr/>
        </p:nvSpPr>
        <p:spPr>
          <a:xfrm>
            <a:off x="1482755" y="3407982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 98"/>
          <p:cNvSpPr/>
          <p:nvPr/>
        </p:nvSpPr>
        <p:spPr>
          <a:xfrm>
            <a:off x="1482755" y="3537372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41</Words>
  <PresentationFormat>On-screen Show (4:3)</PresentationFormat>
  <Paragraphs>41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Dave Reynolds</cp:lastModifiedBy>
  <cp:revision>35</cp:revision>
  <dcterms:modified xsi:type="dcterms:W3CDTF">2013-04-11T21:10:38Z</dcterms:modified>
</cp:coreProperties>
</file>