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2985683" y="381308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qb:specification</a:t>
            </a:r>
            <a:endParaRPr lang="en-GB" sz="1100"/>
          </a:p>
        </p:txBody>
      </p:sp>
      <p:sp>
        <p:nvSpPr>
          <p:cNvPr id="5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cxnSp>
        <p:nvCxnSpPr>
          <p:cNvPr id="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62" name="CustomShape 1"/>
          <p:cNvSpPr/>
          <p:nvPr/>
        </p:nvSpPr>
        <p:spPr>
          <a:xfrm>
            <a:off x="4357686" y="50004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qb:ComponentSpecification</a:t>
            </a:r>
          </a:p>
        </p:txBody>
      </p:sp>
      <p:cxnSp>
        <p:nvCxnSpPr>
          <p:cNvPr id="63" name="Elbow Connector 62"/>
          <p:cNvCxnSpPr>
            <a:stCxn id="62" idx="3"/>
          </p:cNvCxnSpPr>
          <p:nvPr/>
        </p:nvCxnSpPr>
        <p:spPr>
          <a:xfrm>
            <a:off x="6643702" y="642242"/>
            <a:ext cx="2000264" cy="1435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33784" y="428604"/>
            <a:ext cx="231024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smtClean="0"/>
              <a:t>qb:componentRequired : boolean</a:t>
            </a:r>
            <a:br>
              <a:rPr lang="en-GB" sz="1000" smtClean="0"/>
            </a:br>
            <a:r>
              <a:rPr lang="en-GB" sz="1000" smtClean="0"/>
              <a:t>qb:componentAttachment : rdfs:Class</a:t>
            </a:r>
            <a:br>
              <a:rPr lang="en-GB" sz="1000" smtClean="0"/>
            </a:br>
            <a:r>
              <a:rPr lang="en-GB" sz="1000" smtClean="0"/>
              <a:t>qb:order : xsd:int</a:t>
            </a:r>
          </a:p>
        </p:txBody>
      </p:sp>
      <p:sp>
        <p:nvSpPr>
          <p:cNvPr id="38" name="CustomShape 1"/>
          <p:cNvSpPr/>
          <p:nvPr/>
        </p:nvSpPr>
        <p:spPr>
          <a:xfrm>
            <a:off x="4851783" y="1285860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i="1" smtClean="0">
                <a:solidFill>
                  <a:srgbClr val="000000"/>
                </a:solidFill>
                <a:latin typeface="Calibri"/>
              </a:rPr>
              <a:t>qb:ComponentProperty</a:t>
            </a:r>
          </a:p>
        </p:txBody>
      </p:sp>
      <p:sp>
        <p:nvSpPr>
          <p:cNvPr id="39" name="CustomShape 1"/>
          <p:cNvSpPr/>
          <p:nvPr/>
        </p:nvSpPr>
        <p:spPr>
          <a:xfrm>
            <a:off x="6429419" y="171584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qb:DimensionProperty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6429419" y="235743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qb:AttributeProperty</a:t>
            </a:r>
          </a:p>
        </p:txBody>
      </p:sp>
      <p:sp>
        <p:nvSpPr>
          <p:cNvPr id="41" name="CustomShape 1"/>
          <p:cNvSpPr/>
          <p:nvPr/>
        </p:nvSpPr>
        <p:spPr>
          <a:xfrm>
            <a:off x="6429419" y="278741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qb:MeasureProperty</a:t>
            </a:r>
          </a:p>
        </p:txBody>
      </p:sp>
      <p:sp>
        <p:nvSpPr>
          <p:cNvPr id="42" name="CustomShape 1"/>
          <p:cNvSpPr/>
          <p:nvPr/>
        </p:nvSpPr>
        <p:spPr>
          <a:xfrm>
            <a:off x="5857915" y="3500438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qb:CodedProperty</a:t>
            </a:r>
          </a:p>
        </p:txBody>
      </p:sp>
      <p:cxnSp>
        <p:nvCxnSpPr>
          <p:cNvPr id="43" name="Elbow Connector 42"/>
          <p:cNvCxnSpPr>
            <a:stCxn id="39" idx="1"/>
            <a:endCxn id="47" idx="3"/>
          </p:cNvCxnSpPr>
          <p:nvPr/>
        </p:nvCxnSpPr>
        <p:spPr>
          <a:xfrm rot="10800000">
            <a:off x="5965073" y="1714488"/>
            <a:ext cx="464347" cy="1435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5857915" y="157161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Elbow Connector 42"/>
          <p:cNvCxnSpPr>
            <a:stCxn id="41" idx="1"/>
            <a:endCxn id="47" idx="3"/>
          </p:cNvCxnSpPr>
          <p:nvPr/>
        </p:nvCxnSpPr>
        <p:spPr>
          <a:xfrm rot="10800000">
            <a:off x="5965073" y="1714488"/>
            <a:ext cx="464347" cy="121512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2"/>
          <p:cNvCxnSpPr>
            <a:stCxn id="42" idx="1"/>
            <a:endCxn id="47" idx="3"/>
          </p:cNvCxnSpPr>
          <p:nvPr/>
        </p:nvCxnSpPr>
        <p:spPr>
          <a:xfrm rot="10800000" flipH="1">
            <a:off x="5857914" y="1714488"/>
            <a:ext cx="107157" cy="1928150"/>
          </a:xfrm>
          <a:prstGeom prst="bentConnector4">
            <a:avLst>
              <a:gd name="adj1" fmla="val -213332"/>
              <a:gd name="adj2" fmla="val 53687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2"/>
          <p:cNvCxnSpPr>
            <a:stCxn id="40" idx="1"/>
            <a:endCxn id="47" idx="3"/>
          </p:cNvCxnSpPr>
          <p:nvPr/>
        </p:nvCxnSpPr>
        <p:spPr>
          <a:xfrm rot="10800000">
            <a:off x="5965073" y="1714488"/>
            <a:ext cx="464347" cy="78514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2" idx="2"/>
            <a:endCxn id="38" idx="0"/>
          </p:cNvCxnSpPr>
          <p:nvPr/>
        </p:nvCxnSpPr>
        <p:spPr>
          <a:xfrm rot="16200000" flipH="1">
            <a:off x="5497033" y="788102"/>
            <a:ext cx="501418" cy="4940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stomShape 1"/>
          <p:cNvSpPr/>
          <p:nvPr/>
        </p:nvSpPr>
        <p:spPr>
          <a:xfrm>
            <a:off x="3571868" y="3432328"/>
            <a:ext cx="1643074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sdmx:ConceptRole</a:t>
            </a:r>
          </a:p>
        </p:txBody>
      </p:sp>
      <p:cxnSp>
        <p:nvCxnSpPr>
          <p:cNvPr id="126" name="Elbow Connector 42"/>
          <p:cNvCxnSpPr>
            <a:stCxn id="180" idx="0"/>
            <a:endCxn id="71" idx="3"/>
          </p:cNvCxnSpPr>
          <p:nvPr/>
        </p:nvCxnSpPr>
        <p:spPr>
          <a:xfrm rot="5400000" flipH="1" flipV="1">
            <a:off x="4321967" y="271462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/>
          <p:nvPr/>
        </p:nvSpPr>
        <p:spPr>
          <a:xfrm>
            <a:off x="4295803" y="371672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Elbow Connector 42"/>
          <p:cNvCxnSpPr>
            <a:endCxn id="130" idx="3"/>
          </p:cNvCxnSpPr>
          <p:nvPr/>
        </p:nvCxnSpPr>
        <p:spPr>
          <a:xfrm rot="10800000">
            <a:off x="4402960" y="3859604"/>
            <a:ext cx="169070" cy="42119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2"/>
          <p:cNvCxnSpPr>
            <a:endCxn id="130" idx="3"/>
          </p:cNvCxnSpPr>
          <p:nvPr/>
        </p:nvCxnSpPr>
        <p:spPr>
          <a:xfrm rot="10800000">
            <a:off x="4402960" y="3859604"/>
            <a:ext cx="169040" cy="713704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42"/>
          <p:cNvCxnSpPr>
            <a:endCxn id="130" idx="3"/>
          </p:cNvCxnSpPr>
          <p:nvPr/>
        </p:nvCxnSpPr>
        <p:spPr>
          <a:xfrm rot="10800000">
            <a:off x="4402960" y="3859604"/>
            <a:ext cx="169070" cy="994048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42"/>
          <p:cNvCxnSpPr>
            <a:endCxn id="130" idx="3"/>
          </p:cNvCxnSpPr>
          <p:nvPr/>
        </p:nvCxnSpPr>
        <p:spPr>
          <a:xfrm rot="10800000">
            <a:off x="4402960" y="3859604"/>
            <a:ext cx="169070" cy="128115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stomShape 1"/>
          <p:cNvSpPr/>
          <p:nvPr/>
        </p:nvSpPr>
        <p:spPr>
          <a:xfrm>
            <a:off x="3786182" y="2214554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6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skos:Concept</a:t>
            </a:r>
            <a:endParaRPr sz="16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2" name="Elbow Connector 171"/>
          <p:cNvCxnSpPr>
            <a:stCxn id="42" idx="2"/>
            <a:endCxn id="175" idx="1"/>
          </p:cNvCxnSpPr>
          <p:nvPr/>
        </p:nvCxnSpPr>
        <p:spPr>
          <a:xfrm rot="16200000" flipH="1">
            <a:off x="6769072" y="3909532"/>
            <a:ext cx="427952" cy="1785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stomShape 1"/>
          <p:cNvSpPr/>
          <p:nvPr/>
        </p:nvSpPr>
        <p:spPr>
          <a:xfrm>
            <a:off x="7072330" y="4070590"/>
            <a:ext cx="171451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skos:ConceptScheme</a:t>
            </a:r>
            <a:endParaRPr sz="1600"/>
          </a:p>
        </p:txBody>
      </p:sp>
      <p:sp>
        <p:nvSpPr>
          <p:cNvPr id="177" name="TextBox 176"/>
          <p:cNvSpPr txBox="1"/>
          <p:nvPr/>
        </p:nvSpPr>
        <p:spPr>
          <a:xfrm>
            <a:off x="6166313" y="3856276"/>
            <a:ext cx="90601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qb:codeList</a:t>
            </a:r>
            <a:endParaRPr lang="en-GB" sz="1100"/>
          </a:p>
        </p:txBody>
      </p:sp>
      <p:cxnSp>
        <p:nvCxnSpPr>
          <p:cNvPr id="178" name="Elbow Connector 177"/>
          <p:cNvCxnSpPr>
            <a:stCxn id="38" idx="1"/>
            <a:endCxn id="171" idx="0"/>
          </p:cNvCxnSpPr>
          <p:nvPr/>
        </p:nvCxnSpPr>
        <p:spPr>
          <a:xfrm rot="10800000" flipV="1">
            <a:off x="4393405" y="1428060"/>
            <a:ext cx="458378" cy="786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98109" y="1714488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qb:concept</a:t>
            </a:r>
            <a:endParaRPr lang="en-GB" sz="1100"/>
          </a:p>
        </p:txBody>
      </p:sp>
      <p:sp>
        <p:nvSpPr>
          <p:cNvPr id="71" name="Isosceles Triangle 70"/>
          <p:cNvSpPr/>
          <p:nvPr/>
        </p:nvSpPr>
        <p:spPr>
          <a:xfrm>
            <a:off x="4286248" y="2500306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785786" y="1646549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qb:DataSet</a:t>
            </a:r>
            <a:endParaRPr sz="1600"/>
          </a:p>
        </p:txBody>
      </p:sp>
      <p:sp>
        <p:nvSpPr>
          <p:cNvPr id="4" name="CustomShape 2"/>
          <p:cNvSpPr/>
          <p:nvPr/>
        </p:nvSpPr>
        <p:spPr>
          <a:xfrm>
            <a:off x="785786" y="2573891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qb:Slice</a:t>
            </a:r>
            <a:endParaRPr sz="1600"/>
          </a:p>
        </p:txBody>
      </p:sp>
      <p:cxnSp>
        <p:nvCxnSpPr>
          <p:cNvPr id="10" name="Elbow Connector 9"/>
          <p:cNvCxnSpPr>
            <a:stCxn id="3" idx="2"/>
            <a:endCxn id="4" idx="0"/>
          </p:cNvCxnSpPr>
          <p:nvPr/>
        </p:nvCxnSpPr>
        <p:spPr>
          <a:xfrm rot="5400000">
            <a:off x="1178695" y="2252420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42976" y="2123238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</a:t>
            </a:r>
            <a:endParaRPr lang="en-GB" sz="1100"/>
          </a:p>
        </p:txBody>
      </p:sp>
      <p:sp>
        <p:nvSpPr>
          <p:cNvPr id="22" name="CustomShape 2"/>
          <p:cNvSpPr/>
          <p:nvPr/>
        </p:nvSpPr>
        <p:spPr>
          <a:xfrm>
            <a:off x="785786" y="3501791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qb:Observation</a:t>
            </a:r>
            <a:endParaRPr sz="1600"/>
          </a:p>
        </p:txBody>
      </p:sp>
      <p:cxnSp>
        <p:nvCxnSpPr>
          <p:cNvPr id="23" name="Elbow Connector 22"/>
          <p:cNvCxnSpPr>
            <a:stCxn id="4" idx="2"/>
            <a:endCxn id="22" idx="0"/>
          </p:cNvCxnSpPr>
          <p:nvPr/>
        </p:nvCxnSpPr>
        <p:spPr>
          <a:xfrm rot="5400000">
            <a:off x="1178416" y="3180041"/>
            <a:ext cx="6435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8662" y="3051138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qb:observation</a:t>
            </a:r>
            <a:endParaRPr lang="en-GB" sz="1100"/>
          </a:p>
        </p:txBody>
      </p:sp>
      <p:cxnSp>
        <p:nvCxnSpPr>
          <p:cNvPr id="27" name="Elbow Connector 26"/>
          <p:cNvCxnSpPr>
            <a:stCxn id="22" idx="1"/>
            <a:endCxn id="3" idx="1"/>
          </p:cNvCxnSpPr>
          <p:nvPr/>
        </p:nvCxnSpPr>
        <p:spPr>
          <a:xfrm rot="10800000">
            <a:off x="785786" y="1788749"/>
            <a:ext cx="1588" cy="1855242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765" y="2167258"/>
            <a:ext cx="8418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qb:dataset</a:t>
            </a:r>
            <a:endParaRPr lang="en-GB" sz="1100"/>
          </a:p>
        </p:txBody>
      </p:sp>
      <p:cxnSp>
        <p:nvCxnSpPr>
          <p:cNvPr id="34" name="Elbow Connector 33"/>
          <p:cNvCxnSpPr>
            <a:stCxn id="3" idx="0"/>
            <a:endCxn id="32" idx="2"/>
          </p:cNvCxnSpPr>
          <p:nvPr/>
        </p:nvCxnSpPr>
        <p:spPr>
          <a:xfrm rot="5400000" flipH="1" flipV="1">
            <a:off x="1126808" y="1157801"/>
            <a:ext cx="862107" cy="1153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0100" y="1238565"/>
            <a:ext cx="9268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qb:structure</a:t>
            </a:r>
            <a:endParaRPr lang="en-GB" sz="1100"/>
          </a:p>
        </p:txBody>
      </p:sp>
      <p:sp>
        <p:nvSpPr>
          <p:cNvPr id="195" name="CustomShape 2"/>
          <p:cNvSpPr/>
          <p:nvPr/>
        </p:nvSpPr>
        <p:spPr>
          <a:xfrm>
            <a:off x="2571736" y="1643050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qb:SliceKey</a:t>
            </a:r>
            <a:endParaRPr sz="1600"/>
          </a:p>
        </p:txBody>
      </p:sp>
      <p:cxnSp>
        <p:nvCxnSpPr>
          <p:cNvPr id="196" name="Elbow Connector 195"/>
          <p:cNvCxnSpPr>
            <a:stCxn id="4" idx="3"/>
            <a:endCxn id="195" idx="2"/>
          </p:cNvCxnSpPr>
          <p:nvPr/>
        </p:nvCxnSpPr>
        <p:spPr>
          <a:xfrm flipV="1">
            <a:off x="2214546" y="1927450"/>
            <a:ext cx="964413" cy="788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285984" y="2571744"/>
            <a:ext cx="12346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qb:sliceStructure</a:t>
            </a:r>
            <a:endParaRPr lang="en-GB" sz="1100"/>
          </a:p>
        </p:txBody>
      </p:sp>
      <p:sp>
        <p:nvSpPr>
          <p:cNvPr id="32" name="CustomShape 1"/>
          <p:cNvSpPr/>
          <p:nvPr/>
        </p:nvSpPr>
        <p:spPr>
          <a:xfrm>
            <a:off x="472549" y="50004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qb:DataStructureDefinition</a:t>
            </a:r>
          </a:p>
        </p:txBody>
      </p:sp>
      <p:cxnSp>
        <p:nvCxnSpPr>
          <p:cNvPr id="75" name="Elbow Connector 74"/>
          <p:cNvCxnSpPr>
            <a:endCxn id="195" idx="0"/>
          </p:cNvCxnSpPr>
          <p:nvPr/>
        </p:nvCxnSpPr>
        <p:spPr>
          <a:xfrm rot="16200000" flipH="1">
            <a:off x="2411000" y="875091"/>
            <a:ext cx="857256" cy="6786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786050" y="928670"/>
            <a:ext cx="9076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qb:sliceKey</a:t>
            </a:r>
            <a:endParaRPr lang="en-GB" sz="1100"/>
          </a:p>
        </p:txBody>
      </p:sp>
      <p:cxnSp>
        <p:nvCxnSpPr>
          <p:cNvPr id="151" name="Elbow Connector 150"/>
          <p:cNvCxnSpPr>
            <a:stCxn id="32" idx="3"/>
            <a:endCxn id="62" idx="1"/>
          </p:cNvCxnSpPr>
          <p:nvPr/>
        </p:nvCxnSpPr>
        <p:spPr>
          <a:xfrm>
            <a:off x="2758565" y="642242"/>
            <a:ext cx="159912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572000" y="3931042"/>
            <a:ext cx="1869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sdmx:FrequencyRole</a:t>
            </a:r>
            <a:b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sdmx:CountRole</a:t>
            </a:r>
            <a:b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sdmx:EntityRole</a:t>
            </a:r>
            <a:b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sdnx:TimeRole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sdmx:MeasureTypeRole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sdmx:NonObsTimeRole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sdmx:IdentityRole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sdmx:PrimaryMeasureRole</a:t>
            </a:r>
          </a:p>
        </p:txBody>
      </p:sp>
      <p:cxnSp>
        <p:nvCxnSpPr>
          <p:cNvPr id="179" name="Elbow Connector 42"/>
          <p:cNvCxnSpPr>
            <a:stCxn id="125" idx="0"/>
            <a:endCxn id="182" idx="3"/>
          </p:cNvCxnSpPr>
          <p:nvPr/>
        </p:nvCxnSpPr>
        <p:spPr>
          <a:xfrm rot="5400000" flipH="1" flipV="1">
            <a:off x="4284584" y="3323507"/>
            <a:ext cx="2176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stomShape 1"/>
          <p:cNvSpPr/>
          <p:nvPr/>
        </p:nvSpPr>
        <p:spPr>
          <a:xfrm>
            <a:off x="3786182" y="2786058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6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</a:t>
            </a:r>
            <a:endParaRPr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Isosceles Triangle 181"/>
          <p:cNvSpPr/>
          <p:nvPr/>
        </p:nvSpPr>
        <p:spPr>
          <a:xfrm>
            <a:off x="4286248" y="3071810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CustomShape 1"/>
          <p:cNvSpPr/>
          <p:nvPr/>
        </p:nvSpPr>
        <p:spPr>
          <a:xfrm>
            <a:off x="7143768" y="4716860"/>
            <a:ext cx="1643074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sdmx:CodeList</a:t>
            </a:r>
          </a:p>
        </p:txBody>
      </p:sp>
      <p:cxnSp>
        <p:nvCxnSpPr>
          <p:cNvPr id="190" name="Elbow Connector 42"/>
          <p:cNvCxnSpPr>
            <a:stCxn id="189" idx="0"/>
            <a:endCxn id="191" idx="3"/>
          </p:cNvCxnSpPr>
          <p:nvPr/>
        </p:nvCxnSpPr>
        <p:spPr>
          <a:xfrm rot="5400000" flipH="1" flipV="1">
            <a:off x="7856484" y="4608039"/>
            <a:ext cx="2176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Isosceles Triangle 190"/>
          <p:cNvSpPr/>
          <p:nvPr/>
        </p:nvSpPr>
        <p:spPr>
          <a:xfrm>
            <a:off x="7858148" y="435634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2" name="Elbow Connector 191"/>
          <p:cNvCxnSpPr>
            <a:stCxn id="195" idx="3"/>
            <a:endCxn id="38" idx="0"/>
          </p:cNvCxnSpPr>
          <p:nvPr/>
        </p:nvCxnSpPr>
        <p:spPr>
          <a:xfrm flipV="1">
            <a:off x="3786182" y="1285860"/>
            <a:ext cx="2208609" cy="499390"/>
          </a:xfrm>
          <a:prstGeom prst="bentConnector4">
            <a:avLst>
              <a:gd name="adj1" fmla="val 15683"/>
              <a:gd name="adj2" fmla="val 149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14876" y="952812"/>
            <a:ext cx="10775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</a:t>
            </a:r>
            <a:endParaRPr lang="en-GB" sz="1100"/>
          </a:p>
        </p:txBody>
      </p:sp>
      <p:sp>
        <p:nvSpPr>
          <p:cNvPr id="76" name="Rounded Rectangle 75"/>
          <p:cNvSpPr/>
          <p:nvPr/>
        </p:nvSpPr>
        <p:spPr>
          <a:xfrm>
            <a:off x="7000892" y="3071810"/>
            <a:ext cx="1500198" cy="21431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accent1"/>
                </a:solidFill>
                <a:latin typeface="Calibri" pitchFamily="34" charset="0"/>
              </a:rPr>
              <a:t>qb:obsValue</a:t>
            </a:r>
            <a:endParaRPr lang="en-GB" sz="140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000892" y="2000240"/>
            <a:ext cx="1500198" cy="21431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accent1"/>
                </a:solidFill>
                <a:latin typeface="Calibri" pitchFamily="34" charset="0"/>
              </a:rPr>
              <a:t>qb:measureType</a:t>
            </a:r>
            <a:endParaRPr lang="en-GB" sz="140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</Words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Dave Reynolds</cp:lastModifiedBy>
  <cp:revision>20</cp:revision>
  <dcterms:modified xsi:type="dcterms:W3CDTF">2010-07-24T17:17:20Z</dcterms:modified>
</cp:coreProperties>
</file>