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GB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GB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GB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GB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6715140" y="3929066"/>
            <a:ext cx="90601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qb:codeList</a:t>
            </a:r>
            <a:endParaRPr lang="en-GB" sz="1100" noProof="1"/>
          </a:p>
        </p:txBody>
      </p:sp>
      <p:sp>
        <p:nvSpPr>
          <p:cNvPr id="155" name="TextBox 154"/>
          <p:cNvSpPr txBox="1"/>
          <p:nvPr/>
        </p:nvSpPr>
        <p:spPr>
          <a:xfrm>
            <a:off x="2699931" y="71414"/>
            <a:ext cx="10775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qb:component</a:t>
            </a:r>
            <a:endParaRPr lang="en-GB" sz="1100" noProof="1"/>
          </a:p>
        </p:txBody>
      </p:sp>
      <p:sp>
        <p:nvSpPr>
          <p:cNvPr id="5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cxnSp>
        <p:nvCxnSpPr>
          <p:cNvPr id="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62" name="CustomShape 1"/>
          <p:cNvSpPr/>
          <p:nvPr/>
        </p:nvSpPr>
        <p:spPr>
          <a:xfrm>
            <a:off x="4071934" y="190148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qb:ComponentSpecification</a:t>
            </a:r>
          </a:p>
        </p:txBody>
      </p:sp>
      <p:cxnSp>
        <p:nvCxnSpPr>
          <p:cNvPr id="63" name="Elbow Connector 62"/>
          <p:cNvCxnSpPr>
            <a:stCxn id="62" idx="3"/>
          </p:cNvCxnSpPr>
          <p:nvPr/>
        </p:nvCxnSpPr>
        <p:spPr>
          <a:xfrm>
            <a:off x="6357950" y="332348"/>
            <a:ext cx="2000264" cy="1435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48032" y="118710"/>
            <a:ext cx="231024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noProof="1" smtClean="0"/>
              <a:t>qb:componentRequired : boolean</a:t>
            </a:r>
            <a:br>
              <a:rPr lang="en-GB" sz="1000" noProof="1" smtClean="0"/>
            </a:br>
            <a:r>
              <a:rPr lang="en-GB" sz="1000" noProof="1" smtClean="0"/>
              <a:t>qb:componentAttachment : rdfs:Class</a:t>
            </a:r>
            <a:br>
              <a:rPr lang="en-GB" sz="1000" noProof="1" smtClean="0"/>
            </a:br>
            <a:r>
              <a:rPr lang="en-GB" sz="1000" noProof="1" smtClean="0"/>
              <a:t>qb:order : xsd:int</a:t>
            </a:r>
          </a:p>
        </p:txBody>
      </p:sp>
      <p:sp>
        <p:nvSpPr>
          <p:cNvPr id="38" name="CustomShape 1"/>
          <p:cNvSpPr/>
          <p:nvPr/>
        </p:nvSpPr>
        <p:spPr>
          <a:xfrm>
            <a:off x="4566031" y="1690346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i="1" noProof="1" smtClean="0">
                <a:solidFill>
                  <a:srgbClr val="000000"/>
                </a:solidFill>
                <a:latin typeface="Calibri"/>
              </a:rPr>
              <a:t>qb:ComponentProperty</a:t>
            </a:r>
          </a:p>
        </p:txBody>
      </p:sp>
      <p:sp>
        <p:nvSpPr>
          <p:cNvPr id="39" name="CustomShape 1"/>
          <p:cNvSpPr/>
          <p:nvPr/>
        </p:nvSpPr>
        <p:spPr>
          <a:xfrm>
            <a:off x="6143667" y="212032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qb:DimensionProperty</a:t>
            </a:r>
          </a:p>
        </p:txBody>
      </p:sp>
      <p:sp>
        <p:nvSpPr>
          <p:cNvPr id="40" name="CustomShape 1"/>
          <p:cNvSpPr/>
          <p:nvPr/>
        </p:nvSpPr>
        <p:spPr>
          <a:xfrm>
            <a:off x="6143667" y="276191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qb:AttributeProperty</a:t>
            </a:r>
          </a:p>
        </p:txBody>
      </p:sp>
      <p:sp>
        <p:nvSpPr>
          <p:cNvPr id="41" name="CustomShape 1"/>
          <p:cNvSpPr/>
          <p:nvPr/>
        </p:nvSpPr>
        <p:spPr>
          <a:xfrm>
            <a:off x="6143667" y="3191896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qb:MeasureProperty</a:t>
            </a:r>
          </a:p>
        </p:txBody>
      </p:sp>
      <p:sp>
        <p:nvSpPr>
          <p:cNvPr id="42" name="CustomShape 1"/>
          <p:cNvSpPr/>
          <p:nvPr/>
        </p:nvSpPr>
        <p:spPr>
          <a:xfrm>
            <a:off x="5572163" y="3619172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qb:CodedProperty</a:t>
            </a:r>
          </a:p>
        </p:txBody>
      </p:sp>
      <p:cxnSp>
        <p:nvCxnSpPr>
          <p:cNvPr id="43" name="Elbow Connector 42"/>
          <p:cNvCxnSpPr>
            <a:stCxn id="39" idx="1"/>
          </p:cNvCxnSpPr>
          <p:nvPr/>
        </p:nvCxnSpPr>
        <p:spPr>
          <a:xfrm rot="10800000">
            <a:off x="5679321" y="2118974"/>
            <a:ext cx="464347" cy="1435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5572163" y="197609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49" name="Elbow Connector 42"/>
          <p:cNvCxnSpPr>
            <a:stCxn id="41" idx="1"/>
          </p:cNvCxnSpPr>
          <p:nvPr/>
        </p:nvCxnSpPr>
        <p:spPr>
          <a:xfrm rot="10800000">
            <a:off x="5679321" y="2118974"/>
            <a:ext cx="464347" cy="121512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2"/>
          <p:cNvCxnSpPr>
            <a:stCxn id="42" idx="1"/>
            <a:endCxn id="47" idx="3"/>
          </p:cNvCxnSpPr>
          <p:nvPr/>
        </p:nvCxnSpPr>
        <p:spPr>
          <a:xfrm rot="10800000" flipH="1">
            <a:off x="5572162" y="2118974"/>
            <a:ext cx="107157" cy="1642398"/>
          </a:xfrm>
          <a:prstGeom prst="bentConnector4">
            <a:avLst>
              <a:gd name="adj1" fmla="val -213332"/>
              <a:gd name="adj2" fmla="val 54329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42"/>
          <p:cNvCxnSpPr>
            <a:stCxn id="40" idx="1"/>
          </p:cNvCxnSpPr>
          <p:nvPr/>
        </p:nvCxnSpPr>
        <p:spPr>
          <a:xfrm rot="10800000">
            <a:off x="5679321" y="2118974"/>
            <a:ext cx="464347" cy="78514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2" idx="2"/>
            <a:endCxn id="38" idx="0"/>
          </p:cNvCxnSpPr>
          <p:nvPr/>
        </p:nvCxnSpPr>
        <p:spPr>
          <a:xfrm rot="16200000" flipH="1">
            <a:off x="4854091" y="835398"/>
            <a:ext cx="1215798" cy="4940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stomShape 1"/>
          <p:cNvSpPr/>
          <p:nvPr/>
        </p:nvSpPr>
        <p:spPr>
          <a:xfrm>
            <a:off x="3214678" y="3836814"/>
            <a:ext cx="1643074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sdmx:ConceptRole</a:t>
            </a:r>
          </a:p>
        </p:txBody>
      </p:sp>
      <p:cxnSp>
        <p:nvCxnSpPr>
          <p:cNvPr id="126" name="Elbow Connector 42"/>
          <p:cNvCxnSpPr>
            <a:stCxn id="180" idx="0"/>
            <a:endCxn id="71" idx="3"/>
          </p:cNvCxnSpPr>
          <p:nvPr/>
        </p:nvCxnSpPr>
        <p:spPr>
          <a:xfrm rot="5400000" flipH="1" flipV="1">
            <a:off x="3964777" y="3119106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/>
          <p:cNvSpPr/>
          <p:nvPr/>
        </p:nvSpPr>
        <p:spPr>
          <a:xfrm>
            <a:off x="3500430" y="411923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70" cy="42119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40" cy="713704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70" cy="994048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42"/>
          <p:cNvCxnSpPr>
            <a:endCxn id="130" idx="3"/>
          </p:cNvCxnSpPr>
          <p:nvPr/>
        </p:nvCxnSpPr>
        <p:spPr>
          <a:xfrm rot="10800000">
            <a:off x="3607587" y="4262114"/>
            <a:ext cx="169070" cy="12811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42" idx="2"/>
          </p:cNvCxnSpPr>
          <p:nvPr/>
        </p:nvCxnSpPr>
        <p:spPr>
          <a:xfrm rot="5400000">
            <a:off x="6148764" y="3755568"/>
            <a:ext cx="311246" cy="6072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stomShape 1"/>
          <p:cNvSpPr/>
          <p:nvPr/>
        </p:nvSpPr>
        <p:spPr>
          <a:xfrm>
            <a:off x="6143636" y="4643446"/>
            <a:ext cx="171451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skos:ConceptScheme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8" name="Elbow Connector 177"/>
          <p:cNvCxnSpPr>
            <a:stCxn id="38" idx="1"/>
            <a:endCxn id="171" idx="0"/>
          </p:cNvCxnSpPr>
          <p:nvPr/>
        </p:nvCxnSpPr>
        <p:spPr>
          <a:xfrm rot="10800000" flipV="1">
            <a:off x="4036215" y="1832546"/>
            <a:ext cx="529816" cy="786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643306" y="2071678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qb:concept</a:t>
            </a:r>
            <a:endParaRPr lang="en-GB" sz="1100" noProof="1"/>
          </a:p>
        </p:txBody>
      </p:sp>
      <p:sp>
        <p:nvSpPr>
          <p:cNvPr id="71" name="Isosceles Triangle 70"/>
          <p:cNvSpPr/>
          <p:nvPr/>
        </p:nvSpPr>
        <p:spPr>
          <a:xfrm>
            <a:off x="3929058" y="290479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42844" y="1336655"/>
            <a:ext cx="1285884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qb:DataSet</a:t>
            </a:r>
            <a:endParaRPr lang="en-GB" sz="1600" noProof="1"/>
          </a:p>
        </p:txBody>
      </p:sp>
      <p:sp>
        <p:nvSpPr>
          <p:cNvPr id="4" name="CustomShape 2"/>
          <p:cNvSpPr/>
          <p:nvPr/>
        </p:nvSpPr>
        <p:spPr>
          <a:xfrm>
            <a:off x="1357290" y="2120326"/>
            <a:ext cx="1143008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qb:Slice</a:t>
            </a:r>
            <a:endParaRPr lang="en-GB" sz="1600" noProof="1"/>
          </a:p>
        </p:txBody>
      </p:sp>
      <p:cxnSp>
        <p:nvCxnSpPr>
          <p:cNvPr id="10" name="Elbow Connector 9"/>
          <p:cNvCxnSpPr>
            <a:stCxn id="3" idx="3"/>
            <a:endCxn id="4" idx="0"/>
          </p:cNvCxnSpPr>
          <p:nvPr/>
        </p:nvCxnSpPr>
        <p:spPr>
          <a:xfrm>
            <a:off x="1428728" y="1478855"/>
            <a:ext cx="500066" cy="6414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00166" y="1690346"/>
            <a:ext cx="663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qb:slice</a:t>
            </a:r>
            <a:endParaRPr lang="en-GB" sz="1100" noProof="1"/>
          </a:p>
        </p:txBody>
      </p:sp>
      <p:sp>
        <p:nvSpPr>
          <p:cNvPr id="22" name="CustomShape 2"/>
          <p:cNvSpPr/>
          <p:nvPr/>
        </p:nvSpPr>
        <p:spPr>
          <a:xfrm>
            <a:off x="71406" y="3334772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qb:Observation</a:t>
            </a:r>
            <a:endParaRPr lang="en-GB" sz="1600" noProof="1"/>
          </a:p>
        </p:txBody>
      </p:sp>
      <p:cxnSp>
        <p:nvCxnSpPr>
          <p:cNvPr id="23" name="Elbow Connector 22"/>
          <p:cNvCxnSpPr>
            <a:stCxn id="4" idx="2"/>
            <a:endCxn id="22" idx="3"/>
          </p:cNvCxnSpPr>
          <p:nvPr/>
        </p:nvCxnSpPr>
        <p:spPr>
          <a:xfrm rot="5400000">
            <a:off x="1178357" y="2726535"/>
            <a:ext cx="1072246" cy="42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1604" y="3071810"/>
            <a:ext cx="11095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qb:observation</a:t>
            </a:r>
            <a:endParaRPr lang="en-GB" sz="1100" noProof="1"/>
          </a:p>
        </p:txBody>
      </p:sp>
      <p:cxnSp>
        <p:nvCxnSpPr>
          <p:cNvPr id="27" name="Elbow Connector 26"/>
          <p:cNvCxnSpPr>
            <a:stCxn id="22" idx="0"/>
            <a:endCxn id="3" idx="2"/>
          </p:cNvCxnSpPr>
          <p:nvPr/>
        </p:nvCxnSpPr>
        <p:spPr>
          <a:xfrm rot="5400000" flipH="1" flipV="1">
            <a:off x="-71072" y="2477914"/>
            <a:ext cx="171371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2517" y="2000240"/>
            <a:ext cx="86594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qb:dataSet</a:t>
            </a:r>
            <a:endParaRPr lang="en-GB" sz="1100" noProof="1"/>
          </a:p>
        </p:txBody>
      </p:sp>
      <p:cxnSp>
        <p:nvCxnSpPr>
          <p:cNvPr id="34" name="Elbow Connector 33"/>
          <p:cNvCxnSpPr>
            <a:stCxn id="3" idx="0"/>
            <a:endCxn id="32" idx="2"/>
          </p:cNvCxnSpPr>
          <p:nvPr/>
        </p:nvCxnSpPr>
        <p:spPr>
          <a:xfrm rot="5400000" flipH="1" flipV="1">
            <a:off x="626742" y="633593"/>
            <a:ext cx="862107" cy="544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7158" y="975966"/>
            <a:ext cx="9268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qb:structure</a:t>
            </a:r>
            <a:endParaRPr lang="en-GB" sz="1100" noProof="1"/>
          </a:p>
        </p:txBody>
      </p:sp>
      <p:sp>
        <p:nvSpPr>
          <p:cNvPr id="195" name="CustomShape 2"/>
          <p:cNvSpPr/>
          <p:nvPr/>
        </p:nvSpPr>
        <p:spPr>
          <a:xfrm>
            <a:off x="2285984" y="1333156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qb:SliceKey</a:t>
            </a:r>
            <a:endParaRPr lang="en-GB" sz="1600" noProof="1"/>
          </a:p>
        </p:txBody>
      </p:sp>
      <p:cxnSp>
        <p:nvCxnSpPr>
          <p:cNvPr id="196" name="Elbow Connector 195"/>
          <p:cNvCxnSpPr>
            <a:stCxn id="4" idx="3"/>
            <a:endCxn id="195" idx="2"/>
          </p:cNvCxnSpPr>
          <p:nvPr/>
        </p:nvCxnSpPr>
        <p:spPr>
          <a:xfrm flipV="1">
            <a:off x="2500298" y="1617556"/>
            <a:ext cx="392909" cy="6449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285984" y="1785926"/>
            <a:ext cx="12346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qb:sliceStructure</a:t>
            </a:r>
            <a:endParaRPr lang="en-GB" sz="1100" noProof="1"/>
          </a:p>
        </p:txBody>
      </p:sp>
      <p:sp>
        <p:nvSpPr>
          <p:cNvPr id="32" name="CustomShape 1"/>
          <p:cNvSpPr/>
          <p:nvPr/>
        </p:nvSpPr>
        <p:spPr>
          <a:xfrm>
            <a:off x="186797" y="190148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qb:DataStructureDefinition</a:t>
            </a:r>
          </a:p>
        </p:txBody>
      </p:sp>
      <p:cxnSp>
        <p:nvCxnSpPr>
          <p:cNvPr id="75" name="Elbow Connector 74"/>
          <p:cNvCxnSpPr>
            <a:endCxn id="195" idx="0"/>
          </p:cNvCxnSpPr>
          <p:nvPr/>
        </p:nvCxnSpPr>
        <p:spPr>
          <a:xfrm rot="16200000" flipH="1">
            <a:off x="2125248" y="565197"/>
            <a:ext cx="857256" cy="6786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500298" y="618776"/>
            <a:ext cx="9076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qb:sliceKey</a:t>
            </a:r>
            <a:endParaRPr lang="en-GB" sz="1100" noProof="1"/>
          </a:p>
        </p:txBody>
      </p:sp>
      <p:cxnSp>
        <p:nvCxnSpPr>
          <p:cNvPr id="151" name="Elbow Connector 150"/>
          <p:cNvCxnSpPr>
            <a:stCxn id="32" idx="3"/>
            <a:endCxn id="62" idx="1"/>
          </p:cNvCxnSpPr>
          <p:nvPr/>
        </p:nvCxnSpPr>
        <p:spPr>
          <a:xfrm>
            <a:off x="2472813" y="332348"/>
            <a:ext cx="159912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86182" y="4335528"/>
            <a:ext cx="1869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sdmx:FrequencyRole</a:t>
            </a:r>
            <a:b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sdmx:CountRole</a:t>
            </a:r>
            <a:b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sdmx:EntityRole</a:t>
            </a:r>
            <a:b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sdmx:TimeRole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sdmx:MeasureTypeRole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sdmx:NonObsTimeRole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sdmx:IdentityRole</a:t>
            </a:r>
          </a:p>
          <a:p>
            <a:r>
              <a:rPr lang="en-GB" sz="12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sdmx:PrimaryMeasureRole</a:t>
            </a:r>
          </a:p>
        </p:txBody>
      </p:sp>
      <p:cxnSp>
        <p:nvCxnSpPr>
          <p:cNvPr id="179" name="Elbow Connector 42"/>
          <p:cNvCxnSpPr>
            <a:stCxn id="125" idx="0"/>
            <a:endCxn id="182" idx="3"/>
          </p:cNvCxnSpPr>
          <p:nvPr/>
        </p:nvCxnSpPr>
        <p:spPr>
          <a:xfrm rot="5400000" flipH="1" flipV="1">
            <a:off x="3927394" y="3727993"/>
            <a:ext cx="2176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stomShape 1"/>
          <p:cNvSpPr/>
          <p:nvPr/>
        </p:nvSpPr>
        <p:spPr>
          <a:xfrm>
            <a:off x="3428992" y="3190544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6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Isosceles Triangle 181"/>
          <p:cNvSpPr/>
          <p:nvPr/>
        </p:nvSpPr>
        <p:spPr>
          <a:xfrm>
            <a:off x="3929058" y="3476296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2" name="Elbow Connector 191"/>
          <p:cNvCxnSpPr>
            <a:stCxn id="195" idx="3"/>
            <a:endCxn id="38" idx="0"/>
          </p:cNvCxnSpPr>
          <p:nvPr/>
        </p:nvCxnSpPr>
        <p:spPr>
          <a:xfrm>
            <a:off x="3500430" y="1475356"/>
            <a:ext cx="2208609" cy="2149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14810" y="618776"/>
            <a:ext cx="16097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qb:componentProperty</a:t>
            </a:r>
            <a:endParaRPr lang="en-GB" sz="1100" noProof="1"/>
          </a:p>
        </p:txBody>
      </p:sp>
      <p:sp>
        <p:nvSpPr>
          <p:cNvPr id="77" name="Rounded Rectangle 76"/>
          <p:cNvSpPr/>
          <p:nvPr/>
        </p:nvSpPr>
        <p:spPr>
          <a:xfrm>
            <a:off x="6715140" y="2404726"/>
            <a:ext cx="1500198" cy="21431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noProof="1" smtClean="0">
                <a:solidFill>
                  <a:schemeClr val="tx1"/>
                </a:solidFill>
                <a:latin typeface="Calibri" pitchFamily="34" charset="0"/>
              </a:rPr>
              <a:t>qb:measureType</a:t>
            </a:r>
            <a:endParaRPr lang="en-GB" sz="1400" noProof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1" name="CustomShape 1"/>
          <p:cNvSpPr/>
          <p:nvPr/>
        </p:nvSpPr>
        <p:spPr>
          <a:xfrm>
            <a:off x="3428992" y="2619040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skos:Concept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 rot="16200000">
            <a:off x="5750727" y="690214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67" name="TextBox 66"/>
          <p:cNvSpPr txBox="1"/>
          <p:nvPr/>
        </p:nvSpPr>
        <p:spPr>
          <a:xfrm>
            <a:off x="6500826" y="83309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noProof="1" smtClean="0"/>
              <a:t>qb:dimension</a:t>
            </a:r>
            <a:br>
              <a:rPr lang="en-GB" sz="1200" noProof="1" smtClean="0"/>
            </a:br>
            <a:r>
              <a:rPr lang="en-GB" sz="1200" noProof="1" smtClean="0"/>
              <a:t>qb:attribute</a:t>
            </a:r>
            <a:br>
              <a:rPr lang="en-GB" sz="1200" noProof="1" smtClean="0"/>
            </a:br>
            <a:r>
              <a:rPr lang="en-GB" sz="1200" noProof="1" smtClean="0"/>
              <a:t>qb:measure</a:t>
            </a:r>
          </a:p>
        </p:txBody>
      </p:sp>
      <p:cxnSp>
        <p:nvCxnSpPr>
          <p:cNvPr id="70" name="Elbow Connector 69"/>
          <p:cNvCxnSpPr>
            <a:stCxn id="66" idx="3"/>
            <a:endCxn id="67" idx="1"/>
          </p:cNvCxnSpPr>
          <p:nvPr/>
        </p:nvCxnSpPr>
        <p:spPr>
          <a:xfrm>
            <a:off x="5929322" y="761652"/>
            <a:ext cx="571504" cy="394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86182" y="1214422"/>
            <a:ext cx="16097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qb:componentProperty</a:t>
            </a:r>
            <a:endParaRPr lang="en-GB" sz="1100" noProof="1"/>
          </a:p>
        </p:txBody>
      </p:sp>
      <p:sp>
        <p:nvSpPr>
          <p:cNvPr id="81" name="Isosceles Triangle 80"/>
          <p:cNvSpPr/>
          <p:nvPr/>
        </p:nvSpPr>
        <p:spPr>
          <a:xfrm>
            <a:off x="5857884" y="4500570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82" name="Elbow Connector 42"/>
          <p:cNvCxnSpPr>
            <a:stCxn id="175" idx="1"/>
            <a:endCxn id="81" idx="3"/>
          </p:cNvCxnSpPr>
          <p:nvPr/>
        </p:nvCxnSpPr>
        <p:spPr>
          <a:xfrm rot="10800000">
            <a:off x="5965042" y="4643446"/>
            <a:ext cx="178595" cy="14220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stomShape 1"/>
          <p:cNvSpPr/>
          <p:nvPr/>
        </p:nvSpPr>
        <p:spPr>
          <a:xfrm>
            <a:off x="6143636" y="5000636"/>
            <a:ext cx="1285884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skos:Collection</a:t>
            </a:r>
            <a:endParaRPr lang="en-GB" sz="1600" noProof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6" name="Elbow Connector 42"/>
          <p:cNvCxnSpPr>
            <a:stCxn id="85" idx="1"/>
            <a:endCxn id="81" idx="3"/>
          </p:cNvCxnSpPr>
          <p:nvPr/>
        </p:nvCxnSpPr>
        <p:spPr>
          <a:xfrm rot="10800000">
            <a:off x="5965042" y="4643446"/>
            <a:ext cx="178595" cy="49939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stomShape 1"/>
          <p:cNvSpPr/>
          <p:nvPr/>
        </p:nvSpPr>
        <p:spPr>
          <a:xfrm>
            <a:off x="6143636" y="5357826"/>
            <a:ext cx="135732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prstDash val="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qb:Hierarchy</a:t>
            </a:r>
            <a:endParaRPr lang="en-GB" sz="1600" noProof="1"/>
          </a:p>
        </p:txBody>
      </p:sp>
      <p:cxnSp>
        <p:nvCxnSpPr>
          <p:cNvPr id="94" name="Elbow Connector 42"/>
          <p:cNvCxnSpPr>
            <a:stCxn id="89" idx="1"/>
            <a:endCxn id="81" idx="3"/>
          </p:cNvCxnSpPr>
          <p:nvPr/>
        </p:nvCxnSpPr>
        <p:spPr>
          <a:xfrm rot="10800000">
            <a:off x="5965042" y="4643446"/>
            <a:ext cx="178595" cy="85658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15272" y="5232456"/>
            <a:ext cx="147989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noProof="1" smtClean="0"/>
              <a:t>qb:hierarchyRoot</a:t>
            </a:r>
          </a:p>
          <a:p>
            <a:r>
              <a:rPr lang="en-GB" sz="1000" noProof="1" smtClean="0"/>
              <a:t>qb:narrowingProperty</a:t>
            </a:r>
          </a:p>
          <a:p>
            <a:r>
              <a:rPr lang="en-GB" sz="1000" noProof="1" smtClean="0"/>
              <a:t>qb:broadeningProperty</a:t>
            </a:r>
          </a:p>
        </p:txBody>
      </p:sp>
      <p:cxnSp>
        <p:nvCxnSpPr>
          <p:cNvPr id="103" name="Elbow Connector 102"/>
          <p:cNvCxnSpPr>
            <a:stCxn id="89" idx="3"/>
            <a:endCxn id="100" idx="1"/>
          </p:cNvCxnSpPr>
          <p:nvPr/>
        </p:nvCxnSpPr>
        <p:spPr>
          <a:xfrm>
            <a:off x="7500958" y="5500026"/>
            <a:ext cx="214314" cy="94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/>
          <p:cNvSpPr/>
          <p:nvPr/>
        </p:nvSpPr>
        <p:spPr>
          <a:xfrm>
            <a:off x="6715140" y="564357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08" name="CustomShape 1"/>
          <p:cNvSpPr/>
          <p:nvPr/>
        </p:nvSpPr>
        <p:spPr>
          <a:xfrm>
            <a:off x="5715008" y="5930682"/>
            <a:ext cx="2214578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prstDash val="dash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qb:AggregatableHierarchy</a:t>
            </a:r>
            <a:endParaRPr lang="en-GB" sz="1600" noProof="1"/>
          </a:p>
        </p:txBody>
      </p:sp>
      <p:cxnSp>
        <p:nvCxnSpPr>
          <p:cNvPr id="109" name="Elbow Connector 42"/>
          <p:cNvCxnSpPr>
            <a:stCxn id="108" idx="0"/>
            <a:endCxn id="107" idx="3"/>
          </p:cNvCxnSpPr>
          <p:nvPr/>
        </p:nvCxnSpPr>
        <p:spPr>
          <a:xfrm rot="5400000" flipH="1" flipV="1">
            <a:off x="6750183" y="5858568"/>
            <a:ext cx="14422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72132" y="4214818"/>
            <a:ext cx="85792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&lt;&lt;union&gt;&gt;</a:t>
            </a:r>
            <a:endParaRPr lang="en-GB" sz="1100" noProof="1"/>
          </a:p>
        </p:txBody>
      </p:sp>
      <p:sp>
        <p:nvSpPr>
          <p:cNvPr id="79" name="CustomShape 2"/>
          <p:cNvSpPr/>
          <p:nvPr/>
        </p:nvSpPr>
        <p:spPr>
          <a:xfrm>
            <a:off x="142844" y="4071942"/>
            <a:ext cx="1857388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noProof="1" smtClean="0">
                <a:solidFill>
                  <a:srgbClr val="000000"/>
                </a:solidFill>
                <a:latin typeface="Calibri"/>
              </a:rPr>
              <a:t>qb:ObservationGroup</a:t>
            </a:r>
            <a:endParaRPr lang="en-GB" sz="1600" noProof="1"/>
          </a:p>
        </p:txBody>
      </p:sp>
      <p:cxnSp>
        <p:nvCxnSpPr>
          <p:cNvPr id="83" name="Elbow Connector 22"/>
          <p:cNvCxnSpPr>
            <a:stCxn id="79" idx="3"/>
            <a:endCxn id="22" idx="3"/>
          </p:cNvCxnSpPr>
          <p:nvPr/>
        </p:nvCxnSpPr>
        <p:spPr>
          <a:xfrm flipH="1" flipV="1">
            <a:off x="1500166" y="3476972"/>
            <a:ext cx="500066" cy="737170"/>
          </a:xfrm>
          <a:prstGeom prst="bentConnector3">
            <a:avLst>
              <a:gd name="adj1" fmla="val -45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643042" y="3643314"/>
            <a:ext cx="11095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noProof="1" smtClean="0"/>
              <a:t>qb:observation</a:t>
            </a:r>
            <a:endParaRPr lang="en-GB" sz="1100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</Words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Dave Reynolds</cp:lastModifiedBy>
  <cp:revision>33</cp:revision>
  <dcterms:modified xsi:type="dcterms:W3CDTF">2013-03-02T21:40:09Z</dcterms:modified>
</cp:coreProperties>
</file>