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022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553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72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495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665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7318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315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463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8255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8352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3191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DCEA-DD37-4679-A147-E838F95436F3}" type="datetimeFigureOut">
              <a:rPr lang="el-GR" smtClean="0"/>
              <a:t>10/8/2023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4ACE-0351-4919-B5C9-9B2D36431A2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46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57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UniSystems S.M.S.A.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Stassinopoulos Panagiotis</dc:creator>
  <cp:lastModifiedBy>Stassinopoulos Panagiotis</cp:lastModifiedBy>
  <cp:revision>1</cp:revision>
  <dcterms:created xsi:type="dcterms:W3CDTF">2023-08-10T14:20:53Z</dcterms:created>
  <dcterms:modified xsi:type="dcterms:W3CDTF">2023-08-10T14:21:33Z</dcterms:modified>
</cp:coreProperties>
</file>