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2810B-177E-484F-8A61-B633DFE606D6}" v="190" dt="2025-02-17T11:50:13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Koneru" userId="3973a64d-818c-4ec7-b8de-5a8a5f762754" providerId="ADAL" clId="{EC62810B-177E-484F-8A61-B633DFE606D6}"/>
    <pc:docChg chg="undo custSel addSld delSld modSld">
      <pc:chgData name="Ravi Koneru" userId="3973a64d-818c-4ec7-b8de-5a8a5f762754" providerId="ADAL" clId="{EC62810B-177E-484F-8A61-B633DFE606D6}" dt="2025-03-03T15:55:40.886" v="948"/>
      <pc:docMkLst>
        <pc:docMk/>
      </pc:docMkLst>
      <pc:sldChg chg="del">
        <pc:chgData name="Ravi Koneru" userId="3973a64d-818c-4ec7-b8de-5a8a5f762754" providerId="ADAL" clId="{EC62810B-177E-484F-8A61-B633DFE606D6}" dt="2025-02-12T16:42:43.163" v="232" actId="47"/>
        <pc:sldMkLst>
          <pc:docMk/>
          <pc:sldMk cId="2748444664" sldId="256"/>
        </pc:sldMkLst>
      </pc:sldChg>
      <pc:sldChg chg="addSp modSp add del mod">
        <pc:chgData name="Ravi Koneru" userId="3973a64d-818c-4ec7-b8de-5a8a5f762754" providerId="ADAL" clId="{EC62810B-177E-484F-8A61-B633DFE606D6}" dt="2025-02-17T09:53:15.896" v="601" actId="47"/>
        <pc:sldMkLst>
          <pc:docMk/>
          <pc:sldMk cId="4156560212" sldId="257"/>
        </pc:sldMkLst>
        <pc:spChg chg="mod">
          <ac:chgData name="Ravi Koneru" userId="3973a64d-818c-4ec7-b8de-5a8a5f762754" providerId="ADAL" clId="{EC62810B-177E-484F-8A61-B633DFE606D6}" dt="2025-02-12T16:28:13.862" v="100" actId="1076"/>
          <ac:spMkLst>
            <pc:docMk/>
            <pc:sldMk cId="4156560212" sldId="257"/>
            <ac:spMk id="2" creationId="{0E98EF0B-C00B-BD35-9672-CE2298D0DE66}"/>
          </ac:spMkLst>
        </pc:spChg>
        <pc:spChg chg="mod">
          <ac:chgData name="Ravi Koneru" userId="3973a64d-818c-4ec7-b8de-5a8a5f762754" providerId="ADAL" clId="{EC62810B-177E-484F-8A61-B633DFE606D6}" dt="2025-02-12T16:25:04.942" v="40" actId="20577"/>
          <ac:spMkLst>
            <pc:docMk/>
            <pc:sldMk cId="4156560212" sldId="257"/>
            <ac:spMk id="27" creationId="{E0660C08-1550-0FCF-77C2-2AA6475C7FD6}"/>
          </ac:spMkLst>
        </pc:spChg>
        <pc:spChg chg="mod">
          <ac:chgData name="Ravi Koneru" userId="3973a64d-818c-4ec7-b8de-5a8a5f762754" providerId="ADAL" clId="{EC62810B-177E-484F-8A61-B633DFE606D6}" dt="2025-02-12T16:25:40.183" v="70" actId="20577"/>
          <ac:spMkLst>
            <pc:docMk/>
            <pc:sldMk cId="4156560212" sldId="257"/>
            <ac:spMk id="29" creationId="{F9E35A5F-CB0C-6FF9-CD38-15F41EC5BE07}"/>
          </ac:spMkLst>
        </pc:spChg>
        <pc:spChg chg="mod">
          <ac:chgData name="Ravi Koneru" userId="3973a64d-818c-4ec7-b8de-5a8a5f762754" providerId="ADAL" clId="{EC62810B-177E-484F-8A61-B633DFE606D6}" dt="2025-02-12T16:46:20.271" v="264" actId="20577"/>
          <ac:spMkLst>
            <pc:docMk/>
            <pc:sldMk cId="4156560212" sldId="257"/>
            <ac:spMk id="30" creationId="{BAD3F2A2-11BD-AD4B-74AC-6B975C109ADF}"/>
          </ac:spMkLst>
        </pc:spChg>
        <pc:spChg chg="mod">
          <ac:chgData name="Ravi Koneru" userId="3973a64d-818c-4ec7-b8de-5a8a5f762754" providerId="ADAL" clId="{EC62810B-177E-484F-8A61-B633DFE606D6}" dt="2025-02-12T16:26:24.238" v="86" actId="14100"/>
          <ac:spMkLst>
            <pc:docMk/>
            <pc:sldMk cId="4156560212" sldId="257"/>
            <ac:spMk id="33" creationId="{409A6EC8-21C2-5D87-D152-AF3C212C290D}"/>
          </ac:spMkLst>
        </pc:spChg>
        <pc:spChg chg="mod">
          <ac:chgData name="Ravi Koneru" userId="3973a64d-818c-4ec7-b8de-5a8a5f762754" providerId="ADAL" clId="{EC62810B-177E-484F-8A61-B633DFE606D6}" dt="2025-02-12T16:25:32.628" v="59" actId="20577"/>
          <ac:spMkLst>
            <pc:docMk/>
            <pc:sldMk cId="4156560212" sldId="257"/>
            <ac:spMk id="35" creationId="{68CCD854-4695-E065-060A-B1FEE8741AB6}"/>
          </ac:spMkLst>
        </pc:spChg>
        <pc:spChg chg="mod">
          <ac:chgData name="Ravi Koneru" userId="3973a64d-818c-4ec7-b8de-5a8a5f762754" providerId="ADAL" clId="{EC62810B-177E-484F-8A61-B633DFE606D6}" dt="2025-02-12T16:26:34.457" v="87" actId="14100"/>
          <ac:spMkLst>
            <pc:docMk/>
            <pc:sldMk cId="4156560212" sldId="257"/>
            <ac:spMk id="37" creationId="{B9CEF884-0DEF-51A1-5F36-7C727E2A1109}"/>
          </ac:spMkLst>
        </pc:spChg>
        <pc:spChg chg="add mod">
          <ac:chgData name="Ravi Koneru" userId="3973a64d-818c-4ec7-b8de-5a8a5f762754" providerId="ADAL" clId="{EC62810B-177E-484F-8A61-B633DFE606D6}" dt="2025-02-12T16:46:01.387" v="261" actId="14100"/>
          <ac:spMkLst>
            <pc:docMk/>
            <pc:sldMk cId="4156560212" sldId="257"/>
            <ac:spMk id="51" creationId="{40B62B7D-92D6-8B44-79AB-1E185F9D7F56}"/>
          </ac:spMkLst>
        </pc:spChg>
        <pc:spChg chg="add mod">
          <ac:chgData name="Ravi Koneru" userId="3973a64d-818c-4ec7-b8de-5a8a5f762754" providerId="ADAL" clId="{EC62810B-177E-484F-8A61-B633DFE606D6}" dt="2025-02-12T16:46:35.921" v="265" actId="20577"/>
          <ac:spMkLst>
            <pc:docMk/>
            <pc:sldMk cId="4156560212" sldId="257"/>
            <ac:spMk id="54" creationId="{74985443-84F0-E7AC-2EB8-80F4C866EC7A}"/>
          </ac:spMkLst>
        </pc:spChg>
        <pc:cxnChg chg="mod">
          <ac:chgData name="Ravi Koneru" userId="3973a64d-818c-4ec7-b8de-5a8a5f762754" providerId="ADAL" clId="{EC62810B-177E-484F-8A61-B633DFE606D6}" dt="2025-02-12T16:36:52.255" v="228" actId="14100"/>
          <ac:cxnSpMkLst>
            <pc:docMk/>
            <pc:sldMk cId="4156560212" sldId="257"/>
            <ac:cxnSpMk id="41" creationId="{C451F5D5-8A7A-7075-FBC6-7185612D3599}"/>
          </ac:cxnSpMkLst>
        </pc:cxnChg>
        <pc:cxnChg chg="mod">
          <ac:chgData name="Ravi Koneru" userId="3973a64d-818c-4ec7-b8de-5a8a5f762754" providerId="ADAL" clId="{EC62810B-177E-484F-8A61-B633DFE606D6}" dt="2025-02-12T16:36:57.951" v="229" actId="14100"/>
          <ac:cxnSpMkLst>
            <pc:docMk/>
            <pc:sldMk cId="4156560212" sldId="257"/>
            <ac:cxnSpMk id="43" creationId="{220BBCA7-572F-F9E8-95CD-5D347A36D4ED}"/>
          </ac:cxnSpMkLst>
        </pc:cxnChg>
      </pc:sldChg>
      <pc:sldChg chg="addSp delSp modSp new mod">
        <pc:chgData name="Ravi Koneru" userId="3973a64d-818c-4ec7-b8de-5a8a5f762754" providerId="ADAL" clId="{EC62810B-177E-484F-8A61-B633DFE606D6}" dt="2025-03-03T15:55:40.886" v="948"/>
        <pc:sldMkLst>
          <pc:docMk/>
          <pc:sldMk cId="2237707730" sldId="258"/>
        </pc:sldMkLst>
        <pc:spChg chg="add mod">
          <ac:chgData name="Ravi Koneru" userId="3973a64d-818c-4ec7-b8de-5a8a5f762754" providerId="ADAL" clId="{EC62810B-177E-484F-8A61-B633DFE606D6}" dt="2025-03-03T12:42:58.336" v="893" actId="6549"/>
          <ac:spMkLst>
            <pc:docMk/>
            <pc:sldMk cId="2237707730" sldId="258"/>
            <ac:spMk id="8" creationId="{7626969D-72E9-D932-457A-55E78C81F26F}"/>
          </ac:spMkLst>
        </pc:spChg>
        <pc:spChg chg="add mod">
          <ac:chgData name="Ravi Koneru" userId="3973a64d-818c-4ec7-b8de-5a8a5f762754" providerId="ADAL" clId="{EC62810B-177E-484F-8A61-B633DFE606D6}" dt="2025-03-03T12:42:51.726" v="892" actId="6549"/>
          <ac:spMkLst>
            <pc:docMk/>
            <pc:sldMk cId="2237707730" sldId="258"/>
            <ac:spMk id="9" creationId="{2F0DAD23-9B70-2AA2-77F3-1D7EE7C39CBA}"/>
          </ac:spMkLst>
        </pc:spChg>
        <pc:spChg chg="add mod">
          <ac:chgData name="Ravi Koneru" userId="3973a64d-818c-4ec7-b8de-5a8a5f762754" providerId="ADAL" clId="{EC62810B-177E-484F-8A61-B633DFE606D6}" dt="2025-02-17T09:51:58.020" v="597" actId="767"/>
          <ac:spMkLst>
            <pc:docMk/>
            <pc:sldMk cId="2237707730" sldId="258"/>
            <ac:spMk id="10" creationId="{9ABC6444-452B-574A-0B63-A00EB0E5CF40}"/>
          </ac:spMkLst>
        </pc:spChg>
        <pc:spChg chg="add del mod">
          <ac:chgData name="Ravi Koneru" userId="3973a64d-818c-4ec7-b8de-5a8a5f762754" providerId="ADAL" clId="{EC62810B-177E-484F-8A61-B633DFE606D6}" dt="2025-03-03T15:55:40.886" v="948"/>
          <ac:spMkLst>
            <pc:docMk/>
            <pc:sldMk cId="2237707730" sldId="258"/>
            <ac:spMk id="11" creationId="{57A4009C-CA7D-E2B4-816E-8ABD061D5681}"/>
          </ac:spMkLst>
        </pc:spChg>
        <pc:spChg chg="add del mod">
          <ac:chgData name="Ravi Koneru" userId="3973a64d-818c-4ec7-b8de-5a8a5f762754" providerId="ADAL" clId="{EC62810B-177E-484F-8A61-B633DFE606D6}" dt="2025-02-17T09:52:05.277" v="600"/>
          <ac:spMkLst>
            <pc:docMk/>
            <pc:sldMk cId="2237707730" sldId="258"/>
            <ac:spMk id="11" creationId="{8FFB8FB4-3513-4BA7-85BA-B7B03A06FF7C}"/>
          </ac:spMkLst>
        </pc:spChg>
        <pc:spChg chg="add del mod">
          <ac:chgData name="Ravi Koneru" userId="3973a64d-818c-4ec7-b8de-5a8a5f762754" providerId="ADAL" clId="{EC62810B-177E-484F-8A61-B633DFE606D6}" dt="2025-03-03T15:55:26.483" v="931"/>
          <ac:spMkLst>
            <pc:docMk/>
            <pc:sldMk cId="2237707730" sldId="258"/>
            <ac:spMk id="12" creationId="{9D5EA521-11D3-F530-A94E-536CC0B6884C}"/>
          </ac:spMkLst>
        </pc:spChg>
        <pc:graphicFrameChg chg="add mod modGraphic">
          <ac:chgData name="Ravi Koneru" userId="3973a64d-818c-4ec7-b8de-5a8a5f762754" providerId="ADAL" clId="{EC62810B-177E-484F-8A61-B633DFE606D6}" dt="2025-02-17T10:01:24.720" v="628" actId="255"/>
          <ac:graphicFrameMkLst>
            <pc:docMk/>
            <pc:sldMk cId="2237707730" sldId="258"/>
            <ac:graphicFrameMk id="2" creationId="{2F73AD39-EDDE-C8F6-503A-EF9250DCB63C}"/>
          </ac:graphicFrameMkLst>
        </pc:graphicFrameChg>
        <pc:graphicFrameChg chg="add mod">
          <ac:chgData name="Ravi Koneru" userId="3973a64d-818c-4ec7-b8de-5a8a5f762754" providerId="ADAL" clId="{EC62810B-177E-484F-8A61-B633DFE606D6}" dt="2025-02-14T16:02:02.575" v="275" actId="1957"/>
          <ac:graphicFrameMkLst>
            <pc:docMk/>
            <pc:sldMk cId="2237707730" sldId="258"/>
            <ac:graphicFrameMk id="11" creationId="{7C071D2C-BB3D-5AEA-5DAB-1B60568EA544}"/>
          </ac:graphicFrameMkLst>
        </pc:graphicFrameChg>
        <pc:graphicFrameChg chg="add mod">
          <ac:chgData name="Ravi Koneru" userId="3973a64d-818c-4ec7-b8de-5a8a5f762754" providerId="ADAL" clId="{EC62810B-177E-484F-8A61-B633DFE606D6}" dt="2025-02-14T16:02:57.802" v="287" actId="1957"/>
          <ac:graphicFrameMkLst>
            <pc:docMk/>
            <pc:sldMk cId="2237707730" sldId="258"/>
            <ac:graphicFrameMk id="14" creationId="{A4323B8B-91A0-9006-2978-F205D7B07D95}"/>
          </ac:graphicFrameMkLst>
        </pc:graphicFrameChg>
        <pc:graphicFrameChg chg="add del mod">
          <ac:chgData name="Ravi Koneru" userId="3973a64d-818c-4ec7-b8de-5a8a5f762754" providerId="ADAL" clId="{EC62810B-177E-484F-8A61-B633DFE606D6}" dt="2025-02-17T09:35:31.762" v="310" actId="478"/>
          <ac:graphicFrameMkLst>
            <pc:docMk/>
            <pc:sldMk cId="2237707730" sldId="258"/>
            <ac:graphicFrameMk id="17" creationId="{090E89BE-91F0-33C4-E1FA-2E9946A53ACE}"/>
          </ac:graphicFrameMkLst>
        </pc:graphicFrameChg>
        <pc:cxnChg chg="add del mod">
          <ac:chgData name="Ravi Koneru" userId="3973a64d-818c-4ec7-b8de-5a8a5f762754" providerId="ADAL" clId="{EC62810B-177E-484F-8A61-B633DFE606D6}" dt="2025-02-14T16:02:35.588" v="285" actId="11529"/>
          <ac:cxnSpMkLst>
            <pc:docMk/>
            <pc:sldMk cId="2237707730" sldId="258"/>
            <ac:cxnSpMk id="3" creationId="{B6A81FB5-9766-75D0-7B92-E70CFD13B103}"/>
          </ac:cxnSpMkLst>
        </pc:cxnChg>
        <pc:cxnChg chg="add mod">
          <ac:chgData name="Ravi Koneru" userId="3973a64d-818c-4ec7-b8de-5a8a5f762754" providerId="ADAL" clId="{EC62810B-177E-484F-8A61-B633DFE606D6}" dt="2025-02-17T10:44:18.248" v="643" actId="692"/>
          <ac:cxnSpMkLst>
            <pc:docMk/>
            <pc:sldMk cId="2237707730" sldId="258"/>
            <ac:cxnSpMk id="4" creationId="{F8EF28EB-0FA9-92CA-6C72-308017BB20F4}"/>
          </ac:cxnSpMkLst>
        </pc:cxnChg>
        <pc:cxnChg chg="add del mod">
          <ac:chgData name="Ravi Koneru" userId="3973a64d-818c-4ec7-b8de-5a8a5f762754" providerId="ADAL" clId="{EC62810B-177E-484F-8A61-B633DFE606D6}" dt="2025-03-03T15:55:17.679" v="916" actId="478"/>
          <ac:cxnSpMkLst>
            <pc:docMk/>
            <pc:sldMk cId="2237707730" sldId="258"/>
            <ac:cxnSpMk id="5" creationId="{AE8E68A2-E553-390C-0717-BB137590A6B9}"/>
          </ac:cxnSpMkLst>
        </pc:cxnChg>
        <pc:cxnChg chg="add mod">
          <ac:chgData name="Ravi Koneru" userId="3973a64d-818c-4ec7-b8de-5a8a5f762754" providerId="ADAL" clId="{EC62810B-177E-484F-8A61-B633DFE606D6}" dt="2025-02-17T10:44:28.695" v="646" actId="692"/>
          <ac:cxnSpMkLst>
            <pc:docMk/>
            <pc:sldMk cId="2237707730" sldId="258"/>
            <ac:cxnSpMk id="6" creationId="{6529246A-F08A-2841-8F60-4E2E276F9F5A}"/>
          </ac:cxnSpMkLst>
        </pc:cxnChg>
        <pc:cxnChg chg="add del mod">
          <ac:chgData name="Ravi Koneru" userId="3973a64d-818c-4ec7-b8de-5a8a5f762754" providerId="ADAL" clId="{EC62810B-177E-484F-8A61-B633DFE606D6}" dt="2025-02-14T16:02:32.925" v="281" actId="11529"/>
          <ac:cxnSpMkLst>
            <pc:docMk/>
            <pc:sldMk cId="2237707730" sldId="258"/>
            <ac:cxnSpMk id="7" creationId="{233BBE32-F973-D188-9E66-1D68564906C5}"/>
          </ac:cxnSpMkLst>
        </pc:cxnChg>
        <pc:cxnChg chg="add del mod">
          <ac:chgData name="Ravi Koneru" userId="3973a64d-818c-4ec7-b8de-5a8a5f762754" providerId="ADAL" clId="{EC62810B-177E-484F-8A61-B633DFE606D6}" dt="2025-03-03T15:55:19.700" v="917" actId="478"/>
          <ac:cxnSpMkLst>
            <pc:docMk/>
            <pc:sldMk cId="2237707730" sldId="258"/>
            <ac:cxnSpMk id="10" creationId="{7F56A82F-5F08-DFED-7411-C187DA671DC0}"/>
          </ac:cxnSpMkLst>
        </pc:cxnChg>
      </pc:sldChg>
      <pc:sldChg chg="addSp delSp modSp new del mod">
        <pc:chgData name="Ravi Koneru" userId="3973a64d-818c-4ec7-b8de-5a8a5f762754" providerId="ADAL" clId="{EC62810B-177E-484F-8A61-B633DFE606D6}" dt="2025-02-12T16:42:45.520" v="233" actId="47"/>
        <pc:sldMkLst>
          <pc:docMk/>
          <pc:sldMk cId="2834335118" sldId="258"/>
        </pc:sldMkLst>
        <pc:spChg chg="add del mod">
          <ac:chgData name="Ravi Koneru" userId="3973a64d-818c-4ec7-b8de-5a8a5f762754" providerId="ADAL" clId="{EC62810B-177E-484F-8A61-B633DFE606D6}" dt="2025-02-12T16:22:37.352" v="16" actId="478"/>
          <ac:spMkLst>
            <pc:docMk/>
            <pc:sldMk cId="2834335118" sldId="258"/>
            <ac:spMk id="2" creationId="{B8B30B68-1287-6FCE-60B2-68BA9EDB8A29}"/>
          </ac:spMkLst>
        </pc:spChg>
        <pc:spChg chg="add del mod">
          <ac:chgData name="Ravi Koneru" userId="3973a64d-818c-4ec7-b8de-5a8a5f762754" providerId="ADAL" clId="{EC62810B-177E-484F-8A61-B633DFE606D6}" dt="2025-02-12T16:22:36.603" v="15" actId="478"/>
          <ac:spMkLst>
            <pc:docMk/>
            <pc:sldMk cId="2834335118" sldId="258"/>
            <ac:spMk id="3" creationId="{444A5F3A-9D07-3FB9-BA9E-36705AA92E4A}"/>
          </ac:spMkLst>
        </pc:spChg>
        <pc:spChg chg="add del mod">
          <ac:chgData name="Ravi Koneru" userId="3973a64d-818c-4ec7-b8de-5a8a5f762754" providerId="ADAL" clId="{EC62810B-177E-484F-8A61-B633DFE606D6}" dt="2025-02-12T16:22:23.864" v="14" actId="478"/>
          <ac:spMkLst>
            <pc:docMk/>
            <pc:sldMk cId="2834335118" sldId="258"/>
            <ac:spMk id="4" creationId="{4D79B48D-51AE-4BED-CB57-958E1E8DDBE6}"/>
          </ac:spMkLst>
        </pc:spChg>
        <pc:spChg chg="add del mod">
          <ac:chgData name="Ravi Koneru" userId="3973a64d-818c-4ec7-b8de-5a8a5f762754" providerId="ADAL" clId="{EC62810B-177E-484F-8A61-B633DFE606D6}" dt="2025-02-12T16:24:00.569" v="23" actId="478"/>
          <ac:spMkLst>
            <pc:docMk/>
            <pc:sldMk cId="2834335118" sldId="258"/>
            <ac:spMk id="5" creationId="{E862A67C-7E63-A1A7-F9C4-1DAC005F629D}"/>
          </ac:spMkLst>
        </pc:spChg>
        <pc:spChg chg="add del mod">
          <ac:chgData name="Ravi Koneru" userId="3973a64d-818c-4ec7-b8de-5a8a5f762754" providerId="ADAL" clId="{EC62810B-177E-484F-8A61-B633DFE606D6}" dt="2025-02-12T16:23:58.462" v="22" actId="478"/>
          <ac:spMkLst>
            <pc:docMk/>
            <pc:sldMk cId="2834335118" sldId="258"/>
            <ac:spMk id="6" creationId="{B5F8E7CB-CC8A-B131-C1BF-2D6423832170}"/>
          </ac:spMkLst>
        </pc:spChg>
      </pc:sldChg>
      <pc:sldChg chg="addSp modSp new del mod">
        <pc:chgData name="Ravi Koneru" userId="3973a64d-818c-4ec7-b8de-5a8a5f762754" providerId="ADAL" clId="{EC62810B-177E-484F-8A61-B633DFE606D6}" dt="2025-02-17T10:17:01.303" v="632" actId="47"/>
        <pc:sldMkLst>
          <pc:docMk/>
          <pc:sldMk cId="1541429747" sldId="259"/>
        </pc:sldMkLst>
        <pc:graphicFrameChg chg="add mod">
          <ac:chgData name="Ravi Koneru" userId="3973a64d-818c-4ec7-b8de-5a8a5f762754" providerId="ADAL" clId="{EC62810B-177E-484F-8A61-B633DFE606D6}" dt="2025-02-17T10:08:44.178" v="631" actId="1957"/>
          <ac:graphicFrameMkLst>
            <pc:docMk/>
            <pc:sldMk cId="1541429747" sldId="259"/>
            <ac:graphicFrameMk id="5" creationId="{BA2CDAA6-4AAC-C687-7D16-2FAA1964A97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A90D1-CF75-4597-B5D2-55704AD3F873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07B5520-DBB3-4D99-B73C-C9D7F13E464C}">
      <dgm:prSet phldrT="[Text]" custT="1"/>
      <dgm:spPr>
        <a:solidFill>
          <a:srgbClr val="00B050"/>
        </a:solidFill>
        <a:ln w="28575"/>
      </dgm:spPr>
      <dgm:t>
        <a:bodyPr/>
        <a:lstStyle/>
        <a:p>
          <a:r>
            <a:rPr lang="en-GB" sz="1600" b="1" dirty="0"/>
            <a:t>E2E</a:t>
          </a:r>
          <a:r>
            <a:rPr lang="en-GB" sz="1800" b="1" dirty="0"/>
            <a:t> </a:t>
          </a:r>
        </a:p>
        <a:p>
          <a:r>
            <a:rPr lang="en-GB" sz="1800" b="1" dirty="0"/>
            <a:t>Testing</a:t>
          </a:r>
        </a:p>
      </dgm:t>
    </dgm:pt>
    <dgm:pt modelId="{822C86A2-C4FE-4B64-BE40-6F56D78B6068}" type="parTrans" cxnId="{891427A5-DB38-4CBD-B942-1F3D37763D75}">
      <dgm:prSet/>
      <dgm:spPr/>
      <dgm:t>
        <a:bodyPr/>
        <a:lstStyle/>
        <a:p>
          <a:endParaRPr lang="en-GB"/>
        </a:p>
      </dgm:t>
    </dgm:pt>
    <dgm:pt modelId="{529AEA74-1A1D-4228-8EEA-84CC30076529}" type="sibTrans" cxnId="{891427A5-DB38-4CBD-B942-1F3D37763D75}">
      <dgm:prSet/>
      <dgm:spPr/>
      <dgm:t>
        <a:bodyPr/>
        <a:lstStyle/>
        <a:p>
          <a:endParaRPr lang="en-GB"/>
        </a:p>
      </dgm:t>
    </dgm:pt>
    <dgm:pt modelId="{7CC35202-03FA-46D2-9577-42092F7F8301}">
      <dgm:prSet phldrT="[Text]" custT="1"/>
      <dgm:spPr>
        <a:solidFill>
          <a:schemeClr val="accent6">
            <a:lumMod val="40000"/>
            <a:lumOff val="60000"/>
          </a:schemeClr>
        </a:solidFill>
        <a:ln w="28575"/>
      </dgm:spPr>
      <dgm:t>
        <a:bodyPr/>
        <a:lstStyle/>
        <a:p>
          <a:r>
            <a:rPr lang="en-GB" sz="1800" b="1" dirty="0"/>
            <a:t>Integration Testing</a:t>
          </a:r>
        </a:p>
      </dgm:t>
    </dgm:pt>
    <dgm:pt modelId="{18F3EF89-4C14-4568-A3B8-7AD48AB6D297}" type="parTrans" cxnId="{55CAC038-09C7-497E-BE59-41DB83DE98FE}">
      <dgm:prSet/>
      <dgm:spPr/>
      <dgm:t>
        <a:bodyPr/>
        <a:lstStyle/>
        <a:p>
          <a:endParaRPr lang="en-GB"/>
        </a:p>
      </dgm:t>
    </dgm:pt>
    <dgm:pt modelId="{F21A9600-153F-4199-A8C1-184985183BC0}" type="sibTrans" cxnId="{55CAC038-09C7-497E-BE59-41DB83DE98FE}">
      <dgm:prSet/>
      <dgm:spPr/>
      <dgm:t>
        <a:bodyPr/>
        <a:lstStyle/>
        <a:p>
          <a:endParaRPr lang="en-GB"/>
        </a:p>
      </dgm:t>
    </dgm:pt>
    <dgm:pt modelId="{0AD6D511-2373-447A-BD60-EF492218ECC0}">
      <dgm:prSet phldrT="[Text]" custT="1"/>
      <dgm:spPr>
        <a:solidFill>
          <a:srgbClr val="FFFF00"/>
        </a:solidFill>
        <a:ln w="28575"/>
      </dgm:spPr>
      <dgm:t>
        <a:bodyPr/>
        <a:lstStyle/>
        <a:p>
          <a:r>
            <a:rPr lang="en-GB" sz="1800" b="1" dirty="0"/>
            <a:t>Component Integration Testing</a:t>
          </a:r>
        </a:p>
      </dgm:t>
    </dgm:pt>
    <dgm:pt modelId="{31C4BE2D-BA46-4B06-B2F8-EC832C204351}" type="parTrans" cxnId="{40485A60-9C0C-4C3E-8848-4C5B834D5A18}">
      <dgm:prSet/>
      <dgm:spPr/>
      <dgm:t>
        <a:bodyPr/>
        <a:lstStyle/>
        <a:p>
          <a:endParaRPr lang="en-GB"/>
        </a:p>
      </dgm:t>
    </dgm:pt>
    <dgm:pt modelId="{EAED2F1F-0E94-4D7A-809F-8FB6044E57DA}" type="sibTrans" cxnId="{40485A60-9C0C-4C3E-8848-4C5B834D5A18}">
      <dgm:prSet/>
      <dgm:spPr/>
      <dgm:t>
        <a:bodyPr/>
        <a:lstStyle/>
        <a:p>
          <a:endParaRPr lang="en-GB"/>
        </a:p>
      </dgm:t>
    </dgm:pt>
    <dgm:pt modelId="{D212EF5E-237E-4AFA-80B3-81899ABAA4EA}">
      <dgm:prSet phldrT="[Text]" custT="1"/>
      <dgm:spPr>
        <a:solidFill>
          <a:srgbClr val="FFC000"/>
        </a:solidFill>
        <a:ln w="28575">
          <a:solidFill>
            <a:schemeClr val="accent4"/>
          </a:solidFill>
        </a:ln>
      </dgm:spPr>
      <dgm:t>
        <a:bodyPr/>
        <a:lstStyle/>
        <a:p>
          <a:r>
            <a:rPr lang="en-GB" sz="1800" b="1" dirty="0"/>
            <a:t>Unit Testing</a:t>
          </a:r>
        </a:p>
      </dgm:t>
    </dgm:pt>
    <dgm:pt modelId="{41A987F4-67C6-42EC-A1D5-9403374F915F}" type="parTrans" cxnId="{2A8F7831-BB16-473C-82FA-93E6A8831649}">
      <dgm:prSet/>
      <dgm:spPr/>
      <dgm:t>
        <a:bodyPr/>
        <a:lstStyle/>
        <a:p>
          <a:endParaRPr lang="en-GB"/>
        </a:p>
      </dgm:t>
    </dgm:pt>
    <dgm:pt modelId="{70AAEC60-FFC4-4622-9F92-446309C68151}" type="sibTrans" cxnId="{2A8F7831-BB16-473C-82FA-93E6A8831649}">
      <dgm:prSet/>
      <dgm:spPr/>
      <dgm:t>
        <a:bodyPr/>
        <a:lstStyle/>
        <a:p>
          <a:endParaRPr lang="en-GB"/>
        </a:p>
      </dgm:t>
    </dgm:pt>
    <dgm:pt modelId="{C7266383-BD7F-4775-91B8-DD090522A6EF}">
      <dgm:prSet phldrT="[Text]" custT="1"/>
      <dgm:spPr>
        <a:solidFill>
          <a:schemeClr val="accent3">
            <a:lumMod val="60000"/>
            <a:lumOff val="40000"/>
          </a:schemeClr>
        </a:solidFill>
        <a:ln w="28575"/>
      </dgm:spPr>
      <dgm:t>
        <a:bodyPr/>
        <a:lstStyle/>
        <a:p>
          <a:r>
            <a:rPr lang="en-GB" sz="1800" b="1" dirty="0"/>
            <a:t>Component Testing</a:t>
          </a:r>
        </a:p>
      </dgm:t>
    </dgm:pt>
    <dgm:pt modelId="{FFB36920-71CC-4995-8EA4-A44AB64132EE}" type="parTrans" cxnId="{51B0CDA0-09C9-44D0-B525-74BBA26AA14F}">
      <dgm:prSet/>
      <dgm:spPr/>
      <dgm:t>
        <a:bodyPr/>
        <a:lstStyle/>
        <a:p>
          <a:endParaRPr lang="en-GB"/>
        </a:p>
      </dgm:t>
    </dgm:pt>
    <dgm:pt modelId="{E820C54E-200D-44E7-964C-950C36E74B32}" type="sibTrans" cxnId="{51B0CDA0-09C9-44D0-B525-74BBA26AA14F}">
      <dgm:prSet/>
      <dgm:spPr/>
      <dgm:t>
        <a:bodyPr/>
        <a:lstStyle/>
        <a:p>
          <a:endParaRPr lang="en-GB"/>
        </a:p>
      </dgm:t>
    </dgm:pt>
    <dgm:pt modelId="{6566D905-DC2E-41E7-BA09-E61923E32CF2}">
      <dgm:prSet phldrT="[Text]" custT="1"/>
      <dgm:spPr>
        <a:solidFill>
          <a:schemeClr val="accent2">
            <a:lumMod val="60000"/>
            <a:lumOff val="40000"/>
          </a:schemeClr>
        </a:solidFill>
        <a:ln w="28575"/>
      </dgm:spPr>
      <dgm:t>
        <a:bodyPr/>
        <a:lstStyle/>
        <a:p>
          <a:r>
            <a:rPr lang="en-GB" sz="1800" b="1" dirty="0"/>
            <a:t>Contract Testing</a:t>
          </a:r>
        </a:p>
      </dgm:t>
    </dgm:pt>
    <dgm:pt modelId="{5C8F8CC4-8AD9-4C0B-9B07-266A4D01E1FC}" type="parTrans" cxnId="{17387E2C-4E58-4F22-B5FD-879673AE748B}">
      <dgm:prSet/>
      <dgm:spPr/>
      <dgm:t>
        <a:bodyPr/>
        <a:lstStyle/>
        <a:p>
          <a:endParaRPr lang="en-GB"/>
        </a:p>
      </dgm:t>
    </dgm:pt>
    <dgm:pt modelId="{E20AA508-512C-47AF-82E4-9253BFD8F537}" type="sibTrans" cxnId="{17387E2C-4E58-4F22-B5FD-879673AE748B}">
      <dgm:prSet/>
      <dgm:spPr/>
      <dgm:t>
        <a:bodyPr/>
        <a:lstStyle/>
        <a:p>
          <a:endParaRPr lang="en-GB"/>
        </a:p>
      </dgm:t>
    </dgm:pt>
    <dgm:pt modelId="{1FCA0C10-38D6-4C79-98CF-7481362E5DB8}" type="pres">
      <dgm:prSet presAssocID="{F5FA90D1-CF75-4597-B5D2-55704AD3F873}" presName="Name0" presStyleCnt="0">
        <dgm:presLayoutVars>
          <dgm:dir/>
          <dgm:animLvl val="lvl"/>
          <dgm:resizeHandles val="exact"/>
        </dgm:presLayoutVars>
      </dgm:prSet>
      <dgm:spPr/>
    </dgm:pt>
    <dgm:pt modelId="{2BF4DCA8-F5BA-41CB-A6E5-8CF73A22D73C}" type="pres">
      <dgm:prSet presAssocID="{307B5520-DBB3-4D99-B73C-C9D7F13E464C}" presName="Name8" presStyleCnt="0"/>
      <dgm:spPr/>
    </dgm:pt>
    <dgm:pt modelId="{0A96EE22-4433-45EF-B772-750D98EE0BAE}" type="pres">
      <dgm:prSet presAssocID="{307B5520-DBB3-4D99-B73C-C9D7F13E464C}" presName="level" presStyleLbl="node1" presStyleIdx="0" presStyleCnt="6">
        <dgm:presLayoutVars>
          <dgm:chMax val="1"/>
          <dgm:bulletEnabled val="1"/>
        </dgm:presLayoutVars>
      </dgm:prSet>
      <dgm:spPr/>
    </dgm:pt>
    <dgm:pt modelId="{B98575D2-B773-45A0-A3DE-4F38346A6A95}" type="pres">
      <dgm:prSet presAssocID="{307B5520-DBB3-4D99-B73C-C9D7F13E464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AA7136-AA9A-420D-9919-E11109C4D246}" type="pres">
      <dgm:prSet presAssocID="{7CC35202-03FA-46D2-9577-42092F7F8301}" presName="Name8" presStyleCnt="0"/>
      <dgm:spPr/>
    </dgm:pt>
    <dgm:pt modelId="{EDB6074C-E730-49EE-99BA-CF0DF86F1717}" type="pres">
      <dgm:prSet presAssocID="{7CC35202-03FA-46D2-9577-42092F7F8301}" presName="level" presStyleLbl="node1" presStyleIdx="1" presStyleCnt="6">
        <dgm:presLayoutVars>
          <dgm:chMax val="1"/>
          <dgm:bulletEnabled val="1"/>
        </dgm:presLayoutVars>
      </dgm:prSet>
      <dgm:spPr/>
    </dgm:pt>
    <dgm:pt modelId="{D9CFEF85-6BF6-40B0-A233-91D15EB1C360}" type="pres">
      <dgm:prSet presAssocID="{7CC35202-03FA-46D2-9577-42092F7F830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ECBBE23-FD1B-4490-A471-5D5784595866}" type="pres">
      <dgm:prSet presAssocID="{0AD6D511-2373-447A-BD60-EF492218ECC0}" presName="Name8" presStyleCnt="0"/>
      <dgm:spPr/>
    </dgm:pt>
    <dgm:pt modelId="{65552B9D-D91B-4137-8747-5A77C964B4D4}" type="pres">
      <dgm:prSet presAssocID="{0AD6D511-2373-447A-BD60-EF492218ECC0}" presName="level" presStyleLbl="node1" presStyleIdx="2" presStyleCnt="6">
        <dgm:presLayoutVars>
          <dgm:chMax val="1"/>
          <dgm:bulletEnabled val="1"/>
        </dgm:presLayoutVars>
      </dgm:prSet>
      <dgm:spPr/>
    </dgm:pt>
    <dgm:pt modelId="{571092D7-54AF-4E94-A57B-4FDBAE8B308D}" type="pres">
      <dgm:prSet presAssocID="{0AD6D511-2373-447A-BD60-EF492218ECC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BB77EBF-AAC4-41A2-B234-C4B3FF6C7D57}" type="pres">
      <dgm:prSet presAssocID="{C7266383-BD7F-4775-91B8-DD090522A6EF}" presName="Name8" presStyleCnt="0"/>
      <dgm:spPr/>
    </dgm:pt>
    <dgm:pt modelId="{4C7A3B3D-C207-468F-B7F2-2F9A214B81C0}" type="pres">
      <dgm:prSet presAssocID="{C7266383-BD7F-4775-91B8-DD090522A6EF}" presName="level" presStyleLbl="node1" presStyleIdx="3" presStyleCnt="6">
        <dgm:presLayoutVars>
          <dgm:chMax val="1"/>
          <dgm:bulletEnabled val="1"/>
        </dgm:presLayoutVars>
      </dgm:prSet>
      <dgm:spPr/>
    </dgm:pt>
    <dgm:pt modelId="{45D0FB42-9EE3-4FCE-B6FC-BF9D092D5C36}" type="pres">
      <dgm:prSet presAssocID="{C7266383-BD7F-4775-91B8-DD090522A6E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3BF155-9AE8-43D7-B774-FA075C6B43DB}" type="pres">
      <dgm:prSet presAssocID="{6566D905-DC2E-41E7-BA09-E61923E32CF2}" presName="Name8" presStyleCnt="0"/>
      <dgm:spPr/>
    </dgm:pt>
    <dgm:pt modelId="{D1ED32DD-39E5-4A19-977A-7C8631570BB3}" type="pres">
      <dgm:prSet presAssocID="{6566D905-DC2E-41E7-BA09-E61923E32CF2}" presName="level" presStyleLbl="node1" presStyleIdx="4" presStyleCnt="6">
        <dgm:presLayoutVars>
          <dgm:chMax val="1"/>
          <dgm:bulletEnabled val="1"/>
        </dgm:presLayoutVars>
      </dgm:prSet>
      <dgm:spPr/>
    </dgm:pt>
    <dgm:pt modelId="{94921A3F-2183-4DFB-A610-F27553BF06F3}" type="pres">
      <dgm:prSet presAssocID="{6566D905-DC2E-41E7-BA09-E61923E32CF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A110F87-68A2-48D6-8E36-6D6B0027C32D}" type="pres">
      <dgm:prSet presAssocID="{D212EF5E-237E-4AFA-80B3-81899ABAA4EA}" presName="Name8" presStyleCnt="0"/>
      <dgm:spPr/>
    </dgm:pt>
    <dgm:pt modelId="{028C779C-E843-4F79-ACC9-90B8CAB5C6E6}" type="pres">
      <dgm:prSet presAssocID="{D212EF5E-237E-4AFA-80B3-81899ABAA4EA}" presName="level" presStyleLbl="node1" presStyleIdx="5" presStyleCnt="6">
        <dgm:presLayoutVars>
          <dgm:chMax val="1"/>
          <dgm:bulletEnabled val="1"/>
        </dgm:presLayoutVars>
      </dgm:prSet>
      <dgm:spPr/>
    </dgm:pt>
    <dgm:pt modelId="{720EA6D9-D9B0-4FAF-91E0-4002F6442B86}" type="pres">
      <dgm:prSet presAssocID="{D212EF5E-237E-4AFA-80B3-81899ABAA4E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00CEF1B-7CF8-480A-9E40-4D5EBC0E6056}" type="presOf" srcId="{0AD6D511-2373-447A-BD60-EF492218ECC0}" destId="{571092D7-54AF-4E94-A57B-4FDBAE8B308D}" srcOrd="1" destOrd="0" presId="urn:microsoft.com/office/officeart/2005/8/layout/pyramid1"/>
    <dgm:cxn modelId="{8D73572C-89D5-4E24-8B4B-F55793998D26}" type="presOf" srcId="{D212EF5E-237E-4AFA-80B3-81899ABAA4EA}" destId="{720EA6D9-D9B0-4FAF-91E0-4002F6442B86}" srcOrd="1" destOrd="0" presId="urn:microsoft.com/office/officeart/2005/8/layout/pyramid1"/>
    <dgm:cxn modelId="{17387E2C-4E58-4F22-B5FD-879673AE748B}" srcId="{F5FA90D1-CF75-4597-B5D2-55704AD3F873}" destId="{6566D905-DC2E-41E7-BA09-E61923E32CF2}" srcOrd="4" destOrd="0" parTransId="{5C8F8CC4-8AD9-4C0B-9B07-266A4D01E1FC}" sibTransId="{E20AA508-512C-47AF-82E4-9253BFD8F537}"/>
    <dgm:cxn modelId="{2A8F7831-BB16-473C-82FA-93E6A8831649}" srcId="{F5FA90D1-CF75-4597-B5D2-55704AD3F873}" destId="{D212EF5E-237E-4AFA-80B3-81899ABAA4EA}" srcOrd="5" destOrd="0" parTransId="{41A987F4-67C6-42EC-A1D5-9403374F915F}" sibTransId="{70AAEC60-FFC4-4622-9F92-446309C68151}"/>
    <dgm:cxn modelId="{55CAC038-09C7-497E-BE59-41DB83DE98FE}" srcId="{F5FA90D1-CF75-4597-B5D2-55704AD3F873}" destId="{7CC35202-03FA-46D2-9577-42092F7F8301}" srcOrd="1" destOrd="0" parTransId="{18F3EF89-4C14-4568-A3B8-7AD48AB6D297}" sibTransId="{F21A9600-153F-4199-A8C1-184985183BC0}"/>
    <dgm:cxn modelId="{40485A60-9C0C-4C3E-8848-4C5B834D5A18}" srcId="{F5FA90D1-CF75-4597-B5D2-55704AD3F873}" destId="{0AD6D511-2373-447A-BD60-EF492218ECC0}" srcOrd="2" destOrd="0" parTransId="{31C4BE2D-BA46-4B06-B2F8-EC832C204351}" sibTransId="{EAED2F1F-0E94-4D7A-809F-8FB6044E57DA}"/>
    <dgm:cxn modelId="{324FCB74-FD21-4EC3-8DE7-82A2B7AA962F}" type="presOf" srcId="{307B5520-DBB3-4D99-B73C-C9D7F13E464C}" destId="{B98575D2-B773-45A0-A3DE-4F38346A6A95}" srcOrd="1" destOrd="0" presId="urn:microsoft.com/office/officeart/2005/8/layout/pyramid1"/>
    <dgm:cxn modelId="{65614C55-EFA1-4582-B755-C2BFA3032FC7}" type="presOf" srcId="{C7266383-BD7F-4775-91B8-DD090522A6EF}" destId="{45D0FB42-9EE3-4FCE-B6FC-BF9D092D5C36}" srcOrd="1" destOrd="0" presId="urn:microsoft.com/office/officeart/2005/8/layout/pyramid1"/>
    <dgm:cxn modelId="{154C587E-B186-4362-8D42-7171F41D4F65}" type="presOf" srcId="{6566D905-DC2E-41E7-BA09-E61923E32CF2}" destId="{D1ED32DD-39E5-4A19-977A-7C8631570BB3}" srcOrd="0" destOrd="0" presId="urn:microsoft.com/office/officeart/2005/8/layout/pyramid1"/>
    <dgm:cxn modelId="{76F3C67F-B2B8-4BBB-A1DA-A3E6285D427D}" type="presOf" srcId="{7CC35202-03FA-46D2-9577-42092F7F8301}" destId="{EDB6074C-E730-49EE-99BA-CF0DF86F1717}" srcOrd="0" destOrd="0" presId="urn:microsoft.com/office/officeart/2005/8/layout/pyramid1"/>
    <dgm:cxn modelId="{1B43C485-1F0A-411A-AEB5-CFFDAD88116A}" type="presOf" srcId="{307B5520-DBB3-4D99-B73C-C9D7F13E464C}" destId="{0A96EE22-4433-45EF-B772-750D98EE0BAE}" srcOrd="0" destOrd="0" presId="urn:microsoft.com/office/officeart/2005/8/layout/pyramid1"/>
    <dgm:cxn modelId="{770D96A0-8A5A-4CBE-A7CF-D11E7F5A73A7}" type="presOf" srcId="{6566D905-DC2E-41E7-BA09-E61923E32CF2}" destId="{94921A3F-2183-4DFB-A610-F27553BF06F3}" srcOrd="1" destOrd="0" presId="urn:microsoft.com/office/officeart/2005/8/layout/pyramid1"/>
    <dgm:cxn modelId="{51B0CDA0-09C9-44D0-B525-74BBA26AA14F}" srcId="{F5FA90D1-CF75-4597-B5D2-55704AD3F873}" destId="{C7266383-BD7F-4775-91B8-DD090522A6EF}" srcOrd="3" destOrd="0" parTransId="{FFB36920-71CC-4995-8EA4-A44AB64132EE}" sibTransId="{E820C54E-200D-44E7-964C-950C36E74B32}"/>
    <dgm:cxn modelId="{891427A5-DB38-4CBD-B942-1F3D37763D75}" srcId="{F5FA90D1-CF75-4597-B5D2-55704AD3F873}" destId="{307B5520-DBB3-4D99-B73C-C9D7F13E464C}" srcOrd="0" destOrd="0" parTransId="{822C86A2-C4FE-4B64-BE40-6F56D78B6068}" sibTransId="{529AEA74-1A1D-4228-8EEA-84CC30076529}"/>
    <dgm:cxn modelId="{9CC301B7-4BF0-4F70-82B4-1504C4CEEE61}" type="presOf" srcId="{C7266383-BD7F-4775-91B8-DD090522A6EF}" destId="{4C7A3B3D-C207-468F-B7F2-2F9A214B81C0}" srcOrd="0" destOrd="0" presId="urn:microsoft.com/office/officeart/2005/8/layout/pyramid1"/>
    <dgm:cxn modelId="{1F08D2D6-7F55-4ADA-8A47-E51C2DD34278}" type="presOf" srcId="{D212EF5E-237E-4AFA-80B3-81899ABAA4EA}" destId="{028C779C-E843-4F79-ACC9-90B8CAB5C6E6}" srcOrd="0" destOrd="0" presId="urn:microsoft.com/office/officeart/2005/8/layout/pyramid1"/>
    <dgm:cxn modelId="{0D98D5D9-2A2A-4614-982D-0AE5D884A5C0}" type="presOf" srcId="{7CC35202-03FA-46D2-9577-42092F7F8301}" destId="{D9CFEF85-6BF6-40B0-A233-91D15EB1C360}" srcOrd="1" destOrd="0" presId="urn:microsoft.com/office/officeart/2005/8/layout/pyramid1"/>
    <dgm:cxn modelId="{DEBD4AEE-15AA-4E22-9AB8-5B292AAB6F44}" type="presOf" srcId="{F5FA90D1-CF75-4597-B5D2-55704AD3F873}" destId="{1FCA0C10-38D6-4C79-98CF-7481362E5DB8}" srcOrd="0" destOrd="0" presId="urn:microsoft.com/office/officeart/2005/8/layout/pyramid1"/>
    <dgm:cxn modelId="{CD9B66F2-9C05-432F-9A79-8249F57884CB}" type="presOf" srcId="{0AD6D511-2373-447A-BD60-EF492218ECC0}" destId="{65552B9D-D91B-4137-8747-5A77C964B4D4}" srcOrd="0" destOrd="0" presId="urn:microsoft.com/office/officeart/2005/8/layout/pyramid1"/>
    <dgm:cxn modelId="{D59834E8-44B7-4AB4-B47F-75F9AE24429C}" type="presParOf" srcId="{1FCA0C10-38D6-4C79-98CF-7481362E5DB8}" destId="{2BF4DCA8-F5BA-41CB-A6E5-8CF73A22D73C}" srcOrd="0" destOrd="0" presId="urn:microsoft.com/office/officeart/2005/8/layout/pyramid1"/>
    <dgm:cxn modelId="{EE8FB923-5BDF-4A8F-91AF-6B72C4421C49}" type="presParOf" srcId="{2BF4DCA8-F5BA-41CB-A6E5-8CF73A22D73C}" destId="{0A96EE22-4433-45EF-B772-750D98EE0BAE}" srcOrd="0" destOrd="0" presId="urn:microsoft.com/office/officeart/2005/8/layout/pyramid1"/>
    <dgm:cxn modelId="{3B43C426-08C3-4F67-9129-9074F105D604}" type="presParOf" srcId="{2BF4DCA8-F5BA-41CB-A6E5-8CF73A22D73C}" destId="{B98575D2-B773-45A0-A3DE-4F38346A6A95}" srcOrd="1" destOrd="0" presId="urn:microsoft.com/office/officeart/2005/8/layout/pyramid1"/>
    <dgm:cxn modelId="{05767207-C57E-4392-84ED-9BAEE54E00D1}" type="presParOf" srcId="{1FCA0C10-38D6-4C79-98CF-7481362E5DB8}" destId="{B7AA7136-AA9A-420D-9919-E11109C4D246}" srcOrd="1" destOrd="0" presId="urn:microsoft.com/office/officeart/2005/8/layout/pyramid1"/>
    <dgm:cxn modelId="{557C509D-5B1A-4B75-86AF-8239842A83E8}" type="presParOf" srcId="{B7AA7136-AA9A-420D-9919-E11109C4D246}" destId="{EDB6074C-E730-49EE-99BA-CF0DF86F1717}" srcOrd="0" destOrd="0" presId="urn:microsoft.com/office/officeart/2005/8/layout/pyramid1"/>
    <dgm:cxn modelId="{5E20BDF5-6626-497F-BB97-9A925D254F68}" type="presParOf" srcId="{B7AA7136-AA9A-420D-9919-E11109C4D246}" destId="{D9CFEF85-6BF6-40B0-A233-91D15EB1C360}" srcOrd="1" destOrd="0" presId="urn:microsoft.com/office/officeart/2005/8/layout/pyramid1"/>
    <dgm:cxn modelId="{EE4748DC-DC4E-4ABF-ADA5-E5F1C12E4ED4}" type="presParOf" srcId="{1FCA0C10-38D6-4C79-98CF-7481362E5DB8}" destId="{CECBBE23-FD1B-4490-A471-5D5784595866}" srcOrd="2" destOrd="0" presId="urn:microsoft.com/office/officeart/2005/8/layout/pyramid1"/>
    <dgm:cxn modelId="{B8669016-D958-4644-8D2F-3952F5865BEF}" type="presParOf" srcId="{CECBBE23-FD1B-4490-A471-5D5784595866}" destId="{65552B9D-D91B-4137-8747-5A77C964B4D4}" srcOrd="0" destOrd="0" presId="urn:microsoft.com/office/officeart/2005/8/layout/pyramid1"/>
    <dgm:cxn modelId="{62FE64BE-2F5E-48C3-8550-14CA0DA33DBC}" type="presParOf" srcId="{CECBBE23-FD1B-4490-A471-5D5784595866}" destId="{571092D7-54AF-4E94-A57B-4FDBAE8B308D}" srcOrd="1" destOrd="0" presId="urn:microsoft.com/office/officeart/2005/8/layout/pyramid1"/>
    <dgm:cxn modelId="{110FD9FE-9F40-4452-8DBE-630743D473C3}" type="presParOf" srcId="{1FCA0C10-38D6-4C79-98CF-7481362E5DB8}" destId="{9BB77EBF-AAC4-41A2-B234-C4B3FF6C7D57}" srcOrd="3" destOrd="0" presId="urn:microsoft.com/office/officeart/2005/8/layout/pyramid1"/>
    <dgm:cxn modelId="{E51B58ED-A631-41AD-BB7E-17190D701FB0}" type="presParOf" srcId="{9BB77EBF-AAC4-41A2-B234-C4B3FF6C7D57}" destId="{4C7A3B3D-C207-468F-B7F2-2F9A214B81C0}" srcOrd="0" destOrd="0" presId="urn:microsoft.com/office/officeart/2005/8/layout/pyramid1"/>
    <dgm:cxn modelId="{B7C616CD-E14C-42BA-9FD3-EF8A0FD5BEF6}" type="presParOf" srcId="{9BB77EBF-AAC4-41A2-B234-C4B3FF6C7D57}" destId="{45D0FB42-9EE3-4FCE-B6FC-BF9D092D5C36}" srcOrd="1" destOrd="0" presId="urn:microsoft.com/office/officeart/2005/8/layout/pyramid1"/>
    <dgm:cxn modelId="{9B1099BF-4452-488C-A6B2-1C9183B02BB8}" type="presParOf" srcId="{1FCA0C10-38D6-4C79-98CF-7481362E5DB8}" destId="{2A3BF155-9AE8-43D7-B774-FA075C6B43DB}" srcOrd="4" destOrd="0" presId="urn:microsoft.com/office/officeart/2005/8/layout/pyramid1"/>
    <dgm:cxn modelId="{26788E2D-3C22-46BF-B417-6A60150E40DD}" type="presParOf" srcId="{2A3BF155-9AE8-43D7-B774-FA075C6B43DB}" destId="{D1ED32DD-39E5-4A19-977A-7C8631570BB3}" srcOrd="0" destOrd="0" presId="urn:microsoft.com/office/officeart/2005/8/layout/pyramid1"/>
    <dgm:cxn modelId="{C3291855-8548-4322-8D89-450011390DC7}" type="presParOf" srcId="{2A3BF155-9AE8-43D7-B774-FA075C6B43DB}" destId="{94921A3F-2183-4DFB-A610-F27553BF06F3}" srcOrd="1" destOrd="0" presId="urn:microsoft.com/office/officeart/2005/8/layout/pyramid1"/>
    <dgm:cxn modelId="{E7A9A48B-929D-481D-8A6B-5C95088CFF68}" type="presParOf" srcId="{1FCA0C10-38D6-4C79-98CF-7481362E5DB8}" destId="{EA110F87-68A2-48D6-8E36-6D6B0027C32D}" srcOrd="5" destOrd="0" presId="urn:microsoft.com/office/officeart/2005/8/layout/pyramid1"/>
    <dgm:cxn modelId="{3CC50219-4389-460D-94B6-0833E380A0A7}" type="presParOf" srcId="{EA110F87-68A2-48D6-8E36-6D6B0027C32D}" destId="{028C779C-E843-4F79-ACC9-90B8CAB5C6E6}" srcOrd="0" destOrd="0" presId="urn:microsoft.com/office/officeart/2005/8/layout/pyramid1"/>
    <dgm:cxn modelId="{E8D7C62A-FFE1-4706-9635-506F5C8A7EC2}" type="presParOf" srcId="{EA110F87-68A2-48D6-8E36-6D6B0027C32D}" destId="{720EA6D9-D9B0-4FAF-91E0-4002F6442B8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6EE22-4433-45EF-B772-750D98EE0BAE}">
      <dsp:nvSpPr>
        <dsp:cNvPr id="0" name=""/>
        <dsp:cNvSpPr/>
      </dsp:nvSpPr>
      <dsp:spPr>
        <a:xfrm>
          <a:off x="3386666" y="0"/>
          <a:ext cx="1354666" cy="1019175"/>
        </a:xfrm>
        <a:prstGeom prst="trapezoid">
          <a:avLst>
            <a:gd name="adj" fmla="val 66459"/>
          </a:avLst>
        </a:prstGeom>
        <a:solidFill>
          <a:srgbClr val="00B050"/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E2E</a:t>
          </a:r>
          <a:r>
            <a:rPr lang="en-GB" sz="1800" b="1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Testing</a:t>
          </a:r>
        </a:p>
      </dsp:txBody>
      <dsp:txXfrm>
        <a:off x="3386666" y="0"/>
        <a:ext cx="1354666" cy="1019175"/>
      </dsp:txXfrm>
    </dsp:sp>
    <dsp:sp modelId="{EDB6074C-E730-49EE-99BA-CF0DF86F1717}">
      <dsp:nvSpPr>
        <dsp:cNvPr id="0" name=""/>
        <dsp:cNvSpPr/>
      </dsp:nvSpPr>
      <dsp:spPr>
        <a:xfrm>
          <a:off x="2709333" y="1019175"/>
          <a:ext cx="2709333" cy="1019175"/>
        </a:xfrm>
        <a:prstGeom prst="trapezoid">
          <a:avLst>
            <a:gd name="adj" fmla="val 66459"/>
          </a:avLst>
        </a:prstGeom>
        <a:solidFill>
          <a:schemeClr val="accent6">
            <a:lumMod val="40000"/>
            <a:lumOff val="6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Integration Testing</a:t>
          </a:r>
        </a:p>
      </dsp:txBody>
      <dsp:txXfrm>
        <a:off x="3183466" y="1019175"/>
        <a:ext cx="1761066" cy="1019175"/>
      </dsp:txXfrm>
    </dsp:sp>
    <dsp:sp modelId="{65552B9D-D91B-4137-8747-5A77C964B4D4}">
      <dsp:nvSpPr>
        <dsp:cNvPr id="0" name=""/>
        <dsp:cNvSpPr/>
      </dsp:nvSpPr>
      <dsp:spPr>
        <a:xfrm>
          <a:off x="2032000" y="2038350"/>
          <a:ext cx="4064000" cy="1019175"/>
        </a:xfrm>
        <a:prstGeom prst="trapezoid">
          <a:avLst>
            <a:gd name="adj" fmla="val 66459"/>
          </a:avLst>
        </a:prstGeom>
        <a:solidFill>
          <a:srgbClr val="FFFF00"/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Component Integration Testing</a:t>
          </a:r>
        </a:p>
      </dsp:txBody>
      <dsp:txXfrm>
        <a:off x="2743199" y="2038350"/>
        <a:ext cx="2641600" cy="1019175"/>
      </dsp:txXfrm>
    </dsp:sp>
    <dsp:sp modelId="{4C7A3B3D-C207-468F-B7F2-2F9A214B81C0}">
      <dsp:nvSpPr>
        <dsp:cNvPr id="0" name=""/>
        <dsp:cNvSpPr/>
      </dsp:nvSpPr>
      <dsp:spPr>
        <a:xfrm>
          <a:off x="1354666" y="3057525"/>
          <a:ext cx="5418666" cy="1019175"/>
        </a:xfrm>
        <a:prstGeom prst="trapezoid">
          <a:avLst>
            <a:gd name="adj" fmla="val 66459"/>
          </a:avLst>
        </a:prstGeom>
        <a:solidFill>
          <a:schemeClr val="accent3">
            <a:lumMod val="60000"/>
            <a:lumOff val="4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Component Testing</a:t>
          </a:r>
        </a:p>
      </dsp:txBody>
      <dsp:txXfrm>
        <a:off x="2302933" y="3057525"/>
        <a:ext cx="3522133" cy="1019175"/>
      </dsp:txXfrm>
    </dsp:sp>
    <dsp:sp modelId="{D1ED32DD-39E5-4A19-977A-7C8631570BB3}">
      <dsp:nvSpPr>
        <dsp:cNvPr id="0" name=""/>
        <dsp:cNvSpPr/>
      </dsp:nvSpPr>
      <dsp:spPr>
        <a:xfrm>
          <a:off x="677333" y="4076700"/>
          <a:ext cx="6773333" cy="1019175"/>
        </a:xfrm>
        <a:prstGeom prst="trapezoid">
          <a:avLst>
            <a:gd name="adj" fmla="val 66459"/>
          </a:avLst>
        </a:prstGeom>
        <a:solidFill>
          <a:schemeClr val="accent2">
            <a:lumMod val="60000"/>
            <a:lumOff val="40000"/>
          </a:schemeClr>
        </a:solidFill>
        <a:ln w="2857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Contract Testing</a:t>
          </a:r>
        </a:p>
      </dsp:txBody>
      <dsp:txXfrm>
        <a:off x="1862666" y="4076700"/>
        <a:ext cx="4402666" cy="1019175"/>
      </dsp:txXfrm>
    </dsp:sp>
    <dsp:sp modelId="{028C779C-E843-4F79-ACC9-90B8CAB5C6E6}">
      <dsp:nvSpPr>
        <dsp:cNvPr id="0" name=""/>
        <dsp:cNvSpPr/>
      </dsp:nvSpPr>
      <dsp:spPr>
        <a:xfrm>
          <a:off x="0" y="5095874"/>
          <a:ext cx="8128000" cy="1019175"/>
        </a:xfrm>
        <a:prstGeom prst="trapezoid">
          <a:avLst>
            <a:gd name="adj" fmla="val 66459"/>
          </a:avLst>
        </a:prstGeom>
        <a:solidFill>
          <a:srgbClr val="FFC000"/>
        </a:solidFill>
        <a:ln w="28575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Unit Testing</a:t>
          </a:r>
        </a:p>
      </dsp:txBody>
      <dsp:txXfrm>
        <a:off x="1422399" y="5095874"/>
        <a:ext cx="5283200" cy="101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FDC4-FB02-0081-254F-4EDBDC6DE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2CD43-9D57-5032-72D3-E23D57EB9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B321-554C-0D29-BE1E-0826E38E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6620-FCB7-B549-84E8-2882921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A82C5-9510-9E96-2941-565725E8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543-B062-0278-2090-3C341076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2C1FD-F043-6002-FB6A-396F51A03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683B-FA22-41DE-6CAD-C4B1A007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89FC3-07F1-1725-0F8F-A8CD115E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CDCE-43AA-3D2B-FFE3-A3D7249E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66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06FD4-0D6D-2E53-871F-2B8E13983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CF90E-F395-BB11-A5E4-FA01F538C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02B8-E273-4380-385A-FF7D5D2B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1B7B-406E-FFA9-CE93-466A12E2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8F7AB-B424-461C-BDE6-54545609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CAEE-1735-64AA-6D1F-ABC8EEE8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0C2F-6F85-EFE2-8535-32A527A0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47BC-821A-96EE-9A56-853D5C15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8235-A653-E106-A692-B9B519B9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2AAC7-E0E1-8AC3-0B11-B0F01A6C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53EF-7A4A-2A60-0BFB-BEBD266A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5ECC8-C6D5-9A1F-DBA9-082507DC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FEA71-AADE-5B8E-5803-7AC257FE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8B42-5D6B-5229-EB51-D436AFEB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D346-39F2-701F-3FB9-0C809BF1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5EBE-90C3-E676-595F-69704472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9A0E-9DBA-4366-9B1A-FA45062BC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2D872-1479-4B7E-C126-EFED7C3BA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B2C11-D259-B9B4-8ECA-4D027ACA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52D4-D4FB-446E-864C-7949935D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BD5-DF1D-17C8-C15F-EE0DEE8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1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28FF-17B6-4A49-5EA3-99812554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5812-B11D-687D-BD03-83C6EA2B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6EDB8-82E7-1348-6F55-F33A57619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89BAE-41F9-5772-084F-7926B1AB4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84516-C2F7-878D-11FB-C8276FD6B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2748A-AD2D-EE14-8879-C231AC5F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9C832-6483-4E1C-9FB0-308E96BF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F2862-EBE0-5C0F-967B-6AD91B25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311B-D17D-A841-FF43-9C1136E0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301E9-907D-7CB0-4C6B-D005B09A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ECE0D-05EC-CE0B-625B-1DE4E065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12DC-C88F-B79B-320A-C22A5C09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0CB68-C357-9684-F94B-CFBF1D0B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3D1A-EA8B-F354-7C00-E59A2DC4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6D9A0-5CF8-DBD1-6E68-C80E13BE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1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9E2-E478-2318-3D73-366013D2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4BC5-05D2-F5B2-8332-013C182D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6FB2D-FAFC-0BFC-4705-DC6BDCD3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3FD53-9883-22AB-93E8-DE732D37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851A6-0E25-3ACD-3419-C21B2C5D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D5741-60FF-8B44-9550-D4661EFC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9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AC13-73FA-3C10-C8FA-5BAB3377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6D3FE-17C3-F8D0-8492-72711463F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CF2D4-F45B-3495-3CE1-EA7FEAE55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8D7B-E31C-4A0C-0503-DBFFA94B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DF214-EFC5-76D1-4876-4D317D1E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6623A-F4FE-82CC-E702-52859113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2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45CCB-F95C-82A5-42AE-CE5A1412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C11E8-01C5-06B2-52A7-BA173AF1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3BC8D-DE24-D1C3-E944-5DE965CF3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2847-F343-453E-87C3-47D72986B37D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D543-4B18-3C66-DA33-6E388D6C2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66E37-84E6-CC62-DA63-7C66801C4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7688E-4752-42FE-89B0-2B5FAC5119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9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F73AD39-EDDE-C8F6-503A-EF9250DCB6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2442816"/>
              </p:ext>
            </p:extLst>
          </p:nvPr>
        </p:nvGraphicFramePr>
        <p:xfrm>
          <a:off x="2032000" y="297180"/>
          <a:ext cx="8128000" cy="6115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EF28EB-0FA9-92CA-6C72-308017BB20F4}"/>
              </a:ext>
            </a:extLst>
          </p:cNvPr>
          <p:cNvCxnSpPr>
            <a:cxnSpLocks/>
          </p:cNvCxnSpPr>
          <p:nvPr/>
        </p:nvCxnSpPr>
        <p:spPr>
          <a:xfrm flipV="1">
            <a:off x="9562374" y="379549"/>
            <a:ext cx="0" cy="3977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9246A-F08A-2841-8F60-4E2E276F9F5A}"/>
              </a:ext>
            </a:extLst>
          </p:cNvPr>
          <p:cNvCxnSpPr>
            <a:cxnSpLocks/>
          </p:cNvCxnSpPr>
          <p:nvPr/>
        </p:nvCxnSpPr>
        <p:spPr>
          <a:xfrm flipV="1">
            <a:off x="2673895" y="379549"/>
            <a:ext cx="0" cy="3977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626969D-72E9-D932-457A-55E78C81F26F}"/>
              </a:ext>
            </a:extLst>
          </p:cNvPr>
          <p:cNvSpPr/>
          <p:nvPr/>
        </p:nvSpPr>
        <p:spPr>
          <a:xfrm>
            <a:off x="7678784" y="1669142"/>
            <a:ext cx="18004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</a:rPr>
              <a:t>Security</a:t>
            </a:r>
            <a:r>
              <a:rPr lang="en-US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n-US" b="1" cap="none" spc="0" dirty="0">
                <a:ln w="0"/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DAD23-9B70-2AA2-77F3-1D7EE7C39CBA}"/>
              </a:ext>
            </a:extLst>
          </p:cNvPr>
          <p:cNvSpPr/>
          <p:nvPr/>
        </p:nvSpPr>
        <p:spPr>
          <a:xfrm>
            <a:off x="2496458" y="1669142"/>
            <a:ext cx="206102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</a:rPr>
              <a:t>Performance </a:t>
            </a:r>
          </a:p>
          <a:p>
            <a:pPr algn="ctr"/>
            <a:r>
              <a:rPr lang="en-US" b="1" dirty="0">
                <a:ln w="0"/>
              </a:rPr>
              <a:t>&amp; </a:t>
            </a:r>
          </a:p>
          <a:p>
            <a:pPr algn="ctr"/>
            <a:r>
              <a:rPr lang="en-US" b="1" dirty="0">
                <a:ln w="0"/>
              </a:rPr>
              <a:t>Infrastructure </a:t>
            </a:r>
          </a:p>
          <a:p>
            <a:pPr algn="ctr"/>
            <a:r>
              <a:rPr lang="en-US" b="1" dirty="0">
                <a:ln w="0"/>
              </a:rPr>
              <a:t>Test</a:t>
            </a:r>
            <a:endParaRPr lang="en-US" b="1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0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Koneru</dc:creator>
  <cp:lastModifiedBy>Ravi Koneru</cp:lastModifiedBy>
  <cp:revision>1</cp:revision>
  <dcterms:created xsi:type="dcterms:W3CDTF">2025-02-12T11:35:53Z</dcterms:created>
  <dcterms:modified xsi:type="dcterms:W3CDTF">2025-03-03T15:55:43Z</dcterms:modified>
</cp:coreProperties>
</file>