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7" r:id="rId2"/>
    <p:sldId id="258" r:id="rId3"/>
    <p:sldId id="269" r:id="rId4"/>
    <p:sldId id="259" r:id="rId5"/>
    <p:sldId id="264" r:id="rId6"/>
    <p:sldId id="270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Coaching Program</a:t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Bagian 5:</a:t>
            </a:r>
            <a:br>
              <a:rPr lang="en-US" dirty="0"/>
            </a:br>
            <a:r>
              <a:rPr lang="en-US" dirty="0"/>
              <a:t>Tailwind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E54A-60C6-6B28-4036-638D482E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B099-A460-2C3C-653C-4D28A7A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Macam</a:t>
            </a:r>
            <a:r>
              <a:rPr lang="en-US" sz="4000" dirty="0">
                <a:solidFill>
                  <a:schemeClr val="tx1"/>
                </a:solidFill>
              </a:rPr>
              <a:t> - </a:t>
            </a:r>
            <a:r>
              <a:rPr lang="en-US" sz="4000" dirty="0" err="1">
                <a:solidFill>
                  <a:schemeClr val="tx1"/>
                </a:solidFill>
              </a:rPr>
              <a:t>Macam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Metode</a:t>
            </a:r>
            <a:r>
              <a:rPr lang="en-US" sz="4000" dirty="0">
                <a:solidFill>
                  <a:schemeClr val="tx1"/>
                </a:solidFill>
              </a:rPr>
              <a:t> Styling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3A1-A84F-B3A2-1FC1-5DE926078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2933" y="3022164"/>
            <a:ext cx="2981242" cy="144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/>
              <a:t>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9A45DD-E0C0-79C6-39E4-0E69576C0417}"/>
              </a:ext>
            </a:extLst>
          </p:cNvPr>
          <p:cNvSpPr/>
          <p:nvPr/>
        </p:nvSpPr>
        <p:spPr>
          <a:xfrm>
            <a:off x="2653554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4F76B-4530-9F5C-6367-60D4ABF16198}"/>
              </a:ext>
            </a:extLst>
          </p:cNvPr>
          <p:cNvSpPr/>
          <p:nvPr/>
        </p:nvSpPr>
        <p:spPr>
          <a:xfrm>
            <a:off x="5826000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344EC-1398-5552-9D4D-F4E6B894AFE9}"/>
              </a:ext>
            </a:extLst>
          </p:cNvPr>
          <p:cNvSpPr/>
          <p:nvPr/>
        </p:nvSpPr>
        <p:spPr>
          <a:xfrm>
            <a:off x="8866094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2C5596-11A3-68F1-304F-292777D36169}"/>
              </a:ext>
            </a:extLst>
          </p:cNvPr>
          <p:cNvSpPr txBox="1">
            <a:spLocks/>
          </p:cNvSpPr>
          <p:nvPr/>
        </p:nvSpPr>
        <p:spPr>
          <a:xfrm>
            <a:off x="4605377" y="3022164"/>
            <a:ext cx="2981242" cy="144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/>
              <a:t>Bootstrap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4D7E5-5456-4865-F30A-8C024DE8F4DA}"/>
              </a:ext>
            </a:extLst>
          </p:cNvPr>
          <p:cNvSpPr txBox="1">
            <a:spLocks/>
          </p:cNvSpPr>
          <p:nvPr/>
        </p:nvSpPr>
        <p:spPr>
          <a:xfrm>
            <a:off x="7645473" y="3017682"/>
            <a:ext cx="2981242" cy="144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/>
              <a:t>Tailwind CSS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CA8D55-E329-0F1D-732F-084C6B4DCA7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93554" y="2747682"/>
            <a:ext cx="26324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C8AD3-6CC2-664C-7AF2-90EC0039D86E}"/>
              </a:ext>
            </a:extLst>
          </p:cNvPr>
          <p:cNvCxnSpPr>
            <a:cxnSpLocks/>
          </p:cNvCxnSpPr>
          <p:nvPr/>
        </p:nvCxnSpPr>
        <p:spPr>
          <a:xfrm>
            <a:off x="6366000" y="2752164"/>
            <a:ext cx="26324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Apa </a:t>
            </a:r>
            <a:r>
              <a:rPr lang="en-US" sz="3600" dirty="0" err="1">
                <a:solidFill>
                  <a:schemeClr val="tx1"/>
                </a:solidFill>
              </a:rPr>
              <a:t>itu</a:t>
            </a:r>
            <a:r>
              <a:rPr lang="en-US" sz="3600" dirty="0">
                <a:solidFill>
                  <a:schemeClr val="tx1"/>
                </a:solidFill>
              </a:rPr>
              <a:t> Tailwind?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1073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err="1"/>
              <a:t>Tailwind</a:t>
            </a:r>
            <a:r>
              <a:rPr lang="id-ID" sz="2400" dirty="0"/>
              <a:t> CSS adalah </a:t>
            </a:r>
            <a:r>
              <a:rPr lang="id-ID" sz="2400" dirty="0" err="1"/>
              <a:t>framework</a:t>
            </a:r>
            <a:r>
              <a:rPr lang="id-ID" sz="2400" dirty="0"/>
              <a:t> CSS </a:t>
            </a:r>
            <a:r>
              <a:rPr lang="id-ID" sz="2400" dirty="0" err="1"/>
              <a:t>utility-first</a:t>
            </a:r>
            <a:r>
              <a:rPr lang="id-ID" sz="2400" dirty="0"/>
              <a:t> yang memungkinkan pengembang untuk membuat antarmuka pengguna secara cepat dan efisien.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1D03-20B7-6A01-F39E-D907C139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053-374E-60DF-4F42-7C8E2EC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Mengapa</a:t>
            </a:r>
            <a:r>
              <a:rPr lang="en-US" dirty="0">
                <a:solidFill>
                  <a:schemeClr val="tx1"/>
                </a:solidFill>
              </a:rPr>
              <a:t> Tailwind CSS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6863-232E-E9A2-9D07-6480BA6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3" y="3081289"/>
            <a:ext cx="3924848" cy="69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80252-7404-7897-D1E2-2052F921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45" y="1955432"/>
            <a:ext cx="3743847" cy="809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539CA-7AEF-ADF3-B990-0E96E78C1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45" y="3429000"/>
            <a:ext cx="4782217" cy="14003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6F778F-B4D9-85F2-B084-AAA2635CFA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0423" y="2646876"/>
            <a:ext cx="2048913" cy="58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main.jsx</a:t>
            </a:r>
            <a:endParaRPr lang="en-ID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D500CE-6B84-F45F-3A67-EE2135C46DC9}"/>
              </a:ext>
            </a:extLst>
          </p:cNvPr>
          <p:cNvSpPr txBox="1">
            <a:spLocks/>
          </p:cNvSpPr>
          <p:nvPr/>
        </p:nvSpPr>
        <p:spPr>
          <a:xfrm>
            <a:off x="6930645" y="1489674"/>
            <a:ext cx="2048913" cy="5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main.jsx</a:t>
            </a:r>
            <a:endParaRPr lang="en-ID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492138-7CCA-1A40-AD90-8AC2566BAF67}"/>
              </a:ext>
            </a:extLst>
          </p:cNvPr>
          <p:cNvSpPr txBox="1">
            <a:spLocks/>
          </p:cNvSpPr>
          <p:nvPr/>
        </p:nvSpPr>
        <p:spPr>
          <a:xfrm>
            <a:off x="6930644" y="2965891"/>
            <a:ext cx="2048913" cy="5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App.css</a:t>
            </a:r>
            <a:endParaRPr lang="en-ID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41ADFC-ADAD-4481-0078-1628FC60F450}"/>
              </a:ext>
            </a:extLst>
          </p:cNvPr>
          <p:cNvSpPr txBox="1">
            <a:spLocks/>
          </p:cNvSpPr>
          <p:nvPr/>
        </p:nvSpPr>
        <p:spPr>
          <a:xfrm>
            <a:off x="479135" y="1535252"/>
            <a:ext cx="3924848" cy="80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400" dirty="0"/>
              <a:t>Kecepatan pengembangan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04E80B-FBBC-3577-3BEE-9842737F3254}"/>
              </a:ext>
            </a:extLst>
          </p:cNvPr>
          <p:cNvCxnSpPr>
            <a:cxnSpLocks/>
          </p:cNvCxnSpPr>
          <p:nvPr/>
        </p:nvCxnSpPr>
        <p:spPr>
          <a:xfrm>
            <a:off x="5889812" y="1489674"/>
            <a:ext cx="0" cy="419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BA8B-A890-C08D-ACEF-CDFC71B6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8398-33A6-F2F4-93BA-B68B881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Mengapa</a:t>
            </a:r>
            <a:r>
              <a:rPr lang="en-US" dirty="0">
                <a:solidFill>
                  <a:schemeClr val="tx1"/>
                </a:solidFill>
              </a:rPr>
              <a:t> Tailwind CSS</a:t>
            </a: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8C24D4-3DFD-C286-5F7D-347D1A46BFCC}"/>
              </a:ext>
            </a:extLst>
          </p:cNvPr>
          <p:cNvSpPr txBox="1">
            <a:spLocks/>
          </p:cNvSpPr>
          <p:nvPr/>
        </p:nvSpPr>
        <p:spPr>
          <a:xfrm>
            <a:off x="479134" y="1535252"/>
            <a:ext cx="11233727" cy="46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Desain yang </a:t>
            </a:r>
            <a:r>
              <a:rPr lang="en-US" sz="2400" dirty="0" err="1"/>
              <a:t>konsisten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Komunitas</a:t>
            </a:r>
            <a:r>
              <a:rPr lang="en-US" sz="2400" dirty="0"/>
              <a:t> yang </a:t>
            </a:r>
            <a:r>
              <a:rPr lang="en-US" sz="2400" dirty="0" err="1"/>
              <a:t>besar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0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1923-0DB7-58BA-281C-0D2E3D05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EF6-19E4-A28B-59E2-357F7E7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Instalasi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6A6-1C38-7D1E-03F9-F93E5F1CD8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1181054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https://tailwindcss.com/docs/installation/using-vite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A8768-0F64-63BB-8ACC-6FB8523A61AB}"/>
              </a:ext>
            </a:extLst>
          </p:cNvPr>
          <p:cNvSpPr txBox="1">
            <a:spLocks/>
          </p:cNvSpPr>
          <p:nvPr/>
        </p:nvSpPr>
        <p:spPr>
          <a:xfrm>
            <a:off x="479133" y="4161912"/>
            <a:ext cx="11233727" cy="118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“</a:t>
            </a:r>
            <a:r>
              <a:rPr lang="en-US" sz="2000" dirty="0">
                <a:solidFill>
                  <a:schemeClr val="bg1"/>
                </a:solidFill>
              </a:rPr>
              <a:t>File Repo : https://github.com/BintangPerdana/p5_tailwind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7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2051-9EC1-A910-258D-32C0F353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80C7F7-360B-4EB4-C7FA-D00F5E0E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1" y="1041574"/>
            <a:ext cx="9083482" cy="5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4FF8-0FC3-6879-761E-648CBC4A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B906B2-A2C4-FECB-3EF2-3EB8FACD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12" y="1075843"/>
            <a:ext cx="8946776" cy="502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Coaching Program </vt:lpstr>
      <vt:lpstr>Bagian 5: Tailwind CSS</vt:lpstr>
      <vt:lpstr>Macam - Macam Metode Styling</vt:lpstr>
      <vt:lpstr>Apa itu Tailwind?</vt:lpstr>
      <vt:lpstr>Mengapa Tailwind CSS</vt:lpstr>
      <vt:lpstr>Mengapa Tailwind CSS</vt:lpstr>
      <vt:lpstr>Instalasi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Bintang Perdana Putra</cp:lastModifiedBy>
  <cp:revision>11</cp:revision>
  <dcterms:created xsi:type="dcterms:W3CDTF">2023-02-27T04:29:46Z</dcterms:created>
  <dcterms:modified xsi:type="dcterms:W3CDTF">2025-03-07T14:24:25Z</dcterms:modified>
</cp:coreProperties>
</file>