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3"/>
  </p:handoutMasterIdLst>
  <p:sldIdLst>
    <p:sldId id="257" r:id="rId2"/>
    <p:sldId id="258" r:id="rId3"/>
    <p:sldId id="269" r:id="rId4"/>
    <p:sldId id="259" r:id="rId5"/>
    <p:sldId id="264" r:id="rId6"/>
    <p:sldId id="270" r:id="rId7"/>
    <p:sldId id="265" r:id="rId8"/>
    <p:sldId id="266" r:id="rId9"/>
    <p:sldId id="271" r:id="rId10"/>
    <p:sldId id="267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42C3"/>
    <a:srgbClr val="F1F1F1"/>
    <a:srgbClr val="626262"/>
    <a:srgbClr val="554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C1BFF1-9C87-7EB7-6388-367AAD2625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DDEB4-E065-CED9-1007-F060C3BCA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1ED12-7223-4830-903D-B2981E8899BD}" type="datetimeFigureOut">
              <a:rPr lang="en-ID" smtClean="0"/>
              <a:t>11/03/2025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B127EB-F833-C006-2C48-2218C9F007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A208E-97D8-32CF-A017-82668AB2D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E6F40-9FDD-48EA-908E-543406B86B5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62194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bg>
      <p:bgPr>
        <a:solidFill>
          <a:srgbClr val="554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587217A-C676-E709-686B-A458E08692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3" t="34158" r="3835" b="36886"/>
          <a:stretch/>
        </p:blipFill>
        <p:spPr>
          <a:xfrm>
            <a:off x="0" y="0"/>
            <a:ext cx="2045856" cy="19858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FEF841B-FB6D-3381-EFAF-2714C571E8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8" t="61986" r="47419" b="22504"/>
          <a:stretch/>
        </p:blipFill>
        <p:spPr>
          <a:xfrm rot="5400000">
            <a:off x="10719522" y="899140"/>
            <a:ext cx="1881331" cy="10636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A01B3B7-D806-EE26-0943-225B1A9895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8" t="61986" r="47419" b="22504"/>
          <a:stretch/>
        </p:blipFill>
        <p:spPr>
          <a:xfrm>
            <a:off x="5681519" y="0"/>
            <a:ext cx="1881331" cy="1063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E43EE0-0805-97CD-6069-13021F0D5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3" t="22466" r="62558" b="47516"/>
          <a:stretch/>
        </p:blipFill>
        <p:spPr>
          <a:xfrm>
            <a:off x="9882909" y="4795519"/>
            <a:ext cx="2309092" cy="205867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BCE822E-064C-92CF-2443-401E8011A8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6" t="22501" r="4966" b="63492"/>
          <a:stretch/>
        </p:blipFill>
        <p:spPr>
          <a:xfrm>
            <a:off x="1087582" y="5893608"/>
            <a:ext cx="6176818" cy="9605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4E058C-2CF6-2E3F-EE8B-03C5EF3A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06252"/>
            <a:ext cx="9144000" cy="2037424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20EAE56-41B7-C185-4EF8-8C7F2D941B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50" t="34937" r="12250" b="34937"/>
          <a:stretch/>
        </p:blipFill>
        <p:spPr>
          <a:xfrm>
            <a:off x="1524000" y="1637720"/>
            <a:ext cx="2021726" cy="80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5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E058C-2CF6-2E3F-EE8B-03C5EF3A4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9086"/>
            <a:ext cx="9144000" cy="3319828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B2526E-B4F2-C160-2A79-6857616941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5" t="22559" r="5185" b="63435"/>
          <a:stretch/>
        </p:blipFill>
        <p:spPr>
          <a:xfrm>
            <a:off x="1102591" y="5897418"/>
            <a:ext cx="6146800" cy="9605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88D95C-92C0-6F93-0B35-EACB3B8645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" t="21211" r="62558" b="47467"/>
          <a:stretch/>
        </p:blipFill>
        <p:spPr>
          <a:xfrm>
            <a:off x="9882909" y="4709902"/>
            <a:ext cx="2309091" cy="21480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661BE29-1030-58CC-49FD-03E8314BED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>
            <a:off x="5681519" y="0"/>
            <a:ext cx="2004291" cy="110259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924763-F403-F628-12CE-0615D558FF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 rot="5400000">
            <a:off x="10638559" y="943042"/>
            <a:ext cx="2004291" cy="110259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EFB196-03E3-7E79-F2C5-4752D66330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330" t="34141" r="3838" b="36903"/>
          <a:stretch/>
        </p:blipFill>
        <p:spPr>
          <a:xfrm>
            <a:off x="0" y="0"/>
            <a:ext cx="2045856" cy="19858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EFAABC-E75F-ABA8-1D0F-EAB075E17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10465954" y="216756"/>
            <a:ext cx="1246909" cy="550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4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l 1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3F0ABAA-DF52-A1E1-E6E5-3277ADA68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85" t="61970" r="45590" b="21952"/>
          <a:stretch/>
        </p:blipFill>
        <p:spPr>
          <a:xfrm>
            <a:off x="9931549" y="0"/>
            <a:ext cx="2004291" cy="11025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94F4E-8BED-39EA-ED1B-E49BAF69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35" y="984381"/>
            <a:ext cx="11233727" cy="334116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4A031-C8B4-C485-4FE7-301EA4B3C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479136" y="216755"/>
            <a:ext cx="1246909" cy="55087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004B47-07DC-355D-4E3D-4995CBBC12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134" y="1535252"/>
            <a:ext cx="11233727" cy="4338368"/>
          </a:xfrm>
        </p:spPr>
        <p:txBody>
          <a:bodyPr/>
          <a:lstStyle>
            <a:lvl1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1pPr>
            <a:lvl2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2pPr>
            <a:lvl3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3pPr>
            <a:lvl4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4pPr>
            <a:lvl5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65D2BB-2471-D7B1-5C20-C6259C36BD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85" t="22559" r="5185" b="63435"/>
          <a:stretch/>
        </p:blipFill>
        <p:spPr>
          <a:xfrm>
            <a:off x="1421408" y="5897418"/>
            <a:ext cx="6146800" cy="96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3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erial 2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A81BC5-8CCC-7BD8-5C78-942A282D1655}"/>
              </a:ext>
            </a:extLst>
          </p:cNvPr>
          <p:cNvSpPr/>
          <p:nvPr userDrawn="1"/>
        </p:nvSpPr>
        <p:spPr>
          <a:xfrm>
            <a:off x="-1" y="0"/>
            <a:ext cx="4360719" cy="6858000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4A031-C8B4-C485-4FE7-301EA4B3C7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7" t="33131" r="11817" b="33131"/>
          <a:stretch/>
        </p:blipFill>
        <p:spPr>
          <a:xfrm>
            <a:off x="479136" y="216755"/>
            <a:ext cx="1246909" cy="55087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E004B47-07DC-355D-4E3D-4995CBBC12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9854" y="479135"/>
            <a:ext cx="6873010" cy="5899729"/>
          </a:xfrm>
        </p:spPr>
        <p:txBody>
          <a:bodyPr/>
          <a:lstStyle>
            <a:lvl1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1pPr>
            <a:lvl2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2pPr>
            <a:lvl3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3pPr>
            <a:lvl4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4pPr>
            <a:lvl5pPr algn="just">
              <a:lnSpc>
                <a:spcPct val="125000"/>
              </a:lnSpc>
              <a:defRPr>
                <a:solidFill>
                  <a:srgbClr val="626262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EA9AC9-B73B-E711-0C31-48AAE02A3B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771" t="21211" r="62558" b="47467"/>
          <a:stretch/>
        </p:blipFill>
        <p:spPr>
          <a:xfrm>
            <a:off x="2051627" y="4709902"/>
            <a:ext cx="2309091" cy="21480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594F4E-8BED-39EA-ED1B-E49BAF695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35" y="1524000"/>
            <a:ext cx="3402447" cy="4466490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554CCC"/>
                </a:solidFill>
                <a:latin typeface="+mn-lt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200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4A480-6CB1-D33A-A14B-8550C979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B46ABF-16DE-DB93-BC53-B10D1E18B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2C11-BA20-0239-ADD2-B8E5898B6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235D9-8F5B-4146-AE33-01AFE4E78A79}" type="datetimeFigureOut">
              <a:rPr lang="en-ID" smtClean="0"/>
              <a:t>11/03/2025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02E2-E616-E7F6-620B-9408F4575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094C-16A9-9B1E-F577-42F4671C3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589AA-9370-4229-9A3F-B6A4AA22CC4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73935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57CEE-7464-CDFF-CBE1-41FD5A8CC9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Coaching Program</a:t>
            </a:r>
            <a:br>
              <a:rPr lang="en-US" dirty="0"/>
            </a:b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1537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74FF8-0FC3-6879-761E-648CBC4A3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4B906B2-A2C4-FECB-3EF2-3EB8FACDA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77" y="2073461"/>
            <a:ext cx="4830053" cy="27110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F43C0A-DF83-B72D-21CC-35413BDE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94" y="1866552"/>
            <a:ext cx="6334788" cy="31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46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1450F9-4367-DEF7-810D-A4E43C774C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3592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2543-68D4-F84F-4B4A-2DDE619BEA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Bagian 5:</a:t>
            </a:r>
            <a:br>
              <a:rPr lang="en-US" dirty="0"/>
            </a:br>
            <a:r>
              <a:rPr lang="en-US" dirty="0"/>
              <a:t>Tailwind CSS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9736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1E54A-60C6-6B28-4036-638D482E2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B099-A460-2C3C-653C-4D28A7AE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err="1">
                <a:solidFill>
                  <a:schemeClr val="tx1"/>
                </a:solidFill>
              </a:rPr>
              <a:t>Macam</a:t>
            </a:r>
            <a:r>
              <a:rPr lang="en-US" sz="4000" dirty="0">
                <a:solidFill>
                  <a:schemeClr val="tx1"/>
                </a:solidFill>
              </a:rPr>
              <a:t> - </a:t>
            </a:r>
            <a:r>
              <a:rPr lang="en-US" sz="4000" dirty="0" err="1">
                <a:solidFill>
                  <a:schemeClr val="tx1"/>
                </a:solidFill>
              </a:rPr>
              <a:t>Macam</a:t>
            </a:r>
            <a:r>
              <a:rPr lang="en-US" sz="4000" dirty="0">
                <a:solidFill>
                  <a:schemeClr val="tx1"/>
                </a:solidFill>
              </a:rPr>
              <a:t> </a:t>
            </a:r>
            <a:r>
              <a:rPr lang="en-US" sz="4000" dirty="0" err="1">
                <a:solidFill>
                  <a:schemeClr val="tx1"/>
                </a:solidFill>
              </a:rPr>
              <a:t>Metode</a:t>
            </a:r>
            <a:r>
              <a:rPr lang="en-US" sz="4000" dirty="0">
                <a:solidFill>
                  <a:schemeClr val="tx1"/>
                </a:solidFill>
              </a:rPr>
              <a:t> Styling</a:t>
            </a:r>
            <a:endParaRPr lang="en-ID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5B3A1-A84F-B3A2-1FC1-5DE9260782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32933" y="3022164"/>
            <a:ext cx="2981242" cy="144331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D" dirty="0"/>
              <a:t>CSS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9A45DD-E0C0-79C6-39E4-0E69576C0417}"/>
              </a:ext>
            </a:extLst>
          </p:cNvPr>
          <p:cNvSpPr/>
          <p:nvPr/>
        </p:nvSpPr>
        <p:spPr>
          <a:xfrm>
            <a:off x="2653554" y="247768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4F76B-4530-9F5C-6367-60D4ABF16198}"/>
              </a:ext>
            </a:extLst>
          </p:cNvPr>
          <p:cNvSpPr/>
          <p:nvPr/>
        </p:nvSpPr>
        <p:spPr>
          <a:xfrm>
            <a:off x="5826000" y="247768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C344EC-1398-5552-9D4D-F4E6B894AFE9}"/>
              </a:ext>
            </a:extLst>
          </p:cNvPr>
          <p:cNvSpPr/>
          <p:nvPr/>
        </p:nvSpPr>
        <p:spPr>
          <a:xfrm>
            <a:off x="8866094" y="247768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2C5596-11A3-68F1-304F-292777D36169}"/>
              </a:ext>
            </a:extLst>
          </p:cNvPr>
          <p:cNvSpPr txBox="1">
            <a:spLocks/>
          </p:cNvSpPr>
          <p:nvPr/>
        </p:nvSpPr>
        <p:spPr>
          <a:xfrm>
            <a:off x="4605377" y="3022164"/>
            <a:ext cx="2981242" cy="1443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dirty="0"/>
              <a:t>Bootstrap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B4D7E5-5456-4865-F30A-8C024DE8F4DA}"/>
              </a:ext>
            </a:extLst>
          </p:cNvPr>
          <p:cNvSpPr txBox="1">
            <a:spLocks/>
          </p:cNvSpPr>
          <p:nvPr/>
        </p:nvSpPr>
        <p:spPr>
          <a:xfrm>
            <a:off x="7645473" y="3017682"/>
            <a:ext cx="2981242" cy="1443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D" dirty="0"/>
              <a:t>Tailwind CSS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CA8D55-E329-0F1D-732F-084C6B4DCA7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3193554" y="2747682"/>
            <a:ext cx="26324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5C8AD3-6CC2-664C-7AF2-90EC0039D86E}"/>
              </a:ext>
            </a:extLst>
          </p:cNvPr>
          <p:cNvCxnSpPr>
            <a:cxnSpLocks/>
          </p:cNvCxnSpPr>
          <p:nvPr/>
        </p:nvCxnSpPr>
        <p:spPr>
          <a:xfrm>
            <a:off x="6366000" y="2752164"/>
            <a:ext cx="263244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988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5A2B-1276-6AE2-BFD9-59E6A88EF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Apa </a:t>
            </a:r>
            <a:r>
              <a:rPr lang="en-US" sz="3600" dirty="0" err="1">
                <a:solidFill>
                  <a:schemeClr val="tx1"/>
                </a:solidFill>
              </a:rPr>
              <a:t>itu</a:t>
            </a:r>
            <a:r>
              <a:rPr lang="en-US" sz="3600" dirty="0">
                <a:solidFill>
                  <a:schemeClr val="tx1"/>
                </a:solidFill>
              </a:rPr>
              <a:t> Tailwind?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43672-A737-CD7B-C5E6-57192B6176D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134" y="1535252"/>
            <a:ext cx="11233727" cy="1073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d-ID" sz="2400" dirty="0" err="1"/>
              <a:t>Tailwind</a:t>
            </a:r>
            <a:r>
              <a:rPr lang="id-ID" sz="2400" dirty="0"/>
              <a:t> CSS adalah </a:t>
            </a:r>
            <a:r>
              <a:rPr lang="id-ID" sz="2400" dirty="0" err="1"/>
              <a:t>framework</a:t>
            </a:r>
            <a:r>
              <a:rPr lang="id-ID" sz="2400" dirty="0"/>
              <a:t> CSS </a:t>
            </a:r>
            <a:r>
              <a:rPr lang="id-ID" sz="2400" dirty="0" err="1"/>
              <a:t>utility-first</a:t>
            </a:r>
            <a:r>
              <a:rPr lang="id-ID" sz="2400" dirty="0"/>
              <a:t> yang memungkinkan pengembang untuk membuat antarmuka pengguna secara cepat dan efisien.</a:t>
            </a:r>
            <a:endParaRPr lang="en-US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9A8768-0F64-63BB-8ACC-6FB8523A61AB}"/>
              </a:ext>
            </a:extLst>
          </p:cNvPr>
          <p:cNvSpPr txBox="1">
            <a:spLocks/>
          </p:cNvSpPr>
          <p:nvPr/>
        </p:nvSpPr>
        <p:spPr>
          <a:xfrm>
            <a:off x="479133" y="4161912"/>
            <a:ext cx="11233727" cy="1181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“</a:t>
            </a:r>
            <a:r>
              <a:rPr lang="en-US" sz="2000" dirty="0">
                <a:solidFill>
                  <a:schemeClr val="bg1"/>
                </a:solidFill>
              </a:rPr>
              <a:t>File Repo : https://github.com/BintangPerdana/p5_tailwind</a:t>
            </a:r>
            <a:r>
              <a:rPr lang="en-US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07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E1D03-20B7-6A01-F39E-D907C1393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1053-374E-60DF-4F42-7C8E2EC5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Mengapa</a:t>
            </a:r>
            <a:r>
              <a:rPr lang="en-US" dirty="0">
                <a:solidFill>
                  <a:schemeClr val="tx1"/>
                </a:solidFill>
              </a:rPr>
              <a:t> Tailwind CSS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AD6863-232E-E9A2-9D07-6480BA6F0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423" y="3081289"/>
            <a:ext cx="3924848" cy="695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B80252-7404-7897-D1E2-2052F921F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645" y="1955432"/>
            <a:ext cx="3743847" cy="8097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5539CA-7AEF-ADF3-B990-0E96E78C1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645" y="3429000"/>
            <a:ext cx="4782217" cy="1400370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F6F778F-B4D9-85F2-B084-AAA2635CFA5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0423" y="2646876"/>
            <a:ext cx="2048913" cy="5893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main.jsx</a:t>
            </a:r>
            <a:endParaRPr lang="en-ID" sz="2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9D500CE-6B84-F45F-3A67-EE2135C46DC9}"/>
              </a:ext>
            </a:extLst>
          </p:cNvPr>
          <p:cNvSpPr txBox="1">
            <a:spLocks/>
          </p:cNvSpPr>
          <p:nvPr/>
        </p:nvSpPr>
        <p:spPr>
          <a:xfrm>
            <a:off x="6930645" y="1489674"/>
            <a:ext cx="2048913" cy="58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err="1"/>
              <a:t>main.jsx</a:t>
            </a:r>
            <a:endParaRPr lang="en-ID" sz="20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C492138-7CCA-1A40-AD90-8AC2566BAF67}"/>
              </a:ext>
            </a:extLst>
          </p:cNvPr>
          <p:cNvSpPr txBox="1">
            <a:spLocks/>
          </p:cNvSpPr>
          <p:nvPr/>
        </p:nvSpPr>
        <p:spPr>
          <a:xfrm>
            <a:off x="6930644" y="2965891"/>
            <a:ext cx="2048913" cy="589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App.css</a:t>
            </a:r>
            <a:endParaRPr lang="en-ID" sz="20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641ADFC-ADAD-4481-0078-1628FC60F450}"/>
              </a:ext>
            </a:extLst>
          </p:cNvPr>
          <p:cNvSpPr txBox="1">
            <a:spLocks/>
          </p:cNvSpPr>
          <p:nvPr/>
        </p:nvSpPr>
        <p:spPr>
          <a:xfrm>
            <a:off x="479135" y="1535252"/>
            <a:ext cx="3924848" cy="80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d-ID" sz="2400" dirty="0"/>
              <a:t>Kecepatan pengembangan</a:t>
            </a:r>
            <a:endParaRPr lang="en-US" sz="24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04E80B-FBBC-3577-3BEE-9842737F3254}"/>
              </a:ext>
            </a:extLst>
          </p:cNvPr>
          <p:cNvCxnSpPr>
            <a:cxnSpLocks/>
          </p:cNvCxnSpPr>
          <p:nvPr/>
        </p:nvCxnSpPr>
        <p:spPr>
          <a:xfrm>
            <a:off x="5889812" y="1489674"/>
            <a:ext cx="0" cy="4193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38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7BA8B-A890-C08D-ACEF-CDFC71B61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8398-33A6-F2F4-93BA-B68B8819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Mengapa</a:t>
            </a:r>
            <a:r>
              <a:rPr lang="en-US" dirty="0">
                <a:solidFill>
                  <a:schemeClr val="tx1"/>
                </a:solidFill>
              </a:rPr>
              <a:t> Tailwind CSS</a:t>
            </a:r>
            <a:endParaRPr lang="en-ID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E8C24D4-3DFD-C286-5F7D-347D1A46BFCC}"/>
              </a:ext>
            </a:extLst>
          </p:cNvPr>
          <p:cNvSpPr txBox="1">
            <a:spLocks/>
          </p:cNvSpPr>
          <p:nvPr/>
        </p:nvSpPr>
        <p:spPr>
          <a:xfrm>
            <a:off x="479134" y="1535252"/>
            <a:ext cx="11233727" cy="4632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6262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Desain yang </a:t>
            </a:r>
            <a:r>
              <a:rPr lang="en-US" sz="2400" dirty="0" err="1"/>
              <a:t>konsisten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Fleksibilitas</a:t>
            </a:r>
            <a:r>
              <a:rPr lang="en-US" sz="2400" dirty="0"/>
              <a:t> </a:t>
            </a:r>
            <a:r>
              <a:rPr lang="en-US" sz="2400" dirty="0" err="1"/>
              <a:t>tinggi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Dokumentasi</a:t>
            </a:r>
            <a:r>
              <a:rPr lang="en-US" sz="2400" dirty="0"/>
              <a:t> </a:t>
            </a:r>
            <a:r>
              <a:rPr lang="en-US" sz="2400" dirty="0" err="1"/>
              <a:t>kuat</a:t>
            </a: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/>
              <a:t>Komunitas</a:t>
            </a:r>
            <a:r>
              <a:rPr lang="en-US" sz="2400" dirty="0"/>
              <a:t> yang </a:t>
            </a:r>
            <a:r>
              <a:rPr lang="en-US" sz="2400" dirty="0" err="1"/>
              <a:t>besar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301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71923-0DB7-58BA-281C-0D2E3D050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9EF6-19E4-A28B-59E2-357F7E70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 err="1">
                <a:solidFill>
                  <a:schemeClr val="tx1"/>
                </a:solidFill>
              </a:rPr>
              <a:t>Instalasi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126A6-1C38-7D1E-03F9-F93E5F1CD8F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79134" y="1535252"/>
            <a:ext cx="11233727" cy="1181054"/>
          </a:xfrm>
        </p:spPr>
        <p:txBody>
          <a:bodyPr>
            <a:norm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https://tailwindcss.com/docs/installation/using-vite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CC829-538A-8306-6F94-A037852B6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079" y="2254444"/>
            <a:ext cx="5144218" cy="1019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C94453-FA38-8018-CF8C-0C635FE24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79" y="3435498"/>
            <a:ext cx="5229955" cy="22958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1BCCF5-4AF5-409F-D2AA-47CB3AE11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598" y="3429000"/>
            <a:ext cx="5182323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71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32051-9EC1-A910-258D-32C0F3535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9D3CB39-3CA8-AB56-6303-AEA78B341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0" y="1991344"/>
            <a:ext cx="5576007" cy="25268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F3DC55C-C7EA-DD83-2202-1F84C4A71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644" y="376518"/>
            <a:ext cx="5050692" cy="580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50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9B630-AA5F-25D0-5BAF-21B84673C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F9888F-0DAE-585B-4432-17A8FF376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066" y="1520059"/>
            <a:ext cx="5306691" cy="3010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0DDE6-2914-C47E-C305-18583700A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76" y="3998133"/>
            <a:ext cx="5531224" cy="2334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87DB5E-C97C-AF49-3E78-53E03A33F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76" y="1094236"/>
            <a:ext cx="4485378" cy="20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8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97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Coaching Program </vt:lpstr>
      <vt:lpstr>Bagian 5: Tailwind CSS</vt:lpstr>
      <vt:lpstr>Macam - Macam Metode Styling</vt:lpstr>
      <vt:lpstr>Apa itu Tailwind?</vt:lpstr>
      <vt:lpstr>Mengapa Tailwind CSS</vt:lpstr>
      <vt:lpstr>Mengapa Tailwind CSS</vt:lpstr>
      <vt:lpstr>Instalasi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Vicky Salim</dc:creator>
  <cp:lastModifiedBy>Bintang Perdana Putra</cp:lastModifiedBy>
  <cp:revision>14</cp:revision>
  <dcterms:created xsi:type="dcterms:W3CDTF">2023-02-27T04:29:46Z</dcterms:created>
  <dcterms:modified xsi:type="dcterms:W3CDTF">2025-03-11T16:06:33Z</dcterms:modified>
</cp:coreProperties>
</file>