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6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64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424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9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9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CCAC-3C44-4C00-BB9C-A0BB1E95E08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D2C7A1-408A-4E9C-BC20-A1532B27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500996"/>
            <a:ext cx="8915399" cy="327638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Airplane detection using multilayer feature fusion in fully convolutional 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03192" y="43563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of previous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Low accuracy rate</a:t>
            </a:r>
          </a:p>
          <a:p>
            <a:r>
              <a:rPr lang="en-IN" dirty="0" smtClean="0"/>
              <a:t>High false alarm</a:t>
            </a:r>
          </a:p>
          <a:p>
            <a:r>
              <a:rPr lang="en-IN" dirty="0" smtClean="0"/>
              <a:t>Low detection speed</a:t>
            </a:r>
          </a:p>
          <a:p>
            <a:r>
              <a:rPr lang="en-IN" dirty="0" smtClean="0"/>
              <a:t>Low dimensionality in deep layers</a:t>
            </a:r>
          </a:p>
          <a:p>
            <a:r>
              <a:rPr lang="en-IN" dirty="0" smtClean="0"/>
              <a:t>Inadequate expression of small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Majorly divided into two process: Locating candidate region &amp; Classifying objects in the candidate region</a:t>
            </a:r>
          </a:p>
          <a:p>
            <a:r>
              <a:rPr lang="en-IN" dirty="0" smtClean="0"/>
              <a:t>For detection, a rotational invariant classifier is required</a:t>
            </a:r>
          </a:p>
          <a:p>
            <a:r>
              <a:rPr lang="en-IN" dirty="0" smtClean="0"/>
              <a:t>Use of RPN &amp; adaptive pooling network as basic box work, to generate feature map</a:t>
            </a:r>
          </a:p>
          <a:p>
            <a:r>
              <a:rPr lang="en-IN" dirty="0" smtClean="0"/>
              <a:t>Spatial pyramid pooling is to be used to generate feature map</a:t>
            </a:r>
          </a:p>
          <a:p>
            <a:r>
              <a:rPr lang="en-IN" dirty="0" smtClean="0"/>
              <a:t>Fusion is used for creating detection network as deep layers have semantic information while shallow layers have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7645"/>
            <a:ext cx="8915400" cy="5080959"/>
          </a:xfrm>
        </p:spPr>
        <p:txBody>
          <a:bodyPr/>
          <a:lstStyle/>
          <a:p>
            <a:r>
              <a:rPr lang="en-IN" dirty="0" smtClean="0"/>
              <a:t>Entire network is founded on region based CNN </a:t>
            </a:r>
          </a:p>
          <a:p>
            <a:r>
              <a:rPr lang="en-IN" dirty="0" smtClean="0"/>
              <a:t>Maximum pooling layer on lower layer to perform down-sampling</a:t>
            </a:r>
          </a:p>
          <a:p>
            <a:r>
              <a:rPr lang="en-IN" dirty="0" smtClean="0"/>
              <a:t>De-convolutional operation on higher layer to conduct up-sampling</a:t>
            </a:r>
          </a:p>
          <a:p>
            <a:r>
              <a:rPr lang="en-IN" dirty="0" smtClean="0"/>
              <a:t>Non-maximal inhibition method to be used to filter candidate region set</a:t>
            </a:r>
          </a:p>
          <a:p>
            <a:r>
              <a:rPr lang="en-IN" dirty="0" smtClean="0"/>
              <a:t>Multitask loss was used to jointly train classification and boundary box regression tasks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Detection network’s training is based  on regions extracted by RPN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24" y="3928182"/>
            <a:ext cx="5471160" cy="777240"/>
          </a:xfrm>
          <a:prstGeom prst="rect">
            <a:avLst/>
          </a:prstGeom>
          <a:effectLst>
            <a:outerShdw dist="50800" dir="1800000" sx="200000" sy="200000" algn="ctr" rotWithShape="0">
              <a:srgbClr val="000000">
                <a:alpha val="1000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9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study 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92" y="1905000"/>
            <a:ext cx="7042951" cy="3778250"/>
          </a:xfrm>
        </p:spPr>
      </p:pic>
    </p:spTree>
    <p:extLst>
      <p:ext uri="{BB962C8B-B14F-4D97-AF65-F5344CB8AC3E}">
        <p14:creationId xmlns:p14="http://schemas.microsoft.com/office/powerpoint/2010/main" val="37600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438" y="2323515"/>
            <a:ext cx="5783324" cy="2188100"/>
          </a:xfrm>
        </p:spPr>
        <p:txBody>
          <a:bodyPr>
            <a:noAutofit/>
          </a:bodyPr>
          <a:lstStyle/>
          <a:p>
            <a:r>
              <a:rPr lang="en-IN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724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173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Airplane detection using multilayer feature fusion in fully convolutional neural network</vt:lpstr>
      <vt:lpstr>Issues of previous works:</vt:lpstr>
      <vt:lpstr>Introduction</vt:lpstr>
      <vt:lpstr>Methodology</vt:lpstr>
      <vt:lpstr>Online study content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Airplane detection using multilayer feature fusion in fully convolutional neural network</dc:title>
  <dc:creator>Ujjwal Kumar</dc:creator>
  <cp:lastModifiedBy>Ujjwal Kumar</cp:lastModifiedBy>
  <cp:revision>7</cp:revision>
  <dcterms:created xsi:type="dcterms:W3CDTF">2019-09-03T18:26:11Z</dcterms:created>
  <dcterms:modified xsi:type="dcterms:W3CDTF">2019-09-03T21:31:59Z</dcterms:modified>
</cp:coreProperties>
</file>