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67275" cy="21396325"/>
  <p:notesSz cx="9239250" cy="6715125"/>
  <p:defaultTextStyle>
    <a:defPPr>
      <a:defRPr lang="en-US"/>
    </a:defPPr>
    <a:lvl1pPr algn="ctr" rtl="0" fontAlgn="base">
      <a:spcBef>
        <a:spcPct val="0"/>
      </a:spcBef>
      <a:spcAft>
        <a:spcPct val="0"/>
      </a:spcAft>
      <a:defRPr sz="5744" kern="1200">
        <a:solidFill>
          <a:schemeClr val="tx1"/>
        </a:solidFill>
        <a:latin typeface="Arial" charset="0"/>
        <a:ea typeface="+mn-ea"/>
        <a:cs typeface="+mn-cs"/>
      </a:defRPr>
    </a:lvl1pPr>
    <a:lvl2pPr marL="430451" algn="ctr" rtl="0" fontAlgn="base">
      <a:spcBef>
        <a:spcPct val="0"/>
      </a:spcBef>
      <a:spcAft>
        <a:spcPct val="0"/>
      </a:spcAft>
      <a:defRPr sz="5744" kern="1200">
        <a:solidFill>
          <a:schemeClr val="tx1"/>
        </a:solidFill>
        <a:latin typeface="Arial" charset="0"/>
        <a:ea typeface="+mn-ea"/>
        <a:cs typeface="+mn-cs"/>
      </a:defRPr>
    </a:lvl2pPr>
    <a:lvl3pPr marL="860900" algn="ctr" rtl="0" fontAlgn="base">
      <a:spcBef>
        <a:spcPct val="0"/>
      </a:spcBef>
      <a:spcAft>
        <a:spcPct val="0"/>
      </a:spcAft>
      <a:defRPr sz="5744" kern="1200">
        <a:solidFill>
          <a:schemeClr val="tx1"/>
        </a:solidFill>
        <a:latin typeface="Arial" charset="0"/>
        <a:ea typeface="+mn-ea"/>
        <a:cs typeface="+mn-cs"/>
      </a:defRPr>
    </a:lvl3pPr>
    <a:lvl4pPr marL="1291351" algn="ctr" rtl="0" fontAlgn="base">
      <a:spcBef>
        <a:spcPct val="0"/>
      </a:spcBef>
      <a:spcAft>
        <a:spcPct val="0"/>
      </a:spcAft>
      <a:defRPr sz="5744" kern="1200">
        <a:solidFill>
          <a:schemeClr val="tx1"/>
        </a:solidFill>
        <a:latin typeface="Arial" charset="0"/>
        <a:ea typeface="+mn-ea"/>
        <a:cs typeface="+mn-cs"/>
      </a:defRPr>
    </a:lvl4pPr>
    <a:lvl5pPr marL="1721800" algn="ctr" rtl="0" fontAlgn="base">
      <a:spcBef>
        <a:spcPct val="0"/>
      </a:spcBef>
      <a:spcAft>
        <a:spcPct val="0"/>
      </a:spcAft>
      <a:defRPr sz="5744" kern="1200">
        <a:solidFill>
          <a:schemeClr val="tx1"/>
        </a:solidFill>
        <a:latin typeface="Arial" charset="0"/>
        <a:ea typeface="+mn-ea"/>
        <a:cs typeface="+mn-cs"/>
      </a:defRPr>
    </a:lvl5pPr>
    <a:lvl6pPr marL="2152251" algn="l" defTabSz="860900" rtl="0" eaLnBrk="1" latinLnBrk="0" hangingPunct="1">
      <a:defRPr sz="5744" kern="1200">
        <a:solidFill>
          <a:schemeClr val="tx1"/>
        </a:solidFill>
        <a:latin typeface="Arial" charset="0"/>
        <a:ea typeface="+mn-ea"/>
        <a:cs typeface="+mn-cs"/>
      </a:defRPr>
    </a:lvl6pPr>
    <a:lvl7pPr marL="2582701" algn="l" defTabSz="860900" rtl="0" eaLnBrk="1" latinLnBrk="0" hangingPunct="1">
      <a:defRPr sz="5744" kern="1200">
        <a:solidFill>
          <a:schemeClr val="tx1"/>
        </a:solidFill>
        <a:latin typeface="Arial" charset="0"/>
        <a:ea typeface="+mn-ea"/>
        <a:cs typeface="+mn-cs"/>
      </a:defRPr>
    </a:lvl7pPr>
    <a:lvl8pPr marL="3013150" algn="l" defTabSz="860900" rtl="0" eaLnBrk="1" latinLnBrk="0" hangingPunct="1">
      <a:defRPr sz="5744" kern="1200">
        <a:solidFill>
          <a:schemeClr val="tx1"/>
        </a:solidFill>
        <a:latin typeface="Arial" charset="0"/>
        <a:ea typeface="+mn-ea"/>
        <a:cs typeface="+mn-cs"/>
      </a:defRPr>
    </a:lvl8pPr>
    <a:lvl9pPr marL="3443600" algn="l" defTabSz="860900" rtl="0" eaLnBrk="1" latinLnBrk="0" hangingPunct="1">
      <a:defRPr sz="5744"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56" userDrawn="1">
          <p15:clr>
            <a:srgbClr val="A4A3A4"/>
          </p15:clr>
        </p15:guide>
        <p15:guide id="2" orient="horz" pos="13127" userDrawn="1">
          <p15:clr>
            <a:srgbClr val="A4A3A4"/>
          </p15:clr>
        </p15:guide>
        <p15:guide id="3" orient="horz" pos="1396" userDrawn="1">
          <p15:clr>
            <a:srgbClr val="A4A3A4"/>
          </p15:clr>
        </p15:guide>
        <p15:guide id="4"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4FF"/>
    <a:srgbClr val="C0C0C0"/>
    <a:srgbClr val="0046D2"/>
    <a:srgbClr val="FF0000"/>
    <a:srgbClr val="698ED9"/>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30" d="100"/>
          <a:sy n="30" d="100"/>
        </p:scale>
        <p:origin x="1320" y="-355"/>
      </p:cViewPr>
      <p:guideLst>
        <p:guide orient="horz" pos="3156"/>
        <p:guide orient="horz" pos="13127"/>
        <p:guide orient="horz" pos="1396"/>
        <p:guide pos="953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DD3944-3CF7-48EB-B337-89C8768D2D79}"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en-IN"/>
        </a:p>
      </dgm:t>
    </dgm:pt>
    <dgm:pt modelId="{80457329-6629-49BE-A636-A496516FBD3F}">
      <dgm:prSet phldrT="[Text]"/>
      <dgm:spPr>
        <a:xfrm>
          <a:off x="334052" y="538720"/>
          <a:ext cx="1224030" cy="1224029"/>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Input Image</a:t>
          </a:r>
        </a:p>
      </dgm:t>
    </dgm:pt>
    <dgm:pt modelId="{CD8988B2-24B4-4714-A1C5-EFAF65058AB7}" type="parTrans" cxnId="{E20884A6-21A1-4525-8776-B8D0946EBF4A}">
      <dgm:prSet/>
      <dgm:spPr/>
      <dgm:t>
        <a:bodyPr/>
        <a:lstStyle/>
        <a:p>
          <a:endParaRPr lang="en-IN"/>
        </a:p>
      </dgm:t>
    </dgm:pt>
    <dgm:pt modelId="{FC35D897-9209-4533-8D78-802F228BE90A}" type="sibTrans" cxnId="{E20884A6-21A1-4525-8776-B8D0946EBF4A}">
      <dgm:prSet/>
      <dgm:spPr/>
      <dgm:t>
        <a:bodyPr/>
        <a:lstStyle/>
        <a:p>
          <a:endParaRPr lang="en-IN"/>
        </a:p>
      </dgm:t>
    </dgm:pt>
    <dgm:pt modelId="{33D98C54-74BA-4F12-80E9-DF6DC72E5DD4}">
      <dgm:prSet phldrT="[Text]"/>
      <dgm:spPr>
        <a:xfrm>
          <a:off x="1689278" y="538720"/>
          <a:ext cx="1224030" cy="1224029"/>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Convolution 2D</a:t>
          </a:r>
        </a:p>
        <a:p>
          <a:pPr>
            <a:buNone/>
          </a:pPr>
          <a:r>
            <a:rPr lang="en-IN">
              <a:solidFill>
                <a:sysClr val="windowText" lastClr="000000">
                  <a:hueOff val="0"/>
                  <a:satOff val="0"/>
                  <a:lumOff val="0"/>
                  <a:alphaOff val="0"/>
                </a:sysClr>
              </a:solidFill>
              <a:latin typeface="Calibri" panose="020F0502020204030204"/>
              <a:ea typeface="+mn-ea"/>
              <a:cs typeface="+mn-cs"/>
            </a:rPr>
            <a:t>ReLU Activation</a:t>
          </a:r>
        </a:p>
        <a:p>
          <a:pPr>
            <a:buNone/>
          </a:pPr>
          <a:r>
            <a:rPr lang="en-IN">
              <a:solidFill>
                <a:sysClr val="windowText" lastClr="000000">
                  <a:hueOff val="0"/>
                  <a:satOff val="0"/>
                  <a:lumOff val="0"/>
                  <a:alphaOff val="0"/>
                </a:sysClr>
              </a:solidFill>
              <a:latin typeface="Calibri" panose="020F0502020204030204"/>
              <a:ea typeface="+mn-ea"/>
              <a:cs typeface="+mn-cs"/>
            </a:rPr>
            <a:t>(4 layers)</a:t>
          </a:r>
        </a:p>
      </dgm:t>
    </dgm:pt>
    <dgm:pt modelId="{A516888B-1F88-42C6-A6E9-E474C7AFBC15}" type="parTrans" cxnId="{AFCA2807-78DE-415C-9CD1-5839F6225532}">
      <dgm:prSet/>
      <dgm:spPr/>
      <dgm:t>
        <a:bodyPr/>
        <a:lstStyle/>
        <a:p>
          <a:endParaRPr lang="en-IN"/>
        </a:p>
      </dgm:t>
    </dgm:pt>
    <dgm:pt modelId="{D25E74A1-DC9B-4E45-9B83-8A7F7722FBFE}" type="sibTrans" cxnId="{AFCA2807-78DE-415C-9CD1-5839F6225532}">
      <dgm:prSet/>
      <dgm:spPr/>
      <dgm:t>
        <a:bodyPr/>
        <a:lstStyle/>
        <a:p>
          <a:endParaRPr lang="en-IN"/>
        </a:p>
      </dgm:t>
    </dgm:pt>
    <dgm:pt modelId="{E55689BA-D416-4672-90D9-1C72835C5654}">
      <dgm:prSet phldrT="[Text]"/>
      <dgm:spPr>
        <a:xfrm>
          <a:off x="3044505" y="538720"/>
          <a:ext cx="1224030" cy="1224029"/>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Max Pooling</a:t>
          </a:r>
        </a:p>
      </dgm:t>
    </dgm:pt>
    <dgm:pt modelId="{88ECBB31-A34B-4C8E-8376-D8811C6C5270}" type="parTrans" cxnId="{3989EA9D-E644-431E-9862-BA1E59B1EEF9}">
      <dgm:prSet/>
      <dgm:spPr/>
      <dgm:t>
        <a:bodyPr/>
        <a:lstStyle/>
        <a:p>
          <a:endParaRPr lang="en-IN"/>
        </a:p>
      </dgm:t>
    </dgm:pt>
    <dgm:pt modelId="{9CD3F7BC-97A5-446C-B0AE-00EC067D2558}" type="sibTrans" cxnId="{3989EA9D-E644-431E-9862-BA1E59B1EEF9}">
      <dgm:prSet/>
      <dgm:spPr/>
      <dgm:t>
        <a:bodyPr/>
        <a:lstStyle/>
        <a:p>
          <a:endParaRPr lang="en-IN"/>
        </a:p>
      </dgm:t>
    </dgm:pt>
    <dgm:pt modelId="{42951DD3-A451-44D4-B4FF-3E860D62A71E}">
      <dgm:prSet phldrT="[Text]"/>
      <dgm:spPr>
        <a:xfrm>
          <a:off x="4399732" y="538720"/>
          <a:ext cx="1224030" cy="1224029"/>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dirty="0">
              <a:solidFill>
                <a:sysClr val="windowText" lastClr="000000">
                  <a:hueOff val="0"/>
                  <a:satOff val="0"/>
                  <a:lumOff val="0"/>
                  <a:alphaOff val="0"/>
                </a:sysClr>
              </a:solidFill>
              <a:latin typeface="Calibri" panose="020F0502020204030204"/>
              <a:ea typeface="+mn-ea"/>
              <a:cs typeface="+mn-cs"/>
            </a:rPr>
            <a:t>Flatten </a:t>
          </a:r>
        </a:p>
        <a:p>
          <a:pPr>
            <a:buNone/>
          </a:pPr>
          <a:r>
            <a:rPr lang="en-IN" dirty="0">
              <a:solidFill>
                <a:sysClr val="windowText" lastClr="000000">
                  <a:hueOff val="0"/>
                  <a:satOff val="0"/>
                  <a:lumOff val="0"/>
                  <a:alphaOff val="0"/>
                </a:sysClr>
              </a:solidFill>
              <a:latin typeface="Calibri" panose="020F0502020204030204"/>
              <a:ea typeface="+mn-ea"/>
              <a:cs typeface="+mn-cs"/>
            </a:rPr>
            <a:t> Dense </a:t>
          </a:r>
        </a:p>
        <a:p>
          <a:pPr>
            <a:buNone/>
          </a:pPr>
          <a:r>
            <a:rPr lang="en-IN" dirty="0">
              <a:solidFill>
                <a:sysClr val="windowText" lastClr="000000">
                  <a:hueOff val="0"/>
                  <a:satOff val="0"/>
                  <a:lumOff val="0"/>
                  <a:alphaOff val="0"/>
                </a:sysClr>
              </a:solidFill>
              <a:latin typeface="Calibri" panose="020F0502020204030204"/>
              <a:ea typeface="+mn-ea"/>
              <a:cs typeface="+mn-cs"/>
            </a:rPr>
            <a:t> ReLU Activation</a:t>
          </a:r>
        </a:p>
      </dgm:t>
    </dgm:pt>
    <dgm:pt modelId="{AC715A4E-C70E-4CCB-9C1A-B1F4CC4074AF}" type="parTrans" cxnId="{306F86E0-F91A-4905-9759-8A6F2C8125C3}">
      <dgm:prSet/>
      <dgm:spPr/>
      <dgm:t>
        <a:bodyPr/>
        <a:lstStyle/>
        <a:p>
          <a:endParaRPr lang="en-IN"/>
        </a:p>
      </dgm:t>
    </dgm:pt>
    <dgm:pt modelId="{D380EACE-DFFA-43C2-944A-923656CD56E2}" type="sibTrans" cxnId="{306F86E0-F91A-4905-9759-8A6F2C8125C3}">
      <dgm:prSet/>
      <dgm:spPr/>
      <dgm:t>
        <a:bodyPr/>
        <a:lstStyle/>
        <a:p>
          <a:endParaRPr lang="en-IN"/>
        </a:p>
      </dgm:t>
    </dgm:pt>
    <dgm:pt modelId="{2EC189D0-129A-4DBF-B82B-4BD58EEB83CF}">
      <dgm:prSet phldrT="[Text]"/>
      <dgm:spPr>
        <a:xfrm>
          <a:off x="5754261" y="538720"/>
          <a:ext cx="1224030" cy="1224029"/>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Fully connected layer</a:t>
          </a:r>
        </a:p>
        <a:p>
          <a:pPr>
            <a:buNone/>
          </a:pPr>
          <a:r>
            <a:rPr lang="en-IN">
              <a:solidFill>
                <a:sysClr val="windowText" lastClr="000000">
                  <a:hueOff val="0"/>
                  <a:satOff val="0"/>
                  <a:lumOff val="0"/>
                  <a:alphaOff val="0"/>
                </a:sysClr>
              </a:solidFill>
              <a:latin typeface="Calibri" panose="020F0502020204030204"/>
              <a:ea typeface="+mn-ea"/>
              <a:cs typeface="+mn-cs"/>
            </a:rPr>
            <a:t>Sigmoid function</a:t>
          </a:r>
        </a:p>
      </dgm:t>
    </dgm:pt>
    <dgm:pt modelId="{7FDB9F72-1533-496D-A3E6-C50EC49DD511}" type="parTrans" cxnId="{254D2EEE-3CD1-4FAB-856A-52206CE6A87A}">
      <dgm:prSet/>
      <dgm:spPr/>
      <dgm:t>
        <a:bodyPr/>
        <a:lstStyle/>
        <a:p>
          <a:endParaRPr lang="en-IN"/>
        </a:p>
      </dgm:t>
    </dgm:pt>
    <dgm:pt modelId="{ECC3DAF5-0780-44A7-8FA9-A891629DA002}" type="sibTrans" cxnId="{254D2EEE-3CD1-4FAB-856A-52206CE6A87A}">
      <dgm:prSet/>
      <dgm:spPr/>
      <dgm:t>
        <a:bodyPr/>
        <a:lstStyle/>
        <a:p>
          <a:endParaRPr lang="en-IN"/>
        </a:p>
      </dgm:t>
    </dgm:pt>
    <dgm:pt modelId="{3D64E25C-EE0A-4E0B-9A07-E4BD7CA46AD1}" type="pres">
      <dgm:prSet presAssocID="{66DD3944-3CF7-48EB-B337-89C8768D2D79}" presName="Name0" presStyleCnt="0">
        <dgm:presLayoutVars>
          <dgm:chMax val="11"/>
          <dgm:chPref val="11"/>
          <dgm:dir/>
          <dgm:resizeHandles/>
        </dgm:presLayoutVars>
      </dgm:prSet>
      <dgm:spPr/>
    </dgm:pt>
    <dgm:pt modelId="{31186288-C14B-477A-816F-E55701E9D0D0}" type="pres">
      <dgm:prSet presAssocID="{2EC189D0-129A-4DBF-B82B-4BD58EEB83CF}" presName="Accent5" presStyleCnt="0"/>
      <dgm:spPr/>
    </dgm:pt>
    <dgm:pt modelId="{DE374EAA-B69A-4258-9812-0E1124CB691C}" type="pres">
      <dgm:prSet presAssocID="{2EC189D0-129A-4DBF-B82B-4BD58EEB83CF}" presName="Accent" presStyleLbl="node1" presStyleIdx="0" presStyleCnt="5"/>
      <dgm:spPr>
        <a:xfrm>
          <a:off x="5710994" y="494996"/>
          <a:ext cx="1311262" cy="1311476"/>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5FF51BB9-8CF2-45CB-B203-644A15FD2FEF}" type="pres">
      <dgm:prSet presAssocID="{2EC189D0-129A-4DBF-B82B-4BD58EEB83CF}" presName="ParentBackground5" presStyleCnt="0"/>
      <dgm:spPr/>
    </dgm:pt>
    <dgm:pt modelId="{FE2B936A-4217-41AA-A2D8-F7A65BFC0C3F}" type="pres">
      <dgm:prSet presAssocID="{2EC189D0-129A-4DBF-B82B-4BD58EEB83CF}" presName="ParentBackground" presStyleLbl="fgAcc1" presStyleIdx="0" presStyleCnt="5"/>
      <dgm:spPr/>
    </dgm:pt>
    <dgm:pt modelId="{58479836-E629-4D07-8A71-3FC24E27D36A}" type="pres">
      <dgm:prSet presAssocID="{2EC189D0-129A-4DBF-B82B-4BD58EEB83CF}" presName="Parent5" presStyleLbl="revTx" presStyleIdx="0" presStyleCnt="0">
        <dgm:presLayoutVars>
          <dgm:chMax val="1"/>
          <dgm:chPref val="1"/>
          <dgm:bulletEnabled val="1"/>
        </dgm:presLayoutVars>
      </dgm:prSet>
      <dgm:spPr/>
    </dgm:pt>
    <dgm:pt modelId="{8A5828C9-6689-4EBB-86A9-53079B78F487}" type="pres">
      <dgm:prSet presAssocID="{42951DD3-A451-44D4-B4FF-3E860D62A71E}" presName="Accent4" presStyleCnt="0"/>
      <dgm:spPr/>
    </dgm:pt>
    <dgm:pt modelId="{DE3960D3-F152-4540-8610-F3D4C36D0177}" type="pres">
      <dgm:prSet presAssocID="{42951DD3-A451-44D4-B4FF-3E860D62A71E}" presName="Accent" presStyleLbl="node1" presStyleIdx="1" presStyleCnt="5"/>
      <dgm:spPr>
        <a:xfrm rot="2700000">
          <a:off x="4355145" y="495064"/>
          <a:ext cx="1311110" cy="131111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6BE17706-EE84-4195-A727-D55F637FD89B}" type="pres">
      <dgm:prSet presAssocID="{42951DD3-A451-44D4-B4FF-3E860D62A71E}" presName="ParentBackground4" presStyleCnt="0"/>
      <dgm:spPr/>
    </dgm:pt>
    <dgm:pt modelId="{3A5B4C7B-DCF0-4679-9680-7EABDED63C19}" type="pres">
      <dgm:prSet presAssocID="{42951DD3-A451-44D4-B4FF-3E860D62A71E}" presName="ParentBackground" presStyleLbl="fgAcc1" presStyleIdx="1" presStyleCnt="5"/>
      <dgm:spPr/>
    </dgm:pt>
    <dgm:pt modelId="{C8B5121A-5D63-42F0-AF4F-8D9024CE1683}" type="pres">
      <dgm:prSet presAssocID="{42951DD3-A451-44D4-B4FF-3E860D62A71E}" presName="Parent4" presStyleLbl="revTx" presStyleIdx="0" presStyleCnt="0">
        <dgm:presLayoutVars>
          <dgm:chMax val="1"/>
          <dgm:chPref val="1"/>
          <dgm:bulletEnabled val="1"/>
        </dgm:presLayoutVars>
      </dgm:prSet>
      <dgm:spPr/>
    </dgm:pt>
    <dgm:pt modelId="{9281D137-15EB-4914-A064-8C4564972B76}" type="pres">
      <dgm:prSet presAssocID="{E55689BA-D416-4672-90D9-1C72835C5654}" presName="Accent3" presStyleCnt="0"/>
      <dgm:spPr/>
    </dgm:pt>
    <dgm:pt modelId="{1448E3BB-0251-41AA-B064-E5D3A43A8D7D}" type="pres">
      <dgm:prSet presAssocID="{E55689BA-D416-4672-90D9-1C72835C5654}" presName="Accent" presStyleLbl="node1" presStyleIdx="2" presStyleCnt="5"/>
      <dgm:spPr>
        <a:xfrm rot="2700000">
          <a:off x="3000616" y="495064"/>
          <a:ext cx="1311110" cy="131111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E85642DA-8AC4-4D35-9C3A-489A9DA8EA4E}" type="pres">
      <dgm:prSet presAssocID="{E55689BA-D416-4672-90D9-1C72835C5654}" presName="ParentBackground3" presStyleCnt="0"/>
      <dgm:spPr/>
    </dgm:pt>
    <dgm:pt modelId="{F7CCDA36-F4AB-42D4-9F78-1DF7AB588E57}" type="pres">
      <dgm:prSet presAssocID="{E55689BA-D416-4672-90D9-1C72835C5654}" presName="ParentBackground" presStyleLbl="fgAcc1" presStyleIdx="2" presStyleCnt="5"/>
      <dgm:spPr/>
    </dgm:pt>
    <dgm:pt modelId="{1D9001C8-C472-4435-8A72-267711AB5B7A}" type="pres">
      <dgm:prSet presAssocID="{E55689BA-D416-4672-90D9-1C72835C5654}" presName="Parent3" presStyleLbl="revTx" presStyleIdx="0" presStyleCnt="0">
        <dgm:presLayoutVars>
          <dgm:chMax val="1"/>
          <dgm:chPref val="1"/>
          <dgm:bulletEnabled val="1"/>
        </dgm:presLayoutVars>
      </dgm:prSet>
      <dgm:spPr/>
    </dgm:pt>
    <dgm:pt modelId="{3542FD93-EFEE-4D7B-8692-3ED990631336}" type="pres">
      <dgm:prSet presAssocID="{33D98C54-74BA-4F12-80E9-DF6DC72E5DD4}" presName="Accent2" presStyleCnt="0"/>
      <dgm:spPr/>
    </dgm:pt>
    <dgm:pt modelId="{EA14504F-B204-4AD3-B2FF-7FC3FC27B54C}" type="pres">
      <dgm:prSet presAssocID="{33D98C54-74BA-4F12-80E9-DF6DC72E5DD4}" presName="Accent" presStyleLbl="node1" presStyleIdx="3" presStyleCnt="5"/>
      <dgm:spPr>
        <a:xfrm rot="2700000">
          <a:off x="1645390" y="495064"/>
          <a:ext cx="1311110" cy="131111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77D7555A-A1FC-4078-9B1B-67759DA9E794}" type="pres">
      <dgm:prSet presAssocID="{33D98C54-74BA-4F12-80E9-DF6DC72E5DD4}" presName="ParentBackground2" presStyleCnt="0"/>
      <dgm:spPr/>
    </dgm:pt>
    <dgm:pt modelId="{2CE58C7B-4F9A-4E8E-B466-3091C0DCB8E7}" type="pres">
      <dgm:prSet presAssocID="{33D98C54-74BA-4F12-80E9-DF6DC72E5DD4}" presName="ParentBackground" presStyleLbl="fgAcc1" presStyleIdx="3" presStyleCnt="5"/>
      <dgm:spPr/>
    </dgm:pt>
    <dgm:pt modelId="{E678C816-35C9-41E8-BEB2-93A819AEF94C}" type="pres">
      <dgm:prSet presAssocID="{33D98C54-74BA-4F12-80E9-DF6DC72E5DD4}" presName="Parent2" presStyleLbl="revTx" presStyleIdx="0" presStyleCnt="0">
        <dgm:presLayoutVars>
          <dgm:chMax val="1"/>
          <dgm:chPref val="1"/>
          <dgm:bulletEnabled val="1"/>
        </dgm:presLayoutVars>
      </dgm:prSet>
      <dgm:spPr/>
    </dgm:pt>
    <dgm:pt modelId="{7DEFBA1A-489D-4380-BA86-266E9DA16C50}" type="pres">
      <dgm:prSet presAssocID="{80457329-6629-49BE-A636-A496516FBD3F}" presName="Accent1" presStyleCnt="0"/>
      <dgm:spPr/>
    </dgm:pt>
    <dgm:pt modelId="{5CAFB2CB-BF69-4D92-9182-4BEC673F9AA2}" type="pres">
      <dgm:prSet presAssocID="{80457329-6629-49BE-A636-A496516FBD3F}" presName="Accent" presStyleLbl="node1" presStyleIdx="4" presStyleCnt="5"/>
      <dgm:spPr>
        <a:xfrm rot="2700000">
          <a:off x="290163" y="495064"/>
          <a:ext cx="1311110" cy="131111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9B5B9110-1F63-46B6-9F93-41750A9441C0}" type="pres">
      <dgm:prSet presAssocID="{80457329-6629-49BE-A636-A496516FBD3F}" presName="ParentBackground1" presStyleCnt="0"/>
      <dgm:spPr/>
    </dgm:pt>
    <dgm:pt modelId="{CB16C466-8154-4F9E-815B-A9403C7B34D3}" type="pres">
      <dgm:prSet presAssocID="{80457329-6629-49BE-A636-A496516FBD3F}" presName="ParentBackground" presStyleLbl="fgAcc1" presStyleIdx="4" presStyleCnt="5"/>
      <dgm:spPr/>
    </dgm:pt>
    <dgm:pt modelId="{3CA2909F-A575-40B7-83E1-19D18F5072B1}" type="pres">
      <dgm:prSet presAssocID="{80457329-6629-49BE-A636-A496516FBD3F}" presName="Parent1" presStyleLbl="revTx" presStyleIdx="0" presStyleCnt="0">
        <dgm:presLayoutVars>
          <dgm:chMax val="1"/>
          <dgm:chPref val="1"/>
          <dgm:bulletEnabled val="1"/>
        </dgm:presLayoutVars>
      </dgm:prSet>
      <dgm:spPr/>
    </dgm:pt>
  </dgm:ptLst>
  <dgm:cxnLst>
    <dgm:cxn modelId="{B58D2500-4866-4507-B101-8EEE18F679B0}" type="presOf" srcId="{42951DD3-A451-44D4-B4FF-3E860D62A71E}" destId="{C8B5121A-5D63-42F0-AF4F-8D9024CE1683}" srcOrd="1" destOrd="0" presId="urn:microsoft.com/office/officeart/2011/layout/CircleProcess"/>
    <dgm:cxn modelId="{AFCA2807-78DE-415C-9CD1-5839F6225532}" srcId="{66DD3944-3CF7-48EB-B337-89C8768D2D79}" destId="{33D98C54-74BA-4F12-80E9-DF6DC72E5DD4}" srcOrd="1" destOrd="0" parTransId="{A516888B-1F88-42C6-A6E9-E474C7AFBC15}" sibTransId="{D25E74A1-DC9B-4E45-9B83-8A7F7722FBFE}"/>
    <dgm:cxn modelId="{3D042624-9FB1-42F3-8E4F-9F943FE5B800}" type="presOf" srcId="{80457329-6629-49BE-A636-A496516FBD3F}" destId="{CB16C466-8154-4F9E-815B-A9403C7B34D3}" srcOrd="0" destOrd="0" presId="urn:microsoft.com/office/officeart/2011/layout/CircleProcess"/>
    <dgm:cxn modelId="{02E8DA2A-938A-4762-82C0-5B9B9FACF97B}" type="presOf" srcId="{E55689BA-D416-4672-90D9-1C72835C5654}" destId="{1D9001C8-C472-4435-8A72-267711AB5B7A}" srcOrd="1" destOrd="0" presId="urn:microsoft.com/office/officeart/2011/layout/CircleProcess"/>
    <dgm:cxn modelId="{EA32602F-DFAB-4E37-87A6-91BFD57B1E41}" type="presOf" srcId="{66DD3944-3CF7-48EB-B337-89C8768D2D79}" destId="{3D64E25C-EE0A-4E0B-9A07-E4BD7CA46AD1}" srcOrd="0" destOrd="0" presId="urn:microsoft.com/office/officeart/2011/layout/CircleProcess"/>
    <dgm:cxn modelId="{E6D2572F-BB8E-477B-822C-F03115F5E655}" type="presOf" srcId="{42951DD3-A451-44D4-B4FF-3E860D62A71E}" destId="{3A5B4C7B-DCF0-4679-9680-7EABDED63C19}" srcOrd="0" destOrd="0" presId="urn:microsoft.com/office/officeart/2011/layout/CircleProcess"/>
    <dgm:cxn modelId="{E3C8B437-40BD-4904-9F8D-B4FD852D0EE0}" type="presOf" srcId="{2EC189D0-129A-4DBF-B82B-4BD58EEB83CF}" destId="{FE2B936A-4217-41AA-A2D8-F7A65BFC0C3F}" srcOrd="0" destOrd="0" presId="urn:microsoft.com/office/officeart/2011/layout/CircleProcess"/>
    <dgm:cxn modelId="{BA715C67-BB63-439A-AAE9-DC500567C092}" type="presOf" srcId="{33D98C54-74BA-4F12-80E9-DF6DC72E5DD4}" destId="{2CE58C7B-4F9A-4E8E-B466-3091C0DCB8E7}" srcOrd="0" destOrd="0" presId="urn:microsoft.com/office/officeart/2011/layout/CircleProcess"/>
    <dgm:cxn modelId="{B1A5F277-4C44-4568-967D-D0F49313851F}" type="presOf" srcId="{33D98C54-74BA-4F12-80E9-DF6DC72E5DD4}" destId="{E678C816-35C9-41E8-BEB2-93A819AEF94C}" srcOrd="1" destOrd="0" presId="urn:microsoft.com/office/officeart/2011/layout/CircleProcess"/>
    <dgm:cxn modelId="{DBD4BF7B-85F8-47A4-9BF5-EC1EBE04E7DE}" type="presOf" srcId="{80457329-6629-49BE-A636-A496516FBD3F}" destId="{3CA2909F-A575-40B7-83E1-19D18F5072B1}" srcOrd="1" destOrd="0" presId="urn:microsoft.com/office/officeart/2011/layout/CircleProcess"/>
    <dgm:cxn modelId="{3989EA9D-E644-431E-9862-BA1E59B1EEF9}" srcId="{66DD3944-3CF7-48EB-B337-89C8768D2D79}" destId="{E55689BA-D416-4672-90D9-1C72835C5654}" srcOrd="2" destOrd="0" parTransId="{88ECBB31-A34B-4C8E-8376-D8811C6C5270}" sibTransId="{9CD3F7BC-97A5-446C-B0AE-00EC067D2558}"/>
    <dgm:cxn modelId="{E20884A6-21A1-4525-8776-B8D0946EBF4A}" srcId="{66DD3944-3CF7-48EB-B337-89C8768D2D79}" destId="{80457329-6629-49BE-A636-A496516FBD3F}" srcOrd="0" destOrd="0" parTransId="{CD8988B2-24B4-4714-A1C5-EFAF65058AB7}" sibTransId="{FC35D897-9209-4533-8D78-802F228BE90A}"/>
    <dgm:cxn modelId="{306F86E0-F91A-4905-9759-8A6F2C8125C3}" srcId="{66DD3944-3CF7-48EB-B337-89C8768D2D79}" destId="{42951DD3-A451-44D4-B4FF-3E860D62A71E}" srcOrd="3" destOrd="0" parTransId="{AC715A4E-C70E-4CCB-9C1A-B1F4CC4074AF}" sibTransId="{D380EACE-DFFA-43C2-944A-923656CD56E2}"/>
    <dgm:cxn modelId="{DD605DE9-FC67-427C-9D2B-2FE866214A57}" type="presOf" srcId="{E55689BA-D416-4672-90D9-1C72835C5654}" destId="{F7CCDA36-F4AB-42D4-9F78-1DF7AB588E57}" srcOrd="0" destOrd="0" presId="urn:microsoft.com/office/officeart/2011/layout/CircleProcess"/>
    <dgm:cxn modelId="{254D2EEE-3CD1-4FAB-856A-52206CE6A87A}" srcId="{66DD3944-3CF7-48EB-B337-89C8768D2D79}" destId="{2EC189D0-129A-4DBF-B82B-4BD58EEB83CF}" srcOrd="4" destOrd="0" parTransId="{7FDB9F72-1533-496D-A3E6-C50EC49DD511}" sibTransId="{ECC3DAF5-0780-44A7-8FA9-A891629DA002}"/>
    <dgm:cxn modelId="{47751CF5-2FEA-4613-9B2C-FF1B037D3A59}" type="presOf" srcId="{2EC189D0-129A-4DBF-B82B-4BD58EEB83CF}" destId="{58479836-E629-4D07-8A71-3FC24E27D36A}" srcOrd="1" destOrd="0" presId="urn:microsoft.com/office/officeart/2011/layout/CircleProcess"/>
    <dgm:cxn modelId="{7BA2EC4B-DD7C-458A-B58E-32691A4499EB}" type="presParOf" srcId="{3D64E25C-EE0A-4E0B-9A07-E4BD7CA46AD1}" destId="{31186288-C14B-477A-816F-E55701E9D0D0}" srcOrd="0" destOrd="0" presId="urn:microsoft.com/office/officeart/2011/layout/CircleProcess"/>
    <dgm:cxn modelId="{0EBAA5DB-E8B2-4127-AE03-EFBC64FB4C13}" type="presParOf" srcId="{31186288-C14B-477A-816F-E55701E9D0D0}" destId="{DE374EAA-B69A-4258-9812-0E1124CB691C}" srcOrd="0" destOrd="0" presId="urn:microsoft.com/office/officeart/2011/layout/CircleProcess"/>
    <dgm:cxn modelId="{DB2109AE-E30F-443A-97C6-82F84716CBEF}" type="presParOf" srcId="{3D64E25C-EE0A-4E0B-9A07-E4BD7CA46AD1}" destId="{5FF51BB9-8CF2-45CB-B203-644A15FD2FEF}" srcOrd="1" destOrd="0" presId="urn:microsoft.com/office/officeart/2011/layout/CircleProcess"/>
    <dgm:cxn modelId="{CB43E812-B820-42B8-B31E-111B215DE6F9}" type="presParOf" srcId="{5FF51BB9-8CF2-45CB-B203-644A15FD2FEF}" destId="{FE2B936A-4217-41AA-A2D8-F7A65BFC0C3F}" srcOrd="0" destOrd="0" presId="urn:microsoft.com/office/officeart/2011/layout/CircleProcess"/>
    <dgm:cxn modelId="{75AE86E6-9F82-4D90-BD9D-0D56FCE78F38}" type="presParOf" srcId="{3D64E25C-EE0A-4E0B-9A07-E4BD7CA46AD1}" destId="{58479836-E629-4D07-8A71-3FC24E27D36A}" srcOrd="2" destOrd="0" presId="urn:microsoft.com/office/officeart/2011/layout/CircleProcess"/>
    <dgm:cxn modelId="{E4ED63AD-28E2-4A40-9EAA-B31E211E2C15}" type="presParOf" srcId="{3D64E25C-EE0A-4E0B-9A07-E4BD7CA46AD1}" destId="{8A5828C9-6689-4EBB-86A9-53079B78F487}" srcOrd="3" destOrd="0" presId="urn:microsoft.com/office/officeart/2011/layout/CircleProcess"/>
    <dgm:cxn modelId="{B0F9BE68-E098-4B96-A194-7C3DC7955286}" type="presParOf" srcId="{8A5828C9-6689-4EBB-86A9-53079B78F487}" destId="{DE3960D3-F152-4540-8610-F3D4C36D0177}" srcOrd="0" destOrd="0" presId="urn:microsoft.com/office/officeart/2011/layout/CircleProcess"/>
    <dgm:cxn modelId="{1DA88B9E-7DD2-44DB-B38A-B529B60E95D4}" type="presParOf" srcId="{3D64E25C-EE0A-4E0B-9A07-E4BD7CA46AD1}" destId="{6BE17706-EE84-4195-A727-D55F637FD89B}" srcOrd="4" destOrd="0" presId="urn:microsoft.com/office/officeart/2011/layout/CircleProcess"/>
    <dgm:cxn modelId="{595ACEBA-7DF6-4A68-98C5-E7F7F5E19841}" type="presParOf" srcId="{6BE17706-EE84-4195-A727-D55F637FD89B}" destId="{3A5B4C7B-DCF0-4679-9680-7EABDED63C19}" srcOrd="0" destOrd="0" presId="urn:microsoft.com/office/officeart/2011/layout/CircleProcess"/>
    <dgm:cxn modelId="{8A55AE7B-F91B-42EC-88FA-99433CA934D6}" type="presParOf" srcId="{3D64E25C-EE0A-4E0B-9A07-E4BD7CA46AD1}" destId="{C8B5121A-5D63-42F0-AF4F-8D9024CE1683}" srcOrd="5" destOrd="0" presId="urn:microsoft.com/office/officeart/2011/layout/CircleProcess"/>
    <dgm:cxn modelId="{FDFACFF3-690A-4830-AF55-2FF86EBB05E4}" type="presParOf" srcId="{3D64E25C-EE0A-4E0B-9A07-E4BD7CA46AD1}" destId="{9281D137-15EB-4914-A064-8C4564972B76}" srcOrd="6" destOrd="0" presId="urn:microsoft.com/office/officeart/2011/layout/CircleProcess"/>
    <dgm:cxn modelId="{4AF0276A-9523-4ABB-83FC-0B0B288B7007}" type="presParOf" srcId="{9281D137-15EB-4914-A064-8C4564972B76}" destId="{1448E3BB-0251-41AA-B064-E5D3A43A8D7D}" srcOrd="0" destOrd="0" presId="urn:microsoft.com/office/officeart/2011/layout/CircleProcess"/>
    <dgm:cxn modelId="{99025BCC-9140-4223-B9AE-BD7BAD465697}" type="presParOf" srcId="{3D64E25C-EE0A-4E0B-9A07-E4BD7CA46AD1}" destId="{E85642DA-8AC4-4D35-9C3A-489A9DA8EA4E}" srcOrd="7" destOrd="0" presId="urn:microsoft.com/office/officeart/2011/layout/CircleProcess"/>
    <dgm:cxn modelId="{E54091F2-2C8E-438E-B028-F9AE7C0BAB87}" type="presParOf" srcId="{E85642DA-8AC4-4D35-9C3A-489A9DA8EA4E}" destId="{F7CCDA36-F4AB-42D4-9F78-1DF7AB588E57}" srcOrd="0" destOrd="0" presId="urn:microsoft.com/office/officeart/2011/layout/CircleProcess"/>
    <dgm:cxn modelId="{BE4B22C9-FB7F-4DC6-A8A3-49730776C50E}" type="presParOf" srcId="{3D64E25C-EE0A-4E0B-9A07-E4BD7CA46AD1}" destId="{1D9001C8-C472-4435-8A72-267711AB5B7A}" srcOrd="8" destOrd="0" presId="urn:microsoft.com/office/officeart/2011/layout/CircleProcess"/>
    <dgm:cxn modelId="{641D959C-D5A4-48D6-B2FC-43F2966429F0}" type="presParOf" srcId="{3D64E25C-EE0A-4E0B-9A07-E4BD7CA46AD1}" destId="{3542FD93-EFEE-4D7B-8692-3ED990631336}" srcOrd="9" destOrd="0" presId="urn:microsoft.com/office/officeart/2011/layout/CircleProcess"/>
    <dgm:cxn modelId="{EE58ACBE-8297-4A0A-8135-15D67D4F7FFA}" type="presParOf" srcId="{3542FD93-EFEE-4D7B-8692-3ED990631336}" destId="{EA14504F-B204-4AD3-B2FF-7FC3FC27B54C}" srcOrd="0" destOrd="0" presId="urn:microsoft.com/office/officeart/2011/layout/CircleProcess"/>
    <dgm:cxn modelId="{353AD3C1-4E68-4C57-9ECC-29C4C240E7B2}" type="presParOf" srcId="{3D64E25C-EE0A-4E0B-9A07-E4BD7CA46AD1}" destId="{77D7555A-A1FC-4078-9B1B-67759DA9E794}" srcOrd="10" destOrd="0" presId="urn:microsoft.com/office/officeart/2011/layout/CircleProcess"/>
    <dgm:cxn modelId="{F37005B7-8920-41BF-ABAF-8EC4D74965FB}" type="presParOf" srcId="{77D7555A-A1FC-4078-9B1B-67759DA9E794}" destId="{2CE58C7B-4F9A-4E8E-B466-3091C0DCB8E7}" srcOrd="0" destOrd="0" presId="urn:microsoft.com/office/officeart/2011/layout/CircleProcess"/>
    <dgm:cxn modelId="{5B1DC79D-4A1C-426A-9E92-836E16009308}" type="presParOf" srcId="{3D64E25C-EE0A-4E0B-9A07-E4BD7CA46AD1}" destId="{E678C816-35C9-41E8-BEB2-93A819AEF94C}" srcOrd="11" destOrd="0" presId="urn:microsoft.com/office/officeart/2011/layout/CircleProcess"/>
    <dgm:cxn modelId="{FD04EE6F-D537-4A69-B6CD-224386A25F97}" type="presParOf" srcId="{3D64E25C-EE0A-4E0B-9A07-E4BD7CA46AD1}" destId="{7DEFBA1A-489D-4380-BA86-266E9DA16C50}" srcOrd="12" destOrd="0" presId="urn:microsoft.com/office/officeart/2011/layout/CircleProcess"/>
    <dgm:cxn modelId="{8CC52E92-D63B-49F0-AE06-534F511EDBC0}" type="presParOf" srcId="{7DEFBA1A-489D-4380-BA86-266E9DA16C50}" destId="{5CAFB2CB-BF69-4D92-9182-4BEC673F9AA2}" srcOrd="0" destOrd="0" presId="urn:microsoft.com/office/officeart/2011/layout/CircleProcess"/>
    <dgm:cxn modelId="{C8CEA1EA-AFBE-46AD-A947-1FFF04E57824}" type="presParOf" srcId="{3D64E25C-EE0A-4E0B-9A07-E4BD7CA46AD1}" destId="{9B5B9110-1F63-46B6-9F93-41750A9441C0}" srcOrd="13" destOrd="0" presId="urn:microsoft.com/office/officeart/2011/layout/CircleProcess"/>
    <dgm:cxn modelId="{31AA42AC-6955-4A4C-B10E-BB195E7145C6}" type="presParOf" srcId="{9B5B9110-1F63-46B6-9F93-41750A9441C0}" destId="{CB16C466-8154-4F9E-815B-A9403C7B34D3}" srcOrd="0" destOrd="0" presId="urn:microsoft.com/office/officeart/2011/layout/CircleProcess"/>
    <dgm:cxn modelId="{5AC8D2AC-0CD1-4180-8086-6B0C79CA1E30}" type="presParOf" srcId="{3D64E25C-EE0A-4E0B-9A07-E4BD7CA46AD1}" destId="{3CA2909F-A575-40B7-83E1-19D18F5072B1}" srcOrd="14" destOrd="0" presId="urn:microsoft.com/office/officeart/2011/layout/CircleProces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0C59D1-B0AE-4398-B1CD-7921B36AA7E3}"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en-IN"/>
        </a:p>
      </dgm:t>
    </dgm:pt>
    <dgm:pt modelId="{C33B33C1-BFBB-44CF-BC58-B41844C3490F}">
      <dgm:prSet phldrT="[Text]"/>
      <dgm:spPr>
        <a:xfrm>
          <a:off x="337359"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Fully connected layer</a:t>
          </a:r>
        </a:p>
      </dgm:t>
    </dgm:pt>
    <dgm:pt modelId="{473F8957-8F9F-478A-BB35-ED6A9249BDC5}" type="parTrans" cxnId="{B5241399-03CC-48C0-BACC-E946E128D1E7}">
      <dgm:prSet/>
      <dgm:spPr/>
      <dgm:t>
        <a:bodyPr/>
        <a:lstStyle/>
        <a:p>
          <a:endParaRPr lang="en-IN"/>
        </a:p>
      </dgm:t>
    </dgm:pt>
    <dgm:pt modelId="{96497CE6-AE8D-4E49-B70F-CEAAC705FA0E}" type="sibTrans" cxnId="{B5241399-03CC-48C0-BACC-E946E128D1E7}">
      <dgm:prSet/>
      <dgm:spPr/>
      <dgm:t>
        <a:bodyPr/>
        <a:lstStyle/>
        <a:p>
          <a:endParaRPr lang="en-IN"/>
        </a:p>
      </dgm:t>
    </dgm:pt>
    <dgm:pt modelId="{4F2E6533-98A4-4606-A8A9-BE6B0CDB974C}">
      <dgm:prSet phldrT="[Text]"/>
      <dgm:spPr>
        <a:xfrm>
          <a:off x="1718727"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Forward Propagation</a:t>
          </a:r>
        </a:p>
      </dgm:t>
    </dgm:pt>
    <dgm:pt modelId="{301B8E25-CD9F-4882-BC7C-395621DF8320}" type="parTrans" cxnId="{6D0C106C-8F98-4DE2-8046-68FB210A245B}">
      <dgm:prSet/>
      <dgm:spPr/>
      <dgm:t>
        <a:bodyPr/>
        <a:lstStyle/>
        <a:p>
          <a:endParaRPr lang="en-IN"/>
        </a:p>
      </dgm:t>
    </dgm:pt>
    <dgm:pt modelId="{E91831BB-4138-4D05-852B-42737C59870B}" type="sibTrans" cxnId="{6D0C106C-8F98-4DE2-8046-68FB210A245B}">
      <dgm:prSet/>
      <dgm:spPr/>
      <dgm:t>
        <a:bodyPr/>
        <a:lstStyle/>
        <a:p>
          <a:endParaRPr lang="en-IN"/>
        </a:p>
      </dgm:t>
    </dgm:pt>
    <dgm:pt modelId="{21A1AC71-7D69-4575-95C2-D0DCFF6EC08D}">
      <dgm:prSet phldrT="[Text]"/>
      <dgm:spPr>
        <a:xfrm>
          <a:off x="3100095"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dirty="0">
              <a:solidFill>
                <a:sysClr val="windowText" lastClr="000000">
                  <a:hueOff val="0"/>
                  <a:satOff val="0"/>
                  <a:lumOff val="0"/>
                  <a:alphaOff val="0"/>
                </a:sysClr>
              </a:solidFill>
              <a:latin typeface="Calibri" panose="020F0502020204030204"/>
              <a:ea typeface="+mn-ea"/>
              <a:cs typeface="+mn-cs"/>
            </a:rPr>
            <a:t>Backward Propagation</a:t>
          </a:r>
        </a:p>
      </dgm:t>
    </dgm:pt>
    <dgm:pt modelId="{EB499A78-375E-49AA-B02E-CB72BE6F98C5}" type="parTrans" cxnId="{D1CFE1DD-9FFE-4219-91EA-41C4BBEDFBD2}">
      <dgm:prSet/>
      <dgm:spPr/>
      <dgm:t>
        <a:bodyPr/>
        <a:lstStyle/>
        <a:p>
          <a:endParaRPr lang="en-IN"/>
        </a:p>
      </dgm:t>
    </dgm:pt>
    <dgm:pt modelId="{913D0837-83AE-4840-8894-6DE7BEA30A4E}" type="sibTrans" cxnId="{D1CFE1DD-9FFE-4219-91EA-41C4BBEDFBD2}">
      <dgm:prSet/>
      <dgm:spPr/>
      <dgm:t>
        <a:bodyPr/>
        <a:lstStyle/>
        <a:p>
          <a:endParaRPr lang="en-IN"/>
        </a:p>
      </dgm:t>
    </dgm:pt>
    <dgm:pt modelId="{DAD59A73-93A2-488B-8592-7D567D222961}">
      <dgm:prSet phldrT="[Text]"/>
      <dgm:spPr>
        <a:xfrm>
          <a:off x="4481463"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Loss function minimisation</a:t>
          </a:r>
        </a:p>
      </dgm:t>
    </dgm:pt>
    <dgm:pt modelId="{8629B840-7E44-4D90-B449-9B78F42BDED0}" type="parTrans" cxnId="{A7B5D079-7396-4642-85A1-0C70531E4D29}">
      <dgm:prSet/>
      <dgm:spPr/>
      <dgm:t>
        <a:bodyPr/>
        <a:lstStyle/>
        <a:p>
          <a:endParaRPr lang="en-IN"/>
        </a:p>
      </dgm:t>
    </dgm:pt>
    <dgm:pt modelId="{807A9958-1991-438A-BA2C-4BF5F90A5330}" type="sibTrans" cxnId="{A7B5D079-7396-4642-85A1-0C70531E4D29}">
      <dgm:prSet/>
      <dgm:spPr/>
      <dgm:t>
        <a:bodyPr/>
        <a:lstStyle/>
        <a:p>
          <a:endParaRPr lang="en-IN"/>
        </a:p>
      </dgm:t>
    </dgm:pt>
    <dgm:pt modelId="{6CA82C15-1FEE-4AD1-BD21-252B262931C5}">
      <dgm:prSet phldrT="[Text]"/>
      <dgm:spPr>
        <a:xfrm>
          <a:off x="5862119"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Final Classification</a:t>
          </a:r>
        </a:p>
      </dgm:t>
    </dgm:pt>
    <dgm:pt modelId="{BDCE1322-0F6A-44FC-88E6-3B99BD0113FA}" type="parTrans" cxnId="{A1A97D12-9B85-41ED-A280-6D00E56BF893}">
      <dgm:prSet/>
      <dgm:spPr/>
      <dgm:t>
        <a:bodyPr/>
        <a:lstStyle/>
        <a:p>
          <a:endParaRPr lang="en-IN"/>
        </a:p>
      </dgm:t>
    </dgm:pt>
    <dgm:pt modelId="{2490797B-8213-4C25-8C9E-BF10EBD39B09}" type="sibTrans" cxnId="{A1A97D12-9B85-41ED-A280-6D00E56BF893}">
      <dgm:prSet/>
      <dgm:spPr/>
      <dgm:t>
        <a:bodyPr/>
        <a:lstStyle/>
        <a:p>
          <a:endParaRPr lang="en-IN"/>
        </a:p>
      </dgm:t>
    </dgm:pt>
    <dgm:pt modelId="{97E06BE7-5548-4C7B-98B0-DE04C7E1D46E}" type="pres">
      <dgm:prSet presAssocID="{DE0C59D1-B0AE-4398-B1CD-7921B36AA7E3}" presName="Name0" presStyleCnt="0">
        <dgm:presLayoutVars>
          <dgm:chMax val="11"/>
          <dgm:chPref val="11"/>
          <dgm:dir/>
          <dgm:resizeHandles/>
        </dgm:presLayoutVars>
      </dgm:prSet>
      <dgm:spPr/>
    </dgm:pt>
    <dgm:pt modelId="{8B90F398-D7C6-443F-8991-5A954056D3C5}" type="pres">
      <dgm:prSet presAssocID="{6CA82C15-1FEE-4AD1-BD21-252B262931C5}" presName="Accent5" presStyleCnt="0"/>
      <dgm:spPr/>
    </dgm:pt>
    <dgm:pt modelId="{4985E8D7-292B-4804-AC1F-B9F8DF272916}" type="pres">
      <dgm:prSet presAssocID="{6CA82C15-1FEE-4AD1-BD21-252B262931C5}" presName="Accent" presStyleLbl="node1" presStyleIdx="0" presStyleCnt="5"/>
      <dgm:spPr>
        <a:xfrm>
          <a:off x="5818018" y="520450"/>
          <a:ext cx="1336555" cy="1336773"/>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6275C4EC-D0DD-4B69-A44E-3962FC5666F9}" type="pres">
      <dgm:prSet presAssocID="{6CA82C15-1FEE-4AD1-BD21-252B262931C5}" presName="ParentBackground5" presStyleCnt="0"/>
      <dgm:spPr/>
    </dgm:pt>
    <dgm:pt modelId="{B6669AFF-F8CB-42B1-A49F-1A92C899110B}" type="pres">
      <dgm:prSet presAssocID="{6CA82C15-1FEE-4AD1-BD21-252B262931C5}" presName="ParentBackground" presStyleLbl="fgAcc1" presStyleIdx="0" presStyleCnt="5"/>
      <dgm:spPr/>
    </dgm:pt>
    <dgm:pt modelId="{C82B77A3-B37E-4ABF-94EE-D2035784D3A7}" type="pres">
      <dgm:prSet presAssocID="{6CA82C15-1FEE-4AD1-BD21-252B262931C5}" presName="Parent5" presStyleLbl="revTx" presStyleIdx="0" presStyleCnt="0">
        <dgm:presLayoutVars>
          <dgm:chMax val="1"/>
          <dgm:chPref val="1"/>
          <dgm:bulletEnabled val="1"/>
        </dgm:presLayoutVars>
      </dgm:prSet>
      <dgm:spPr/>
    </dgm:pt>
    <dgm:pt modelId="{8A39D813-3B95-403D-9B24-7D30812D88A8}" type="pres">
      <dgm:prSet presAssocID="{DAD59A73-93A2-488B-8592-7D567D222961}" presName="Accent4" presStyleCnt="0"/>
      <dgm:spPr/>
    </dgm:pt>
    <dgm:pt modelId="{F6C51E06-A90D-40EC-A63D-8DE99E9F1EC3}" type="pres">
      <dgm:prSet presAssocID="{DAD59A73-93A2-488B-8592-7D567D222961}" presName="Accent" presStyleLbl="node1" presStyleIdx="1" presStyleCnt="5"/>
      <dgm:spPr>
        <a:xfrm rot="2700000">
          <a:off x="4436016" y="520519"/>
          <a:ext cx="1336400" cy="133640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2275B09A-C7F5-47E7-8817-DBD427BACB91}" type="pres">
      <dgm:prSet presAssocID="{DAD59A73-93A2-488B-8592-7D567D222961}" presName="ParentBackground4" presStyleCnt="0"/>
      <dgm:spPr/>
    </dgm:pt>
    <dgm:pt modelId="{28409FDF-F6AD-4C74-A81C-5FA04540E3B9}" type="pres">
      <dgm:prSet presAssocID="{DAD59A73-93A2-488B-8592-7D567D222961}" presName="ParentBackground" presStyleLbl="fgAcc1" presStyleIdx="1" presStyleCnt="5"/>
      <dgm:spPr/>
    </dgm:pt>
    <dgm:pt modelId="{417EECE9-942C-4FE0-9DBB-D526CF21E6E9}" type="pres">
      <dgm:prSet presAssocID="{DAD59A73-93A2-488B-8592-7D567D222961}" presName="Parent4" presStyleLbl="revTx" presStyleIdx="0" presStyleCnt="0">
        <dgm:presLayoutVars>
          <dgm:chMax val="1"/>
          <dgm:chPref val="1"/>
          <dgm:bulletEnabled val="1"/>
        </dgm:presLayoutVars>
      </dgm:prSet>
      <dgm:spPr/>
    </dgm:pt>
    <dgm:pt modelId="{DE1ECFB5-A3AD-43D3-93CD-CF33E71BB1EC}" type="pres">
      <dgm:prSet presAssocID="{21A1AC71-7D69-4575-95C2-D0DCFF6EC08D}" presName="Accent3" presStyleCnt="0"/>
      <dgm:spPr/>
    </dgm:pt>
    <dgm:pt modelId="{CA46E764-B5BC-439A-B84A-FE790E7FF46D}" type="pres">
      <dgm:prSet presAssocID="{21A1AC71-7D69-4575-95C2-D0DCFF6EC08D}" presName="Accent" presStyleLbl="node1" presStyleIdx="2" presStyleCnt="5"/>
      <dgm:spPr>
        <a:xfrm rot="2700000">
          <a:off x="3055359" y="520519"/>
          <a:ext cx="1336400" cy="133640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F7D49D7B-5230-448F-8938-67CED244AF77}" type="pres">
      <dgm:prSet presAssocID="{21A1AC71-7D69-4575-95C2-D0DCFF6EC08D}" presName="ParentBackground3" presStyleCnt="0"/>
      <dgm:spPr/>
    </dgm:pt>
    <dgm:pt modelId="{F9B9BE62-E564-4804-A22E-87F26E8038DC}" type="pres">
      <dgm:prSet presAssocID="{21A1AC71-7D69-4575-95C2-D0DCFF6EC08D}" presName="ParentBackground" presStyleLbl="fgAcc1" presStyleIdx="2" presStyleCnt="5"/>
      <dgm:spPr/>
    </dgm:pt>
    <dgm:pt modelId="{CF0C5E96-CEB5-4EDB-AC39-24A4A3AE08D9}" type="pres">
      <dgm:prSet presAssocID="{21A1AC71-7D69-4575-95C2-D0DCFF6EC08D}" presName="Parent3" presStyleLbl="revTx" presStyleIdx="0" presStyleCnt="0">
        <dgm:presLayoutVars>
          <dgm:chMax val="1"/>
          <dgm:chPref val="1"/>
          <dgm:bulletEnabled val="1"/>
        </dgm:presLayoutVars>
      </dgm:prSet>
      <dgm:spPr/>
    </dgm:pt>
    <dgm:pt modelId="{C898DE84-AF54-46C0-A8B9-CAD48B743891}" type="pres">
      <dgm:prSet presAssocID="{4F2E6533-98A4-4606-A8A9-BE6B0CDB974C}" presName="Accent2" presStyleCnt="0"/>
      <dgm:spPr/>
    </dgm:pt>
    <dgm:pt modelId="{0E44B51E-85B1-4669-B3A5-7CA4C1B4090A}" type="pres">
      <dgm:prSet presAssocID="{4F2E6533-98A4-4606-A8A9-BE6B0CDB974C}" presName="Accent" presStyleLbl="node1" presStyleIdx="3" presStyleCnt="5"/>
      <dgm:spPr>
        <a:xfrm rot="2700000">
          <a:off x="1673992" y="520519"/>
          <a:ext cx="1336400" cy="133640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F468DE70-9575-4E46-ADCC-1F95ACB18FB9}" type="pres">
      <dgm:prSet presAssocID="{4F2E6533-98A4-4606-A8A9-BE6B0CDB974C}" presName="ParentBackground2" presStyleCnt="0"/>
      <dgm:spPr/>
    </dgm:pt>
    <dgm:pt modelId="{1E90D5C8-179C-4E8E-B8A8-2C4909091C97}" type="pres">
      <dgm:prSet presAssocID="{4F2E6533-98A4-4606-A8A9-BE6B0CDB974C}" presName="ParentBackground" presStyleLbl="fgAcc1" presStyleIdx="3" presStyleCnt="5"/>
      <dgm:spPr/>
    </dgm:pt>
    <dgm:pt modelId="{8A3AF3E9-1B79-4B6F-A359-80C11B761795}" type="pres">
      <dgm:prSet presAssocID="{4F2E6533-98A4-4606-A8A9-BE6B0CDB974C}" presName="Parent2" presStyleLbl="revTx" presStyleIdx="0" presStyleCnt="0">
        <dgm:presLayoutVars>
          <dgm:chMax val="1"/>
          <dgm:chPref val="1"/>
          <dgm:bulletEnabled val="1"/>
        </dgm:presLayoutVars>
      </dgm:prSet>
      <dgm:spPr/>
    </dgm:pt>
    <dgm:pt modelId="{7CA566EB-6CAE-4B4D-B5A4-455FEF20EB91}" type="pres">
      <dgm:prSet presAssocID="{C33B33C1-BFBB-44CF-BC58-B41844C3490F}" presName="Accent1" presStyleCnt="0"/>
      <dgm:spPr/>
    </dgm:pt>
    <dgm:pt modelId="{234100C9-9537-4534-BFAF-65E2CB734AF8}" type="pres">
      <dgm:prSet presAssocID="{C33B33C1-BFBB-44CF-BC58-B41844C3490F}" presName="Accent" presStyleLbl="node1" presStyleIdx="4" presStyleCnt="5"/>
      <dgm:spPr>
        <a:xfrm rot="2700000">
          <a:off x="292624" y="520519"/>
          <a:ext cx="1336400" cy="133640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2C570F44-F7F8-424D-83BA-5AB8D5A9BB0B}" type="pres">
      <dgm:prSet presAssocID="{C33B33C1-BFBB-44CF-BC58-B41844C3490F}" presName="ParentBackground1" presStyleCnt="0"/>
      <dgm:spPr/>
    </dgm:pt>
    <dgm:pt modelId="{BBDBD953-DC2A-4390-A87C-EFFBC5363F7F}" type="pres">
      <dgm:prSet presAssocID="{C33B33C1-BFBB-44CF-BC58-B41844C3490F}" presName="ParentBackground" presStyleLbl="fgAcc1" presStyleIdx="4" presStyleCnt="5"/>
      <dgm:spPr/>
    </dgm:pt>
    <dgm:pt modelId="{C2A93138-1A31-467E-8A1E-AE2C6F1B8099}" type="pres">
      <dgm:prSet presAssocID="{C33B33C1-BFBB-44CF-BC58-B41844C3490F}" presName="Parent1" presStyleLbl="revTx" presStyleIdx="0" presStyleCnt="0">
        <dgm:presLayoutVars>
          <dgm:chMax val="1"/>
          <dgm:chPref val="1"/>
          <dgm:bulletEnabled val="1"/>
        </dgm:presLayoutVars>
      </dgm:prSet>
      <dgm:spPr/>
    </dgm:pt>
  </dgm:ptLst>
  <dgm:cxnLst>
    <dgm:cxn modelId="{26714B0F-0131-4AB9-98C9-CCE3406AF5FC}" type="presOf" srcId="{21A1AC71-7D69-4575-95C2-D0DCFF6EC08D}" destId="{F9B9BE62-E564-4804-A22E-87F26E8038DC}" srcOrd="0" destOrd="0" presId="urn:microsoft.com/office/officeart/2011/layout/CircleProcess"/>
    <dgm:cxn modelId="{A1A97D12-9B85-41ED-A280-6D00E56BF893}" srcId="{DE0C59D1-B0AE-4398-B1CD-7921B36AA7E3}" destId="{6CA82C15-1FEE-4AD1-BD21-252B262931C5}" srcOrd="4" destOrd="0" parTransId="{BDCE1322-0F6A-44FC-88E6-3B99BD0113FA}" sibTransId="{2490797B-8213-4C25-8C9E-BF10EBD39B09}"/>
    <dgm:cxn modelId="{17518C38-34D3-4B17-92F9-AAF0EC8DE590}" type="presOf" srcId="{4F2E6533-98A4-4606-A8A9-BE6B0CDB974C}" destId="{8A3AF3E9-1B79-4B6F-A359-80C11B761795}" srcOrd="1" destOrd="0" presId="urn:microsoft.com/office/officeart/2011/layout/CircleProcess"/>
    <dgm:cxn modelId="{2762D139-BE34-409C-8AC7-2CD0871AF97D}" type="presOf" srcId="{6CA82C15-1FEE-4AD1-BD21-252B262931C5}" destId="{C82B77A3-B37E-4ABF-94EE-D2035784D3A7}" srcOrd="1" destOrd="0" presId="urn:microsoft.com/office/officeart/2011/layout/CircleProcess"/>
    <dgm:cxn modelId="{53B9EE6A-D17B-4D19-9C13-EBCE33628884}" type="presOf" srcId="{DAD59A73-93A2-488B-8592-7D567D222961}" destId="{417EECE9-942C-4FE0-9DBB-D526CF21E6E9}" srcOrd="1" destOrd="0" presId="urn:microsoft.com/office/officeart/2011/layout/CircleProcess"/>
    <dgm:cxn modelId="{6D0C106C-8F98-4DE2-8046-68FB210A245B}" srcId="{DE0C59D1-B0AE-4398-B1CD-7921B36AA7E3}" destId="{4F2E6533-98A4-4606-A8A9-BE6B0CDB974C}" srcOrd="1" destOrd="0" parTransId="{301B8E25-CD9F-4882-BC7C-395621DF8320}" sibTransId="{E91831BB-4138-4D05-852B-42737C59870B}"/>
    <dgm:cxn modelId="{A7B5D079-7396-4642-85A1-0C70531E4D29}" srcId="{DE0C59D1-B0AE-4398-B1CD-7921B36AA7E3}" destId="{DAD59A73-93A2-488B-8592-7D567D222961}" srcOrd="3" destOrd="0" parTransId="{8629B840-7E44-4D90-B449-9B78F42BDED0}" sibTransId="{807A9958-1991-438A-BA2C-4BF5F90A5330}"/>
    <dgm:cxn modelId="{B5241399-03CC-48C0-BACC-E946E128D1E7}" srcId="{DE0C59D1-B0AE-4398-B1CD-7921B36AA7E3}" destId="{C33B33C1-BFBB-44CF-BC58-B41844C3490F}" srcOrd="0" destOrd="0" parTransId="{473F8957-8F9F-478A-BB35-ED6A9249BDC5}" sibTransId="{96497CE6-AE8D-4E49-B70F-CEAAC705FA0E}"/>
    <dgm:cxn modelId="{6B8D33A7-5DC4-4D10-BA78-E672708B128C}" type="presOf" srcId="{21A1AC71-7D69-4575-95C2-D0DCFF6EC08D}" destId="{CF0C5E96-CEB5-4EDB-AC39-24A4A3AE08D9}" srcOrd="1" destOrd="0" presId="urn:microsoft.com/office/officeart/2011/layout/CircleProcess"/>
    <dgm:cxn modelId="{89481DC3-7C2E-4CAD-BF14-BE4687F5C7EA}" type="presOf" srcId="{C33B33C1-BFBB-44CF-BC58-B41844C3490F}" destId="{BBDBD953-DC2A-4390-A87C-EFFBC5363F7F}" srcOrd="0" destOrd="0" presId="urn:microsoft.com/office/officeart/2011/layout/CircleProcess"/>
    <dgm:cxn modelId="{393129C6-CACC-4EBB-B07B-A0841033A975}" type="presOf" srcId="{DE0C59D1-B0AE-4398-B1CD-7921B36AA7E3}" destId="{97E06BE7-5548-4C7B-98B0-DE04C7E1D46E}" srcOrd="0" destOrd="0" presId="urn:microsoft.com/office/officeart/2011/layout/CircleProcess"/>
    <dgm:cxn modelId="{C0B7DADB-DF50-41BB-B898-6D8605A37E41}" type="presOf" srcId="{6CA82C15-1FEE-4AD1-BD21-252B262931C5}" destId="{B6669AFF-F8CB-42B1-A49F-1A92C899110B}" srcOrd="0" destOrd="0" presId="urn:microsoft.com/office/officeart/2011/layout/CircleProcess"/>
    <dgm:cxn modelId="{D1CFE1DD-9FFE-4219-91EA-41C4BBEDFBD2}" srcId="{DE0C59D1-B0AE-4398-B1CD-7921B36AA7E3}" destId="{21A1AC71-7D69-4575-95C2-D0DCFF6EC08D}" srcOrd="2" destOrd="0" parTransId="{EB499A78-375E-49AA-B02E-CB72BE6F98C5}" sibTransId="{913D0837-83AE-4840-8894-6DE7BEA30A4E}"/>
    <dgm:cxn modelId="{6A0969EB-9DF0-49DA-AD15-7CA8E2E0449F}" type="presOf" srcId="{DAD59A73-93A2-488B-8592-7D567D222961}" destId="{28409FDF-F6AD-4C74-A81C-5FA04540E3B9}" srcOrd="0" destOrd="0" presId="urn:microsoft.com/office/officeart/2011/layout/CircleProcess"/>
    <dgm:cxn modelId="{D2A8D1F6-E0AF-469D-B2FF-DE4471506A9D}" type="presOf" srcId="{C33B33C1-BFBB-44CF-BC58-B41844C3490F}" destId="{C2A93138-1A31-467E-8A1E-AE2C6F1B8099}" srcOrd="1" destOrd="0" presId="urn:microsoft.com/office/officeart/2011/layout/CircleProcess"/>
    <dgm:cxn modelId="{178EDFF9-887E-4AC2-92A2-8DC9F502F03F}" type="presOf" srcId="{4F2E6533-98A4-4606-A8A9-BE6B0CDB974C}" destId="{1E90D5C8-179C-4E8E-B8A8-2C4909091C97}" srcOrd="0" destOrd="0" presId="urn:microsoft.com/office/officeart/2011/layout/CircleProcess"/>
    <dgm:cxn modelId="{5BC8011D-3671-420C-BD3D-13B44D972BD2}" type="presParOf" srcId="{97E06BE7-5548-4C7B-98B0-DE04C7E1D46E}" destId="{8B90F398-D7C6-443F-8991-5A954056D3C5}" srcOrd="0" destOrd="0" presId="urn:microsoft.com/office/officeart/2011/layout/CircleProcess"/>
    <dgm:cxn modelId="{BCEA6535-8EEF-4E72-80E2-A5D00EA02BA1}" type="presParOf" srcId="{8B90F398-D7C6-443F-8991-5A954056D3C5}" destId="{4985E8D7-292B-4804-AC1F-B9F8DF272916}" srcOrd="0" destOrd="0" presId="urn:microsoft.com/office/officeart/2011/layout/CircleProcess"/>
    <dgm:cxn modelId="{83B1C95A-7E4A-4F77-94DB-F0CC72941099}" type="presParOf" srcId="{97E06BE7-5548-4C7B-98B0-DE04C7E1D46E}" destId="{6275C4EC-D0DD-4B69-A44E-3962FC5666F9}" srcOrd="1" destOrd="0" presId="urn:microsoft.com/office/officeart/2011/layout/CircleProcess"/>
    <dgm:cxn modelId="{E7FF76F9-A38B-4F29-9B4A-AAC874E203CF}" type="presParOf" srcId="{6275C4EC-D0DD-4B69-A44E-3962FC5666F9}" destId="{B6669AFF-F8CB-42B1-A49F-1A92C899110B}" srcOrd="0" destOrd="0" presId="urn:microsoft.com/office/officeart/2011/layout/CircleProcess"/>
    <dgm:cxn modelId="{73BE1070-BD7D-4B14-9A31-2489A293E1DE}" type="presParOf" srcId="{97E06BE7-5548-4C7B-98B0-DE04C7E1D46E}" destId="{C82B77A3-B37E-4ABF-94EE-D2035784D3A7}" srcOrd="2" destOrd="0" presId="urn:microsoft.com/office/officeart/2011/layout/CircleProcess"/>
    <dgm:cxn modelId="{E2938812-A0CA-4833-984F-93CBD4DE7C7C}" type="presParOf" srcId="{97E06BE7-5548-4C7B-98B0-DE04C7E1D46E}" destId="{8A39D813-3B95-403D-9B24-7D30812D88A8}" srcOrd="3" destOrd="0" presId="urn:microsoft.com/office/officeart/2011/layout/CircleProcess"/>
    <dgm:cxn modelId="{639B74F1-2980-442B-B2F1-3EA022F21177}" type="presParOf" srcId="{8A39D813-3B95-403D-9B24-7D30812D88A8}" destId="{F6C51E06-A90D-40EC-A63D-8DE99E9F1EC3}" srcOrd="0" destOrd="0" presId="urn:microsoft.com/office/officeart/2011/layout/CircleProcess"/>
    <dgm:cxn modelId="{47C930F3-3FC4-45AD-8DDA-412AF9CD2202}" type="presParOf" srcId="{97E06BE7-5548-4C7B-98B0-DE04C7E1D46E}" destId="{2275B09A-C7F5-47E7-8817-DBD427BACB91}" srcOrd="4" destOrd="0" presId="urn:microsoft.com/office/officeart/2011/layout/CircleProcess"/>
    <dgm:cxn modelId="{DB4CC9EB-2F61-4768-B1B8-D7C5FF06DEBC}" type="presParOf" srcId="{2275B09A-C7F5-47E7-8817-DBD427BACB91}" destId="{28409FDF-F6AD-4C74-A81C-5FA04540E3B9}" srcOrd="0" destOrd="0" presId="urn:microsoft.com/office/officeart/2011/layout/CircleProcess"/>
    <dgm:cxn modelId="{5F6E2B77-CFB5-47D2-BFAF-07BCFEE06A07}" type="presParOf" srcId="{97E06BE7-5548-4C7B-98B0-DE04C7E1D46E}" destId="{417EECE9-942C-4FE0-9DBB-D526CF21E6E9}" srcOrd="5" destOrd="0" presId="urn:microsoft.com/office/officeart/2011/layout/CircleProcess"/>
    <dgm:cxn modelId="{8FF8EE5F-AA6B-41E9-A65E-05D866592EF8}" type="presParOf" srcId="{97E06BE7-5548-4C7B-98B0-DE04C7E1D46E}" destId="{DE1ECFB5-A3AD-43D3-93CD-CF33E71BB1EC}" srcOrd="6" destOrd="0" presId="urn:microsoft.com/office/officeart/2011/layout/CircleProcess"/>
    <dgm:cxn modelId="{F04DAF2D-A852-4B13-AFB1-C17560B082DD}" type="presParOf" srcId="{DE1ECFB5-A3AD-43D3-93CD-CF33E71BB1EC}" destId="{CA46E764-B5BC-439A-B84A-FE790E7FF46D}" srcOrd="0" destOrd="0" presId="urn:microsoft.com/office/officeart/2011/layout/CircleProcess"/>
    <dgm:cxn modelId="{5DBA9B3B-136D-4FE8-9028-AEBF37159F69}" type="presParOf" srcId="{97E06BE7-5548-4C7B-98B0-DE04C7E1D46E}" destId="{F7D49D7B-5230-448F-8938-67CED244AF77}" srcOrd="7" destOrd="0" presId="urn:microsoft.com/office/officeart/2011/layout/CircleProcess"/>
    <dgm:cxn modelId="{DD6B80E9-4D18-428F-9154-BEED1632BC6A}" type="presParOf" srcId="{F7D49D7B-5230-448F-8938-67CED244AF77}" destId="{F9B9BE62-E564-4804-A22E-87F26E8038DC}" srcOrd="0" destOrd="0" presId="urn:microsoft.com/office/officeart/2011/layout/CircleProcess"/>
    <dgm:cxn modelId="{CF4F49F1-8E5B-4CDA-8137-22CF65B0EBFC}" type="presParOf" srcId="{97E06BE7-5548-4C7B-98B0-DE04C7E1D46E}" destId="{CF0C5E96-CEB5-4EDB-AC39-24A4A3AE08D9}" srcOrd="8" destOrd="0" presId="urn:microsoft.com/office/officeart/2011/layout/CircleProcess"/>
    <dgm:cxn modelId="{45C4715B-0C52-4F78-B808-2D59F0285727}" type="presParOf" srcId="{97E06BE7-5548-4C7B-98B0-DE04C7E1D46E}" destId="{C898DE84-AF54-46C0-A8B9-CAD48B743891}" srcOrd="9" destOrd="0" presId="urn:microsoft.com/office/officeart/2011/layout/CircleProcess"/>
    <dgm:cxn modelId="{ACF0542D-83C1-4B7D-BB79-A78A312C818C}" type="presParOf" srcId="{C898DE84-AF54-46C0-A8B9-CAD48B743891}" destId="{0E44B51E-85B1-4669-B3A5-7CA4C1B4090A}" srcOrd="0" destOrd="0" presId="urn:microsoft.com/office/officeart/2011/layout/CircleProcess"/>
    <dgm:cxn modelId="{CDC089C3-ABB9-4D60-92FA-029A23CC7CF4}" type="presParOf" srcId="{97E06BE7-5548-4C7B-98B0-DE04C7E1D46E}" destId="{F468DE70-9575-4E46-ADCC-1F95ACB18FB9}" srcOrd="10" destOrd="0" presId="urn:microsoft.com/office/officeart/2011/layout/CircleProcess"/>
    <dgm:cxn modelId="{76BBA165-036C-481B-81B3-69520A92E30C}" type="presParOf" srcId="{F468DE70-9575-4E46-ADCC-1F95ACB18FB9}" destId="{1E90D5C8-179C-4E8E-B8A8-2C4909091C97}" srcOrd="0" destOrd="0" presId="urn:microsoft.com/office/officeart/2011/layout/CircleProcess"/>
    <dgm:cxn modelId="{FE679365-BBE8-4D29-87A7-2466546F09FB}" type="presParOf" srcId="{97E06BE7-5548-4C7B-98B0-DE04C7E1D46E}" destId="{8A3AF3E9-1B79-4B6F-A359-80C11B761795}" srcOrd="11" destOrd="0" presId="urn:microsoft.com/office/officeart/2011/layout/CircleProcess"/>
    <dgm:cxn modelId="{F262E11C-734F-4CBA-AA4A-E8047A921826}" type="presParOf" srcId="{97E06BE7-5548-4C7B-98B0-DE04C7E1D46E}" destId="{7CA566EB-6CAE-4B4D-B5A4-455FEF20EB91}" srcOrd="12" destOrd="0" presId="urn:microsoft.com/office/officeart/2011/layout/CircleProcess"/>
    <dgm:cxn modelId="{95C27DD7-EBCD-4741-96AC-2E22CF75E1DB}" type="presParOf" srcId="{7CA566EB-6CAE-4B4D-B5A4-455FEF20EB91}" destId="{234100C9-9537-4534-BFAF-65E2CB734AF8}" srcOrd="0" destOrd="0" presId="urn:microsoft.com/office/officeart/2011/layout/CircleProcess"/>
    <dgm:cxn modelId="{C5E36A16-0B3F-4D89-A7B1-A6E38D3FD109}" type="presParOf" srcId="{97E06BE7-5548-4C7B-98B0-DE04C7E1D46E}" destId="{2C570F44-F7F8-424D-83BA-5AB8D5A9BB0B}" srcOrd="13" destOrd="0" presId="urn:microsoft.com/office/officeart/2011/layout/CircleProcess"/>
    <dgm:cxn modelId="{14C03AE5-C5A1-4C21-832A-53BB86C0D4B9}" type="presParOf" srcId="{2C570F44-F7F8-424D-83BA-5AB8D5A9BB0B}" destId="{BBDBD953-DC2A-4390-A87C-EFFBC5363F7F}" srcOrd="0" destOrd="0" presId="urn:microsoft.com/office/officeart/2011/layout/CircleProcess"/>
    <dgm:cxn modelId="{9D21D25E-E9E7-48D9-A1D5-00A1383A0541}" type="presParOf" srcId="{97E06BE7-5548-4C7B-98B0-DE04C7E1D46E}" destId="{C2A93138-1A31-467E-8A1E-AE2C6F1B8099}" srcOrd="14" destOrd="0" presId="urn:microsoft.com/office/officeart/2011/layout/CircleProcess"/>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74EAA-B69A-4258-9812-0E1124CB691C}">
      <dsp:nvSpPr>
        <dsp:cNvPr id="0" name=""/>
        <dsp:cNvSpPr/>
      </dsp:nvSpPr>
      <dsp:spPr>
        <a:xfrm>
          <a:off x="5686539" y="550816"/>
          <a:ext cx="1296623" cy="1296835"/>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2B936A-4217-41AA-A2D8-F7A65BFC0C3F}">
      <dsp:nvSpPr>
        <dsp:cNvPr id="0" name=""/>
        <dsp:cNvSpPr/>
      </dsp:nvSpPr>
      <dsp:spPr>
        <a:xfrm>
          <a:off x="5729323" y="594051"/>
          <a:ext cx="1210365" cy="1210364"/>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a:solidFill>
                <a:sysClr val="windowText" lastClr="000000">
                  <a:hueOff val="0"/>
                  <a:satOff val="0"/>
                  <a:lumOff val="0"/>
                  <a:alphaOff val="0"/>
                </a:sysClr>
              </a:solidFill>
              <a:latin typeface="Calibri" panose="020F0502020204030204"/>
              <a:ea typeface="+mn-ea"/>
              <a:cs typeface="+mn-cs"/>
            </a:rPr>
            <a:t>Fully connected layer</a:t>
          </a:r>
        </a:p>
        <a:p>
          <a:pPr marL="0" lvl="0" indent="0" algn="ctr" defTabSz="311150">
            <a:lnSpc>
              <a:spcPct val="90000"/>
            </a:lnSpc>
            <a:spcBef>
              <a:spcPct val="0"/>
            </a:spcBef>
            <a:spcAft>
              <a:spcPct val="35000"/>
            </a:spcAft>
            <a:buNone/>
          </a:pPr>
          <a:r>
            <a:rPr lang="en-IN" sz="700" kern="1200">
              <a:solidFill>
                <a:sysClr val="windowText" lastClr="000000">
                  <a:hueOff val="0"/>
                  <a:satOff val="0"/>
                  <a:lumOff val="0"/>
                  <a:alphaOff val="0"/>
                </a:sysClr>
              </a:solidFill>
              <a:latin typeface="Calibri" panose="020F0502020204030204"/>
              <a:ea typeface="+mn-ea"/>
              <a:cs typeface="+mn-cs"/>
            </a:rPr>
            <a:t>Sigmoid function</a:t>
          </a:r>
        </a:p>
      </dsp:txBody>
      <dsp:txXfrm>
        <a:off x="6029152" y="893593"/>
        <a:ext cx="611397" cy="611281"/>
      </dsp:txXfrm>
    </dsp:sp>
    <dsp:sp modelId="{DE3960D3-F152-4540-8610-F3D4C36D0177}">
      <dsp:nvSpPr>
        <dsp:cNvPr id="0" name=""/>
        <dsp:cNvSpPr/>
      </dsp:nvSpPr>
      <dsp:spPr>
        <a:xfrm rot="2700000">
          <a:off x="4345827" y="550883"/>
          <a:ext cx="1296473" cy="1296473"/>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5B4C7B-DCF0-4679-9680-7EABDED63C19}">
      <dsp:nvSpPr>
        <dsp:cNvPr id="0" name=""/>
        <dsp:cNvSpPr/>
      </dsp:nvSpPr>
      <dsp:spPr>
        <a:xfrm>
          <a:off x="4389915" y="594051"/>
          <a:ext cx="1210365" cy="1210364"/>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dirty="0">
              <a:solidFill>
                <a:sysClr val="windowText" lastClr="000000">
                  <a:hueOff val="0"/>
                  <a:satOff val="0"/>
                  <a:lumOff val="0"/>
                  <a:alphaOff val="0"/>
                </a:sysClr>
              </a:solidFill>
              <a:latin typeface="Calibri" panose="020F0502020204030204"/>
              <a:ea typeface="+mn-ea"/>
              <a:cs typeface="+mn-cs"/>
            </a:rPr>
            <a:t>Flatten </a:t>
          </a:r>
        </a:p>
        <a:p>
          <a:pPr marL="0" lvl="0" indent="0" algn="ctr" defTabSz="311150">
            <a:lnSpc>
              <a:spcPct val="90000"/>
            </a:lnSpc>
            <a:spcBef>
              <a:spcPct val="0"/>
            </a:spcBef>
            <a:spcAft>
              <a:spcPct val="35000"/>
            </a:spcAft>
            <a:buNone/>
          </a:pPr>
          <a:r>
            <a:rPr lang="en-IN" sz="700" kern="1200" dirty="0">
              <a:solidFill>
                <a:sysClr val="windowText" lastClr="000000">
                  <a:hueOff val="0"/>
                  <a:satOff val="0"/>
                  <a:lumOff val="0"/>
                  <a:alphaOff val="0"/>
                </a:sysClr>
              </a:solidFill>
              <a:latin typeface="Calibri" panose="020F0502020204030204"/>
              <a:ea typeface="+mn-ea"/>
              <a:cs typeface="+mn-cs"/>
            </a:rPr>
            <a:t> Dense </a:t>
          </a:r>
        </a:p>
        <a:p>
          <a:pPr marL="0" lvl="0" indent="0" algn="ctr" defTabSz="311150">
            <a:lnSpc>
              <a:spcPct val="90000"/>
            </a:lnSpc>
            <a:spcBef>
              <a:spcPct val="0"/>
            </a:spcBef>
            <a:spcAft>
              <a:spcPct val="35000"/>
            </a:spcAft>
            <a:buNone/>
          </a:pPr>
          <a:r>
            <a:rPr lang="en-IN" sz="700" kern="1200" dirty="0">
              <a:solidFill>
                <a:sysClr val="windowText" lastClr="000000">
                  <a:hueOff val="0"/>
                  <a:satOff val="0"/>
                  <a:lumOff val="0"/>
                  <a:alphaOff val="0"/>
                </a:sysClr>
              </a:solidFill>
              <a:latin typeface="Calibri" panose="020F0502020204030204"/>
              <a:ea typeface="+mn-ea"/>
              <a:cs typeface="+mn-cs"/>
            </a:rPr>
            <a:t> ReLU Activation</a:t>
          </a:r>
        </a:p>
      </dsp:txBody>
      <dsp:txXfrm>
        <a:off x="4689055" y="893593"/>
        <a:ext cx="611397" cy="611281"/>
      </dsp:txXfrm>
    </dsp:sp>
    <dsp:sp modelId="{1448E3BB-0251-41AA-B064-E5D3A43A8D7D}">
      <dsp:nvSpPr>
        <dsp:cNvPr id="0" name=""/>
        <dsp:cNvSpPr/>
      </dsp:nvSpPr>
      <dsp:spPr>
        <a:xfrm rot="2700000">
          <a:off x="3006420" y="550883"/>
          <a:ext cx="1296473" cy="1296473"/>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CDA36-F4AB-42D4-9F78-1DF7AB588E57}">
      <dsp:nvSpPr>
        <dsp:cNvPr id="0" name=""/>
        <dsp:cNvSpPr/>
      </dsp:nvSpPr>
      <dsp:spPr>
        <a:xfrm>
          <a:off x="3049818" y="594051"/>
          <a:ext cx="1210365" cy="1210364"/>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a:solidFill>
                <a:sysClr val="windowText" lastClr="000000">
                  <a:hueOff val="0"/>
                  <a:satOff val="0"/>
                  <a:lumOff val="0"/>
                  <a:alphaOff val="0"/>
                </a:sysClr>
              </a:solidFill>
              <a:latin typeface="Calibri" panose="020F0502020204030204"/>
              <a:ea typeface="+mn-ea"/>
              <a:cs typeface="+mn-cs"/>
            </a:rPr>
            <a:t>Max Pooling</a:t>
          </a:r>
        </a:p>
      </dsp:txBody>
      <dsp:txXfrm>
        <a:off x="3348957" y="893593"/>
        <a:ext cx="611397" cy="611281"/>
      </dsp:txXfrm>
    </dsp:sp>
    <dsp:sp modelId="{EA14504F-B204-4AD3-B2FF-7FC3FC27B54C}">
      <dsp:nvSpPr>
        <dsp:cNvPr id="0" name=""/>
        <dsp:cNvSpPr/>
      </dsp:nvSpPr>
      <dsp:spPr>
        <a:xfrm rot="2700000">
          <a:off x="1666322" y="550883"/>
          <a:ext cx="1296473" cy="1296473"/>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58C7B-4F9A-4E8E-B466-3091C0DCB8E7}">
      <dsp:nvSpPr>
        <dsp:cNvPr id="0" name=""/>
        <dsp:cNvSpPr/>
      </dsp:nvSpPr>
      <dsp:spPr>
        <a:xfrm>
          <a:off x="1709721" y="594051"/>
          <a:ext cx="1210365" cy="1210364"/>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a:solidFill>
                <a:sysClr val="windowText" lastClr="000000">
                  <a:hueOff val="0"/>
                  <a:satOff val="0"/>
                  <a:lumOff val="0"/>
                  <a:alphaOff val="0"/>
                </a:sysClr>
              </a:solidFill>
              <a:latin typeface="Calibri" panose="020F0502020204030204"/>
              <a:ea typeface="+mn-ea"/>
              <a:cs typeface="+mn-cs"/>
            </a:rPr>
            <a:t>Convolution 2D</a:t>
          </a:r>
        </a:p>
        <a:p>
          <a:pPr marL="0" lvl="0" indent="0" algn="ctr" defTabSz="311150">
            <a:lnSpc>
              <a:spcPct val="90000"/>
            </a:lnSpc>
            <a:spcBef>
              <a:spcPct val="0"/>
            </a:spcBef>
            <a:spcAft>
              <a:spcPct val="35000"/>
            </a:spcAft>
            <a:buNone/>
          </a:pPr>
          <a:r>
            <a:rPr lang="en-IN" sz="700" kern="1200">
              <a:solidFill>
                <a:sysClr val="windowText" lastClr="000000">
                  <a:hueOff val="0"/>
                  <a:satOff val="0"/>
                  <a:lumOff val="0"/>
                  <a:alphaOff val="0"/>
                </a:sysClr>
              </a:solidFill>
              <a:latin typeface="Calibri" panose="020F0502020204030204"/>
              <a:ea typeface="+mn-ea"/>
              <a:cs typeface="+mn-cs"/>
            </a:rPr>
            <a:t>ReLU Activation</a:t>
          </a:r>
        </a:p>
        <a:p>
          <a:pPr marL="0" lvl="0" indent="0" algn="ctr" defTabSz="311150">
            <a:lnSpc>
              <a:spcPct val="90000"/>
            </a:lnSpc>
            <a:spcBef>
              <a:spcPct val="0"/>
            </a:spcBef>
            <a:spcAft>
              <a:spcPct val="35000"/>
            </a:spcAft>
            <a:buNone/>
          </a:pPr>
          <a:r>
            <a:rPr lang="en-IN" sz="700" kern="1200">
              <a:solidFill>
                <a:sysClr val="windowText" lastClr="000000">
                  <a:hueOff val="0"/>
                  <a:satOff val="0"/>
                  <a:lumOff val="0"/>
                  <a:alphaOff val="0"/>
                </a:sysClr>
              </a:solidFill>
              <a:latin typeface="Calibri" panose="020F0502020204030204"/>
              <a:ea typeface="+mn-ea"/>
              <a:cs typeface="+mn-cs"/>
            </a:rPr>
            <a:t>(4 layers)</a:t>
          </a:r>
        </a:p>
      </dsp:txBody>
      <dsp:txXfrm>
        <a:off x="2009550" y="893593"/>
        <a:ext cx="611397" cy="611281"/>
      </dsp:txXfrm>
    </dsp:sp>
    <dsp:sp modelId="{5CAFB2CB-BF69-4D92-9182-4BEC673F9AA2}">
      <dsp:nvSpPr>
        <dsp:cNvPr id="0" name=""/>
        <dsp:cNvSpPr/>
      </dsp:nvSpPr>
      <dsp:spPr>
        <a:xfrm rot="2700000">
          <a:off x="326225" y="550883"/>
          <a:ext cx="1296473" cy="1296473"/>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C466-8154-4F9E-815B-A9403C7B34D3}">
      <dsp:nvSpPr>
        <dsp:cNvPr id="0" name=""/>
        <dsp:cNvSpPr/>
      </dsp:nvSpPr>
      <dsp:spPr>
        <a:xfrm>
          <a:off x="369624" y="594051"/>
          <a:ext cx="1210365" cy="1210364"/>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IN" sz="700" kern="1200">
              <a:solidFill>
                <a:sysClr val="windowText" lastClr="000000">
                  <a:hueOff val="0"/>
                  <a:satOff val="0"/>
                  <a:lumOff val="0"/>
                  <a:alphaOff val="0"/>
                </a:sysClr>
              </a:solidFill>
              <a:latin typeface="Calibri" panose="020F0502020204030204"/>
              <a:ea typeface="+mn-ea"/>
              <a:cs typeface="+mn-cs"/>
            </a:rPr>
            <a:t>Input Image</a:t>
          </a:r>
        </a:p>
      </dsp:txBody>
      <dsp:txXfrm>
        <a:off x="669453" y="893593"/>
        <a:ext cx="611397" cy="611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5E8D7-292B-4804-AC1F-B9F8DF272916}">
      <dsp:nvSpPr>
        <dsp:cNvPr id="0" name=""/>
        <dsp:cNvSpPr/>
      </dsp:nvSpPr>
      <dsp:spPr>
        <a:xfrm>
          <a:off x="5818018" y="520450"/>
          <a:ext cx="1336555" cy="1336773"/>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669AFF-F8CB-42B1-A49F-1A92C899110B}">
      <dsp:nvSpPr>
        <dsp:cNvPr id="0" name=""/>
        <dsp:cNvSpPr/>
      </dsp:nvSpPr>
      <dsp:spPr>
        <a:xfrm>
          <a:off x="5862119"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solidFill>
                <a:sysClr val="windowText" lastClr="000000">
                  <a:hueOff val="0"/>
                  <a:satOff val="0"/>
                  <a:lumOff val="0"/>
                  <a:alphaOff val="0"/>
                </a:sysClr>
              </a:solidFill>
              <a:latin typeface="Calibri" panose="020F0502020204030204"/>
              <a:ea typeface="+mn-ea"/>
              <a:cs typeface="+mn-cs"/>
            </a:rPr>
            <a:t>Final Classification</a:t>
          </a:r>
        </a:p>
      </dsp:txBody>
      <dsp:txXfrm>
        <a:off x="6171182" y="873784"/>
        <a:ext cx="630225" cy="630106"/>
      </dsp:txXfrm>
    </dsp:sp>
    <dsp:sp modelId="{F6C51E06-A90D-40EC-A63D-8DE99E9F1EC3}">
      <dsp:nvSpPr>
        <dsp:cNvPr id="0" name=""/>
        <dsp:cNvSpPr/>
      </dsp:nvSpPr>
      <dsp:spPr>
        <a:xfrm rot="2700000">
          <a:off x="4436016" y="520519"/>
          <a:ext cx="1336400" cy="133640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409FDF-F6AD-4C74-A81C-5FA04540E3B9}">
      <dsp:nvSpPr>
        <dsp:cNvPr id="0" name=""/>
        <dsp:cNvSpPr/>
      </dsp:nvSpPr>
      <dsp:spPr>
        <a:xfrm>
          <a:off x="4481463"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solidFill>
                <a:sysClr val="windowText" lastClr="000000">
                  <a:hueOff val="0"/>
                  <a:satOff val="0"/>
                  <a:lumOff val="0"/>
                  <a:alphaOff val="0"/>
                </a:sysClr>
              </a:solidFill>
              <a:latin typeface="Calibri" panose="020F0502020204030204"/>
              <a:ea typeface="+mn-ea"/>
              <a:cs typeface="+mn-cs"/>
            </a:rPr>
            <a:t>Loss function minimisation</a:t>
          </a:r>
        </a:p>
      </dsp:txBody>
      <dsp:txXfrm>
        <a:off x="4789815" y="873784"/>
        <a:ext cx="630225" cy="630106"/>
      </dsp:txXfrm>
    </dsp:sp>
    <dsp:sp modelId="{CA46E764-B5BC-439A-B84A-FE790E7FF46D}">
      <dsp:nvSpPr>
        <dsp:cNvPr id="0" name=""/>
        <dsp:cNvSpPr/>
      </dsp:nvSpPr>
      <dsp:spPr>
        <a:xfrm rot="2700000">
          <a:off x="3055359" y="520519"/>
          <a:ext cx="1336400" cy="133640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B9BE62-E564-4804-A22E-87F26E8038DC}">
      <dsp:nvSpPr>
        <dsp:cNvPr id="0" name=""/>
        <dsp:cNvSpPr/>
      </dsp:nvSpPr>
      <dsp:spPr>
        <a:xfrm>
          <a:off x="3100095"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solidFill>
                <a:sysClr val="windowText" lastClr="000000">
                  <a:hueOff val="0"/>
                  <a:satOff val="0"/>
                  <a:lumOff val="0"/>
                  <a:alphaOff val="0"/>
                </a:sysClr>
              </a:solidFill>
              <a:latin typeface="Calibri" panose="020F0502020204030204"/>
              <a:ea typeface="+mn-ea"/>
              <a:cs typeface="+mn-cs"/>
            </a:rPr>
            <a:t>Backward Propagation</a:t>
          </a:r>
        </a:p>
      </dsp:txBody>
      <dsp:txXfrm>
        <a:off x="3408447" y="873784"/>
        <a:ext cx="630225" cy="630106"/>
      </dsp:txXfrm>
    </dsp:sp>
    <dsp:sp modelId="{0E44B51E-85B1-4669-B3A5-7CA4C1B4090A}">
      <dsp:nvSpPr>
        <dsp:cNvPr id="0" name=""/>
        <dsp:cNvSpPr/>
      </dsp:nvSpPr>
      <dsp:spPr>
        <a:xfrm rot="2700000">
          <a:off x="1673992" y="520519"/>
          <a:ext cx="1336400" cy="133640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90D5C8-179C-4E8E-B8A8-2C4909091C97}">
      <dsp:nvSpPr>
        <dsp:cNvPr id="0" name=""/>
        <dsp:cNvSpPr/>
      </dsp:nvSpPr>
      <dsp:spPr>
        <a:xfrm>
          <a:off x="1718727"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solidFill>
                <a:sysClr val="windowText" lastClr="000000">
                  <a:hueOff val="0"/>
                  <a:satOff val="0"/>
                  <a:lumOff val="0"/>
                  <a:alphaOff val="0"/>
                </a:sysClr>
              </a:solidFill>
              <a:latin typeface="Calibri" panose="020F0502020204030204"/>
              <a:ea typeface="+mn-ea"/>
              <a:cs typeface="+mn-cs"/>
            </a:rPr>
            <a:t>Forward Propagation</a:t>
          </a:r>
        </a:p>
      </dsp:txBody>
      <dsp:txXfrm>
        <a:off x="2027790" y="873784"/>
        <a:ext cx="630225" cy="630106"/>
      </dsp:txXfrm>
    </dsp:sp>
    <dsp:sp modelId="{234100C9-9537-4534-BFAF-65E2CB734AF8}">
      <dsp:nvSpPr>
        <dsp:cNvPr id="0" name=""/>
        <dsp:cNvSpPr/>
      </dsp:nvSpPr>
      <dsp:spPr>
        <a:xfrm rot="2700000">
          <a:off x="292624" y="520519"/>
          <a:ext cx="1336400" cy="1336400"/>
        </a:xfrm>
        <a:prstGeom prst="teardrop">
          <a:avLst>
            <a:gd name="adj" fmla="val 10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DBD953-DC2A-4390-A87C-EFFBC5363F7F}">
      <dsp:nvSpPr>
        <dsp:cNvPr id="0" name=""/>
        <dsp:cNvSpPr/>
      </dsp:nvSpPr>
      <dsp:spPr>
        <a:xfrm>
          <a:off x="337359" y="565017"/>
          <a:ext cx="1247641" cy="1247640"/>
        </a:xfrm>
        <a:prstGeom prst="ellipse">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a:solidFill>
                <a:sysClr val="windowText" lastClr="000000">
                  <a:hueOff val="0"/>
                  <a:satOff val="0"/>
                  <a:lumOff val="0"/>
                  <a:alphaOff val="0"/>
                </a:sysClr>
              </a:solidFill>
              <a:latin typeface="Calibri" panose="020F0502020204030204"/>
              <a:ea typeface="+mn-ea"/>
              <a:cs typeface="+mn-cs"/>
            </a:rPr>
            <a:t>Fully connected layer</a:t>
          </a:r>
        </a:p>
      </dsp:txBody>
      <dsp:txXfrm>
        <a:off x="646422" y="873784"/>
        <a:ext cx="630225" cy="63010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03676" cy="33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5233391" y="0"/>
            <a:ext cx="4003676" cy="33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840038" y="503238"/>
            <a:ext cx="3562350" cy="25193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23926" y="3190262"/>
            <a:ext cx="7391400" cy="302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6378216"/>
            <a:ext cx="4003676" cy="33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5233391" y="6378216"/>
            <a:ext cx="4003676" cy="33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8E1AE7-D96E-49CD-9398-4FA3E8F920C5}" type="slidenum">
              <a:rPr lang="en-US" altLang="en-US"/>
              <a:pPr/>
              <a:t>‹#›</a:t>
            </a:fld>
            <a:endParaRPr lang="en-US" altLang="en-US"/>
          </a:p>
        </p:txBody>
      </p:sp>
    </p:spTree>
    <p:extLst>
      <p:ext uri="{BB962C8B-B14F-4D97-AF65-F5344CB8AC3E}">
        <p14:creationId xmlns:p14="http://schemas.microsoft.com/office/powerpoint/2010/main" val="41098915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30" kern="1200">
        <a:solidFill>
          <a:schemeClr val="tx1"/>
        </a:solidFill>
        <a:latin typeface="Arial" charset="0"/>
        <a:ea typeface="+mn-ea"/>
        <a:cs typeface="+mn-cs"/>
      </a:defRPr>
    </a:lvl1pPr>
    <a:lvl2pPr marL="430451" algn="l" rtl="0" fontAlgn="base">
      <a:spcBef>
        <a:spcPct val="30000"/>
      </a:spcBef>
      <a:spcAft>
        <a:spcPct val="0"/>
      </a:spcAft>
      <a:defRPr sz="1130" kern="1200">
        <a:solidFill>
          <a:schemeClr val="tx1"/>
        </a:solidFill>
        <a:latin typeface="Arial" charset="0"/>
        <a:ea typeface="+mn-ea"/>
        <a:cs typeface="+mn-cs"/>
      </a:defRPr>
    </a:lvl2pPr>
    <a:lvl3pPr marL="860900" algn="l" rtl="0" fontAlgn="base">
      <a:spcBef>
        <a:spcPct val="30000"/>
      </a:spcBef>
      <a:spcAft>
        <a:spcPct val="0"/>
      </a:spcAft>
      <a:defRPr sz="1130" kern="1200">
        <a:solidFill>
          <a:schemeClr val="tx1"/>
        </a:solidFill>
        <a:latin typeface="Arial" charset="0"/>
        <a:ea typeface="+mn-ea"/>
        <a:cs typeface="+mn-cs"/>
      </a:defRPr>
    </a:lvl3pPr>
    <a:lvl4pPr marL="1291351" algn="l" rtl="0" fontAlgn="base">
      <a:spcBef>
        <a:spcPct val="30000"/>
      </a:spcBef>
      <a:spcAft>
        <a:spcPct val="0"/>
      </a:spcAft>
      <a:defRPr sz="1130" kern="1200">
        <a:solidFill>
          <a:schemeClr val="tx1"/>
        </a:solidFill>
        <a:latin typeface="Arial" charset="0"/>
        <a:ea typeface="+mn-ea"/>
        <a:cs typeface="+mn-cs"/>
      </a:defRPr>
    </a:lvl4pPr>
    <a:lvl5pPr marL="1721800" algn="l" rtl="0" fontAlgn="base">
      <a:spcBef>
        <a:spcPct val="30000"/>
      </a:spcBef>
      <a:spcAft>
        <a:spcPct val="0"/>
      </a:spcAft>
      <a:defRPr sz="1130" kern="1200">
        <a:solidFill>
          <a:schemeClr val="tx1"/>
        </a:solidFill>
        <a:latin typeface="Arial" charset="0"/>
        <a:ea typeface="+mn-ea"/>
        <a:cs typeface="+mn-cs"/>
      </a:defRPr>
    </a:lvl5pPr>
    <a:lvl6pPr marL="2152251" algn="l" defTabSz="860900" rtl="0" eaLnBrk="1" latinLnBrk="0" hangingPunct="1">
      <a:defRPr sz="1130" kern="1200">
        <a:solidFill>
          <a:schemeClr val="tx1"/>
        </a:solidFill>
        <a:latin typeface="+mn-lt"/>
        <a:ea typeface="+mn-ea"/>
        <a:cs typeface="+mn-cs"/>
      </a:defRPr>
    </a:lvl6pPr>
    <a:lvl7pPr marL="2582701" algn="l" defTabSz="860900" rtl="0" eaLnBrk="1" latinLnBrk="0" hangingPunct="1">
      <a:defRPr sz="1130" kern="1200">
        <a:solidFill>
          <a:schemeClr val="tx1"/>
        </a:solidFill>
        <a:latin typeface="+mn-lt"/>
        <a:ea typeface="+mn-ea"/>
        <a:cs typeface="+mn-cs"/>
      </a:defRPr>
    </a:lvl7pPr>
    <a:lvl8pPr marL="3013150" algn="l" defTabSz="860900" rtl="0" eaLnBrk="1" latinLnBrk="0" hangingPunct="1">
      <a:defRPr sz="1130" kern="1200">
        <a:solidFill>
          <a:schemeClr val="tx1"/>
        </a:solidFill>
        <a:latin typeface="+mn-lt"/>
        <a:ea typeface="+mn-ea"/>
        <a:cs typeface="+mn-cs"/>
      </a:defRPr>
    </a:lvl8pPr>
    <a:lvl9pPr marL="3443600" algn="l" defTabSz="860900" rtl="0" eaLnBrk="1" latinLnBrk="0" hangingPunct="1">
      <a:defRPr sz="11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9CD7A-492C-466A-B0F1-D7B5135B13C0}" type="slidenum">
              <a:rPr lang="en-US" altLang="en-US"/>
              <a:pPr/>
              <a:t>1</a:t>
            </a:fld>
            <a:endParaRPr lang="en-US" altLang="en-US"/>
          </a:p>
        </p:txBody>
      </p:sp>
      <p:sp>
        <p:nvSpPr>
          <p:cNvPr id="4098" name="Rectangle 2"/>
          <p:cNvSpPr>
            <a:spLocks noGrp="1" noRot="1" noChangeAspect="1" noChangeArrowheads="1" noTextEdit="1"/>
          </p:cNvSpPr>
          <p:nvPr>
            <p:ph type="sldImg"/>
          </p:nvPr>
        </p:nvSpPr>
        <p:spPr>
          <a:xfrm>
            <a:off x="2840038" y="503238"/>
            <a:ext cx="3562350" cy="2519362"/>
          </a:xfrm>
          <a:ln/>
        </p:spPr>
      </p:sp>
      <p:sp>
        <p:nvSpPr>
          <p:cNvPr id="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1104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754" y="6646110"/>
            <a:ext cx="25727768" cy="458758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539508" y="12125203"/>
            <a:ext cx="21188260" cy="5466712"/>
          </a:xfrm>
          <a:prstGeom prst="rect">
            <a:avLst/>
          </a:prstGeom>
        </p:spPr>
        <p:txBody>
          <a:bodyPr/>
          <a:lstStyle>
            <a:lvl1pPr marL="0" indent="0" algn="ctr">
              <a:buNone/>
              <a:defRPr/>
            </a:lvl1pPr>
            <a:lvl2pPr marL="420395" indent="0" algn="ctr">
              <a:buNone/>
              <a:defRPr/>
            </a:lvl2pPr>
            <a:lvl3pPr marL="840791" indent="0" algn="ctr">
              <a:buNone/>
              <a:defRPr/>
            </a:lvl3pPr>
            <a:lvl4pPr marL="1261186" indent="0" algn="ctr">
              <a:buNone/>
              <a:defRPr/>
            </a:lvl4pPr>
            <a:lvl5pPr marL="1681582" indent="0" algn="ctr">
              <a:buNone/>
              <a:defRPr/>
            </a:lvl5pPr>
            <a:lvl6pPr marL="2101977" indent="0" algn="ctr">
              <a:buNone/>
              <a:defRPr/>
            </a:lvl6pPr>
            <a:lvl7pPr marL="2522372" indent="0" algn="ctr">
              <a:buNone/>
              <a:defRPr/>
            </a:lvl7pPr>
            <a:lvl8pPr marL="2942768" indent="0" algn="ctr">
              <a:buNone/>
              <a:defRPr/>
            </a:lvl8pPr>
            <a:lvl9pPr marL="3363163" indent="0" algn="ctr">
              <a:buNone/>
              <a:defRPr/>
            </a:lvl9pPr>
          </a:lstStyle>
          <a:p>
            <a:r>
              <a:rPr lang="en-US"/>
              <a:t>Click to edit Master subtitle style</a:t>
            </a:r>
          </a:p>
        </p:txBody>
      </p:sp>
    </p:spTree>
    <p:extLst>
      <p:ext uri="{BB962C8B-B14F-4D97-AF65-F5344CB8AC3E}">
        <p14:creationId xmlns:p14="http://schemas.microsoft.com/office/powerpoint/2010/main" val="72197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3656" y="857463"/>
            <a:ext cx="27239964" cy="356605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513656" y="4993096"/>
            <a:ext cx="27239964" cy="141202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882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4358" y="857464"/>
            <a:ext cx="6809262" cy="1825590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513657" y="857464"/>
            <a:ext cx="20290576" cy="1825590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05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656" y="857463"/>
            <a:ext cx="27239964" cy="356605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513656" y="4993096"/>
            <a:ext cx="27239964" cy="141202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1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6" y="13748812"/>
            <a:ext cx="25727768" cy="4250167"/>
          </a:xfrm>
          <a:prstGeom prst="rect">
            <a:avLst/>
          </a:prstGeom>
        </p:spPr>
        <p:txBody>
          <a:bodyPr anchor="t"/>
          <a:lstStyle>
            <a:lvl1pPr algn="l">
              <a:defRPr sz="3678" b="1" cap="all"/>
            </a:lvl1pPr>
          </a:lstStyle>
          <a:p>
            <a:r>
              <a:rPr lang="en-US"/>
              <a:t>Click to edit Master title style</a:t>
            </a:r>
          </a:p>
        </p:txBody>
      </p:sp>
      <p:sp>
        <p:nvSpPr>
          <p:cNvPr id="3" name="Text Placeholder 2"/>
          <p:cNvSpPr>
            <a:spLocks noGrp="1"/>
          </p:cNvSpPr>
          <p:nvPr>
            <p:ph type="body" idx="1"/>
          </p:nvPr>
        </p:nvSpPr>
        <p:spPr>
          <a:xfrm>
            <a:off x="2390906" y="9068365"/>
            <a:ext cx="25727768" cy="4680446"/>
          </a:xfrm>
          <a:prstGeom prst="rect">
            <a:avLst/>
          </a:prstGeom>
        </p:spPr>
        <p:txBody>
          <a:bodyPr anchor="b"/>
          <a:lstStyle>
            <a:lvl1pPr marL="0" indent="0">
              <a:buNone/>
              <a:defRPr sz="1839"/>
            </a:lvl1pPr>
            <a:lvl2pPr marL="420395" indent="0">
              <a:buNone/>
              <a:defRPr sz="1655"/>
            </a:lvl2pPr>
            <a:lvl3pPr marL="840791" indent="0">
              <a:buNone/>
              <a:defRPr sz="1471"/>
            </a:lvl3pPr>
            <a:lvl4pPr marL="1261186" indent="0">
              <a:buNone/>
              <a:defRPr sz="1287"/>
            </a:lvl4pPr>
            <a:lvl5pPr marL="1681582" indent="0">
              <a:buNone/>
              <a:defRPr sz="1287"/>
            </a:lvl5pPr>
            <a:lvl6pPr marL="2101977" indent="0">
              <a:buNone/>
              <a:defRPr sz="1287"/>
            </a:lvl6pPr>
            <a:lvl7pPr marL="2522372" indent="0">
              <a:buNone/>
              <a:defRPr sz="1287"/>
            </a:lvl7pPr>
            <a:lvl8pPr marL="2942768" indent="0">
              <a:buNone/>
              <a:defRPr sz="1287"/>
            </a:lvl8pPr>
            <a:lvl9pPr marL="3363163" indent="0">
              <a:buNone/>
              <a:defRPr sz="1287"/>
            </a:lvl9pPr>
          </a:lstStyle>
          <a:p>
            <a:pPr lvl="0"/>
            <a:r>
              <a:rPr lang="en-US"/>
              <a:t>Click to edit Master text styles</a:t>
            </a:r>
          </a:p>
        </p:txBody>
      </p:sp>
    </p:spTree>
    <p:extLst>
      <p:ext uri="{BB962C8B-B14F-4D97-AF65-F5344CB8AC3E}">
        <p14:creationId xmlns:p14="http://schemas.microsoft.com/office/powerpoint/2010/main" val="283238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656" y="857463"/>
            <a:ext cx="27239964" cy="3566054"/>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13656" y="4993096"/>
            <a:ext cx="13549918" cy="14120275"/>
          </a:xfrm>
          <a:prstGeom prst="rect">
            <a:avLst/>
          </a:prstGeom>
        </p:spPr>
        <p:txBody>
          <a:bodyPr/>
          <a:lstStyle>
            <a:lvl1pPr>
              <a:defRPr sz="2575"/>
            </a:lvl1pPr>
            <a:lvl2pPr>
              <a:defRPr sz="2207"/>
            </a:lvl2pPr>
            <a:lvl3pPr>
              <a:defRPr sz="1839"/>
            </a:lvl3pPr>
            <a:lvl4pPr>
              <a:defRPr sz="1655"/>
            </a:lvl4pPr>
            <a:lvl5pPr>
              <a:defRPr sz="1655"/>
            </a:lvl5pPr>
            <a:lvl6pPr>
              <a:defRPr sz="1655"/>
            </a:lvl6pPr>
            <a:lvl7pPr>
              <a:defRPr sz="1655"/>
            </a:lvl7pPr>
            <a:lvl8pPr>
              <a:defRPr sz="1655"/>
            </a:lvl8pPr>
            <a:lvl9pPr>
              <a:defRPr sz="16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3702" y="4993096"/>
            <a:ext cx="13549919" cy="14120275"/>
          </a:xfrm>
          <a:prstGeom prst="rect">
            <a:avLst/>
          </a:prstGeom>
        </p:spPr>
        <p:txBody>
          <a:bodyPr/>
          <a:lstStyle>
            <a:lvl1pPr>
              <a:defRPr sz="2575"/>
            </a:lvl1pPr>
            <a:lvl2pPr>
              <a:defRPr sz="2207"/>
            </a:lvl2pPr>
            <a:lvl3pPr>
              <a:defRPr sz="1839"/>
            </a:lvl3pPr>
            <a:lvl4pPr>
              <a:defRPr sz="1655"/>
            </a:lvl4pPr>
            <a:lvl5pPr>
              <a:defRPr sz="1655"/>
            </a:lvl5pPr>
            <a:lvl6pPr>
              <a:defRPr sz="1655"/>
            </a:lvl6pPr>
            <a:lvl7pPr>
              <a:defRPr sz="1655"/>
            </a:lvl7pPr>
            <a:lvl8pPr>
              <a:defRPr sz="1655"/>
            </a:lvl8pPr>
            <a:lvl9pPr>
              <a:defRPr sz="16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61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656" y="857463"/>
            <a:ext cx="27239964" cy="3566054"/>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658" y="4788791"/>
            <a:ext cx="13373301" cy="1996619"/>
          </a:xfrm>
          <a:prstGeom prst="rect">
            <a:avLst/>
          </a:prstGeom>
        </p:spPr>
        <p:txBody>
          <a:bodyPr anchor="b"/>
          <a:lstStyle>
            <a:lvl1pPr marL="0" indent="0">
              <a:buNone/>
              <a:defRPr sz="2207" b="1"/>
            </a:lvl1pPr>
            <a:lvl2pPr marL="420395" indent="0">
              <a:buNone/>
              <a:defRPr sz="1839" b="1"/>
            </a:lvl2pPr>
            <a:lvl3pPr marL="840791" indent="0">
              <a:buNone/>
              <a:defRPr sz="1655" b="1"/>
            </a:lvl3pPr>
            <a:lvl4pPr marL="1261186" indent="0">
              <a:buNone/>
              <a:defRPr sz="1471" b="1"/>
            </a:lvl4pPr>
            <a:lvl5pPr marL="1681582" indent="0">
              <a:buNone/>
              <a:defRPr sz="1471" b="1"/>
            </a:lvl5pPr>
            <a:lvl6pPr marL="2101977" indent="0">
              <a:buNone/>
              <a:defRPr sz="1471" b="1"/>
            </a:lvl6pPr>
            <a:lvl7pPr marL="2522372" indent="0">
              <a:buNone/>
              <a:defRPr sz="1471" b="1"/>
            </a:lvl7pPr>
            <a:lvl8pPr marL="2942768" indent="0">
              <a:buNone/>
              <a:defRPr sz="1471" b="1"/>
            </a:lvl8pPr>
            <a:lvl9pPr marL="3363163" indent="0">
              <a:buNone/>
              <a:defRPr sz="1471" b="1"/>
            </a:lvl9pPr>
          </a:lstStyle>
          <a:p>
            <a:pPr lvl="0"/>
            <a:r>
              <a:rPr lang="en-US"/>
              <a:t>Click to edit Master text styles</a:t>
            </a:r>
          </a:p>
        </p:txBody>
      </p:sp>
      <p:sp>
        <p:nvSpPr>
          <p:cNvPr id="4" name="Content Placeholder 3"/>
          <p:cNvSpPr>
            <a:spLocks noGrp="1"/>
          </p:cNvSpPr>
          <p:nvPr>
            <p:ph sz="half" idx="2"/>
          </p:nvPr>
        </p:nvSpPr>
        <p:spPr>
          <a:xfrm>
            <a:off x="1513658" y="6785410"/>
            <a:ext cx="13373301" cy="12327961"/>
          </a:xfrm>
          <a:prstGeom prst="rect">
            <a:avLst/>
          </a:prstGeom>
        </p:spPr>
        <p:txBody>
          <a:bodyPr/>
          <a:lstStyle>
            <a:lvl1pPr>
              <a:defRPr sz="2207"/>
            </a:lvl1pPr>
            <a:lvl2pPr>
              <a:defRPr sz="1839"/>
            </a:lvl2pPr>
            <a:lvl3pPr>
              <a:defRPr sz="1655"/>
            </a:lvl3pPr>
            <a:lvl4pPr>
              <a:defRPr sz="1471"/>
            </a:lvl4pPr>
            <a:lvl5pPr>
              <a:defRPr sz="1471"/>
            </a:lvl5pPr>
            <a:lvl6pPr>
              <a:defRPr sz="1471"/>
            </a:lvl6pPr>
            <a:lvl7pPr>
              <a:defRPr sz="1471"/>
            </a:lvl7pPr>
            <a:lvl8pPr>
              <a:defRPr sz="1471"/>
            </a:lvl8pPr>
            <a:lvl9pPr>
              <a:defRPr sz="14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940" y="4788791"/>
            <a:ext cx="13377681" cy="1996619"/>
          </a:xfrm>
          <a:prstGeom prst="rect">
            <a:avLst/>
          </a:prstGeom>
        </p:spPr>
        <p:txBody>
          <a:bodyPr anchor="b"/>
          <a:lstStyle>
            <a:lvl1pPr marL="0" indent="0">
              <a:buNone/>
              <a:defRPr sz="2207" b="1"/>
            </a:lvl1pPr>
            <a:lvl2pPr marL="420395" indent="0">
              <a:buNone/>
              <a:defRPr sz="1839" b="1"/>
            </a:lvl2pPr>
            <a:lvl3pPr marL="840791" indent="0">
              <a:buNone/>
              <a:defRPr sz="1655" b="1"/>
            </a:lvl3pPr>
            <a:lvl4pPr marL="1261186" indent="0">
              <a:buNone/>
              <a:defRPr sz="1471" b="1"/>
            </a:lvl4pPr>
            <a:lvl5pPr marL="1681582" indent="0">
              <a:buNone/>
              <a:defRPr sz="1471" b="1"/>
            </a:lvl5pPr>
            <a:lvl6pPr marL="2101977" indent="0">
              <a:buNone/>
              <a:defRPr sz="1471" b="1"/>
            </a:lvl6pPr>
            <a:lvl7pPr marL="2522372" indent="0">
              <a:buNone/>
              <a:defRPr sz="1471" b="1"/>
            </a:lvl7pPr>
            <a:lvl8pPr marL="2942768" indent="0">
              <a:buNone/>
              <a:defRPr sz="1471" b="1"/>
            </a:lvl8pPr>
            <a:lvl9pPr marL="3363163" indent="0">
              <a:buNone/>
              <a:defRPr sz="1471" b="1"/>
            </a:lvl9pPr>
          </a:lstStyle>
          <a:p>
            <a:pPr lvl="0"/>
            <a:r>
              <a:rPr lang="en-US"/>
              <a:t>Click to edit Master text styles</a:t>
            </a:r>
          </a:p>
        </p:txBody>
      </p:sp>
      <p:sp>
        <p:nvSpPr>
          <p:cNvPr id="6" name="Content Placeholder 5"/>
          <p:cNvSpPr>
            <a:spLocks noGrp="1"/>
          </p:cNvSpPr>
          <p:nvPr>
            <p:ph sz="quarter" idx="4"/>
          </p:nvPr>
        </p:nvSpPr>
        <p:spPr>
          <a:xfrm>
            <a:off x="15375940" y="6785410"/>
            <a:ext cx="13377681" cy="12327961"/>
          </a:xfrm>
          <a:prstGeom prst="rect">
            <a:avLst/>
          </a:prstGeom>
        </p:spPr>
        <p:txBody>
          <a:bodyPr/>
          <a:lstStyle>
            <a:lvl1pPr>
              <a:defRPr sz="2207"/>
            </a:lvl1pPr>
            <a:lvl2pPr>
              <a:defRPr sz="1839"/>
            </a:lvl2pPr>
            <a:lvl3pPr>
              <a:defRPr sz="1655"/>
            </a:lvl3pPr>
            <a:lvl4pPr>
              <a:defRPr sz="1471"/>
            </a:lvl4pPr>
            <a:lvl5pPr>
              <a:defRPr sz="1471"/>
            </a:lvl5pPr>
            <a:lvl6pPr>
              <a:defRPr sz="1471"/>
            </a:lvl6pPr>
            <a:lvl7pPr>
              <a:defRPr sz="1471"/>
            </a:lvl7pPr>
            <a:lvl8pPr>
              <a:defRPr sz="1471"/>
            </a:lvl8pPr>
            <a:lvl9pPr>
              <a:defRPr sz="14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4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3656" y="857463"/>
            <a:ext cx="27239964" cy="3566054"/>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26764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57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658" y="851273"/>
            <a:ext cx="9957723" cy="3626418"/>
          </a:xfrm>
          <a:prstGeom prst="rect">
            <a:avLst/>
          </a:prstGeom>
        </p:spPr>
        <p:txBody>
          <a:bodyPr anchor="b"/>
          <a:lstStyle>
            <a:lvl1pPr algn="l">
              <a:defRPr sz="1839" b="1"/>
            </a:lvl1pPr>
          </a:lstStyle>
          <a:p>
            <a:r>
              <a:rPr lang="en-US"/>
              <a:t>Click to edit Master title style</a:t>
            </a:r>
          </a:p>
        </p:txBody>
      </p:sp>
      <p:sp>
        <p:nvSpPr>
          <p:cNvPr id="3" name="Content Placeholder 2"/>
          <p:cNvSpPr>
            <a:spLocks noGrp="1"/>
          </p:cNvSpPr>
          <p:nvPr>
            <p:ph idx="1"/>
          </p:nvPr>
        </p:nvSpPr>
        <p:spPr>
          <a:xfrm>
            <a:off x="11833374" y="851272"/>
            <a:ext cx="16920247" cy="18262098"/>
          </a:xfrm>
          <a:prstGeom prst="rect">
            <a:avLst/>
          </a:prstGeom>
        </p:spPr>
        <p:txBody>
          <a:bodyPr/>
          <a:lstStyle>
            <a:lvl1pPr>
              <a:defRPr sz="2942"/>
            </a:lvl1pPr>
            <a:lvl2pPr>
              <a:defRPr sz="2575"/>
            </a:lvl2pPr>
            <a:lvl3pPr>
              <a:defRPr sz="2207"/>
            </a:lvl3pPr>
            <a:lvl4pPr>
              <a:defRPr sz="1839"/>
            </a:lvl4pPr>
            <a:lvl5pPr>
              <a:defRPr sz="1839"/>
            </a:lvl5pPr>
            <a:lvl6pPr>
              <a:defRPr sz="1839"/>
            </a:lvl6pPr>
            <a:lvl7pPr>
              <a:defRPr sz="1839"/>
            </a:lvl7pPr>
            <a:lvl8pPr>
              <a:defRPr sz="1839"/>
            </a:lvl8pPr>
            <a:lvl9pPr>
              <a:defRPr sz="18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658" y="4477690"/>
            <a:ext cx="9957723" cy="14635681"/>
          </a:xfrm>
          <a:prstGeom prst="rect">
            <a:avLst/>
          </a:prstGeom>
        </p:spPr>
        <p:txBody>
          <a:bodyPr/>
          <a:lstStyle>
            <a:lvl1pPr marL="0" indent="0">
              <a:buNone/>
              <a:defRPr sz="1287"/>
            </a:lvl1pPr>
            <a:lvl2pPr marL="420395" indent="0">
              <a:buNone/>
              <a:defRPr sz="1103"/>
            </a:lvl2pPr>
            <a:lvl3pPr marL="840791" indent="0">
              <a:buNone/>
              <a:defRPr sz="920"/>
            </a:lvl3pPr>
            <a:lvl4pPr marL="1261186" indent="0">
              <a:buNone/>
              <a:defRPr sz="828"/>
            </a:lvl4pPr>
            <a:lvl5pPr marL="1681582" indent="0">
              <a:buNone/>
              <a:defRPr sz="828"/>
            </a:lvl5pPr>
            <a:lvl6pPr marL="2101977" indent="0">
              <a:buNone/>
              <a:defRPr sz="828"/>
            </a:lvl6pPr>
            <a:lvl7pPr marL="2522372" indent="0">
              <a:buNone/>
              <a:defRPr sz="828"/>
            </a:lvl7pPr>
            <a:lvl8pPr marL="2942768" indent="0">
              <a:buNone/>
              <a:defRPr sz="828"/>
            </a:lvl8pPr>
            <a:lvl9pPr marL="3363163" indent="0">
              <a:buNone/>
              <a:defRPr sz="828"/>
            </a:lvl9pPr>
          </a:lstStyle>
          <a:p>
            <a:pPr lvl="0"/>
            <a:r>
              <a:rPr lang="en-US"/>
              <a:t>Click to edit Master text styles</a:t>
            </a:r>
          </a:p>
        </p:txBody>
      </p:sp>
    </p:spTree>
    <p:extLst>
      <p:ext uri="{BB962C8B-B14F-4D97-AF65-F5344CB8AC3E}">
        <p14:creationId xmlns:p14="http://schemas.microsoft.com/office/powerpoint/2010/main" val="3976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014" y="14977739"/>
            <a:ext cx="18160949" cy="1767549"/>
          </a:xfrm>
          <a:prstGeom prst="rect">
            <a:avLst/>
          </a:prstGeom>
        </p:spPr>
        <p:txBody>
          <a:bodyPr anchor="b"/>
          <a:lstStyle>
            <a:lvl1pPr algn="l">
              <a:defRPr sz="1839" b="1"/>
            </a:lvl1pPr>
          </a:lstStyle>
          <a:p>
            <a:r>
              <a:rPr lang="en-US"/>
              <a:t>Click to edit Master title style</a:t>
            </a:r>
          </a:p>
        </p:txBody>
      </p:sp>
      <p:sp>
        <p:nvSpPr>
          <p:cNvPr id="3" name="Picture Placeholder 2"/>
          <p:cNvSpPr>
            <a:spLocks noGrp="1"/>
          </p:cNvSpPr>
          <p:nvPr>
            <p:ph type="pic" idx="1"/>
          </p:nvPr>
        </p:nvSpPr>
        <p:spPr>
          <a:xfrm>
            <a:off x="5932014" y="1911492"/>
            <a:ext cx="18160949" cy="12838723"/>
          </a:xfrm>
          <a:prstGeom prst="rect">
            <a:avLst/>
          </a:prstGeom>
        </p:spPr>
        <p:txBody>
          <a:bodyPr/>
          <a:lstStyle>
            <a:lvl1pPr marL="0" indent="0">
              <a:buNone/>
              <a:defRPr sz="2942"/>
            </a:lvl1pPr>
            <a:lvl2pPr marL="420395" indent="0">
              <a:buNone/>
              <a:defRPr sz="2575"/>
            </a:lvl2pPr>
            <a:lvl3pPr marL="840791" indent="0">
              <a:buNone/>
              <a:defRPr sz="2207"/>
            </a:lvl3pPr>
            <a:lvl4pPr marL="1261186" indent="0">
              <a:buNone/>
              <a:defRPr sz="1839"/>
            </a:lvl4pPr>
            <a:lvl5pPr marL="1681582" indent="0">
              <a:buNone/>
              <a:defRPr sz="1839"/>
            </a:lvl5pPr>
            <a:lvl6pPr marL="2101977" indent="0">
              <a:buNone/>
              <a:defRPr sz="1839"/>
            </a:lvl6pPr>
            <a:lvl7pPr marL="2522372" indent="0">
              <a:buNone/>
              <a:defRPr sz="1839"/>
            </a:lvl7pPr>
            <a:lvl8pPr marL="2942768" indent="0">
              <a:buNone/>
              <a:defRPr sz="1839"/>
            </a:lvl8pPr>
            <a:lvl9pPr marL="3363163" indent="0">
              <a:buNone/>
              <a:defRPr sz="1839"/>
            </a:lvl9pPr>
          </a:lstStyle>
          <a:p>
            <a:endParaRPr lang="en-US"/>
          </a:p>
        </p:txBody>
      </p:sp>
      <p:sp>
        <p:nvSpPr>
          <p:cNvPr id="4" name="Text Placeholder 3"/>
          <p:cNvSpPr>
            <a:spLocks noGrp="1"/>
          </p:cNvSpPr>
          <p:nvPr>
            <p:ph type="body" sz="half" idx="2"/>
          </p:nvPr>
        </p:nvSpPr>
        <p:spPr>
          <a:xfrm>
            <a:off x="5932014" y="16745288"/>
            <a:ext cx="18160949" cy="2512025"/>
          </a:xfrm>
          <a:prstGeom prst="rect">
            <a:avLst/>
          </a:prstGeom>
        </p:spPr>
        <p:txBody>
          <a:bodyPr/>
          <a:lstStyle>
            <a:lvl1pPr marL="0" indent="0">
              <a:buNone/>
              <a:defRPr sz="1287"/>
            </a:lvl1pPr>
            <a:lvl2pPr marL="420395" indent="0">
              <a:buNone/>
              <a:defRPr sz="1103"/>
            </a:lvl2pPr>
            <a:lvl3pPr marL="840791" indent="0">
              <a:buNone/>
              <a:defRPr sz="920"/>
            </a:lvl3pPr>
            <a:lvl4pPr marL="1261186" indent="0">
              <a:buNone/>
              <a:defRPr sz="828"/>
            </a:lvl4pPr>
            <a:lvl5pPr marL="1681582" indent="0">
              <a:buNone/>
              <a:defRPr sz="828"/>
            </a:lvl5pPr>
            <a:lvl6pPr marL="2101977" indent="0">
              <a:buNone/>
              <a:defRPr sz="828"/>
            </a:lvl6pPr>
            <a:lvl7pPr marL="2522372" indent="0">
              <a:buNone/>
              <a:defRPr sz="828"/>
            </a:lvl7pPr>
            <a:lvl8pPr marL="2942768" indent="0">
              <a:buNone/>
              <a:defRPr sz="828"/>
            </a:lvl8pPr>
            <a:lvl9pPr marL="3363163" indent="0">
              <a:buNone/>
              <a:defRPr sz="828"/>
            </a:lvl9pPr>
          </a:lstStyle>
          <a:p>
            <a:pPr lvl="0"/>
            <a:r>
              <a:rPr lang="en-US"/>
              <a:t>Click to edit Master text styles</a:t>
            </a:r>
          </a:p>
        </p:txBody>
      </p:sp>
    </p:spTree>
    <p:extLst>
      <p:ext uri="{BB962C8B-B14F-4D97-AF65-F5344CB8AC3E}">
        <p14:creationId xmlns:p14="http://schemas.microsoft.com/office/powerpoint/2010/main" val="18257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7" name="Object 13"/>
          <p:cNvGraphicFramePr>
            <a:graphicFrameLocks noChangeAspect="1"/>
          </p:cNvGraphicFramePr>
          <p:nvPr userDrawn="1"/>
        </p:nvGraphicFramePr>
        <p:xfrm>
          <a:off x="24608218" y="21065103"/>
          <a:ext cx="4840195" cy="173350"/>
        </p:xfrm>
        <a:graphic>
          <a:graphicData uri="http://schemas.openxmlformats.org/presentationml/2006/ole">
            <mc:AlternateContent xmlns:mc="http://schemas.openxmlformats.org/markup-compatibility/2006">
              <mc:Choice xmlns:v="urn:schemas-microsoft-com:vml" Requires="v">
                <p:oleObj spid="_x0000_s1051" name="CorelDRAW" r:id="rId14" imgW="8828280" imgH="313200" progId="CorelDRAW.Graphic.13">
                  <p:embed/>
                </p:oleObj>
              </mc:Choice>
              <mc:Fallback>
                <p:oleObj name="CorelDRAW" r:id="rId14" imgW="8828280" imgH="313200" progId="CorelDRAW.Graphic.1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608218" y="21065103"/>
                        <a:ext cx="4840195" cy="173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82920" rtl="0" fontAlgn="base">
        <a:spcBef>
          <a:spcPct val="0"/>
        </a:spcBef>
        <a:spcAft>
          <a:spcPct val="0"/>
        </a:spcAft>
        <a:defRPr sz="13884">
          <a:solidFill>
            <a:schemeClr val="tx2"/>
          </a:solidFill>
          <a:latin typeface="+mj-lt"/>
          <a:ea typeface="+mj-ea"/>
          <a:cs typeface="+mj-cs"/>
        </a:defRPr>
      </a:lvl1pPr>
      <a:lvl2pPr algn="ctr" defTabSz="2882920" rtl="0" fontAlgn="base">
        <a:spcBef>
          <a:spcPct val="0"/>
        </a:spcBef>
        <a:spcAft>
          <a:spcPct val="0"/>
        </a:spcAft>
        <a:defRPr sz="13884">
          <a:solidFill>
            <a:schemeClr val="tx2"/>
          </a:solidFill>
          <a:latin typeface="Arial" charset="0"/>
        </a:defRPr>
      </a:lvl2pPr>
      <a:lvl3pPr algn="ctr" defTabSz="2882920" rtl="0" fontAlgn="base">
        <a:spcBef>
          <a:spcPct val="0"/>
        </a:spcBef>
        <a:spcAft>
          <a:spcPct val="0"/>
        </a:spcAft>
        <a:defRPr sz="13884">
          <a:solidFill>
            <a:schemeClr val="tx2"/>
          </a:solidFill>
          <a:latin typeface="Arial" charset="0"/>
        </a:defRPr>
      </a:lvl3pPr>
      <a:lvl4pPr algn="ctr" defTabSz="2882920" rtl="0" fontAlgn="base">
        <a:spcBef>
          <a:spcPct val="0"/>
        </a:spcBef>
        <a:spcAft>
          <a:spcPct val="0"/>
        </a:spcAft>
        <a:defRPr sz="13884">
          <a:solidFill>
            <a:schemeClr val="tx2"/>
          </a:solidFill>
          <a:latin typeface="Arial" charset="0"/>
        </a:defRPr>
      </a:lvl4pPr>
      <a:lvl5pPr algn="ctr" defTabSz="2882920" rtl="0" fontAlgn="base">
        <a:spcBef>
          <a:spcPct val="0"/>
        </a:spcBef>
        <a:spcAft>
          <a:spcPct val="0"/>
        </a:spcAft>
        <a:defRPr sz="13884">
          <a:solidFill>
            <a:schemeClr val="tx2"/>
          </a:solidFill>
          <a:latin typeface="Arial" charset="0"/>
        </a:defRPr>
      </a:lvl5pPr>
      <a:lvl6pPr marL="420395" algn="ctr" defTabSz="2882920" rtl="0" fontAlgn="base">
        <a:spcBef>
          <a:spcPct val="0"/>
        </a:spcBef>
        <a:spcAft>
          <a:spcPct val="0"/>
        </a:spcAft>
        <a:defRPr sz="13884">
          <a:solidFill>
            <a:schemeClr val="tx2"/>
          </a:solidFill>
          <a:latin typeface="Arial" charset="0"/>
        </a:defRPr>
      </a:lvl6pPr>
      <a:lvl7pPr marL="840791" algn="ctr" defTabSz="2882920" rtl="0" fontAlgn="base">
        <a:spcBef>
          <a:spcPct val="0"/>
        </a:spcBef>
        <a:spcAft>
          <a:spcPct val="0"/>
        </a:spcAft>
        <a:defRPr sz="13884">
          <a:solidFill>
            <a:schemeClr val="tx2"/>
          </a:solidFill>
          <a:latin typeface="Arial" charset="0"/>
        </a:defRPr>
      </a:lvl7pPr>
      <a:lvl8pPr marL="1261186" algn="ctr" defTabSz="2882920" rtl="0" fontAlgn="base">
        <a:spcBef>
          <a:spcPct val="0"/>
        </a:spcBef>
        <a:spcAft>
          <a:spcPct val="0"/>
        </a:spcAft>
        <a:defRPr sz="13884">
          <a:solidFill>
            <a:schemeClr val="tx2"/>
          </a:solidFill>
          <a:latin typeface="Arial" charset="0"/>
        </a:defRPr>
      </a:lvl8pPr>
      <a:lvl9pPr marL="1681582" algn="ctr" defTabSz="2882920" rtl="0" fontAlgn="base">
        <a:spcBef>
          <a:spcPct val="0"/>
        </a:spcBef>
        <a:spcAft>
          <a:spcPct val="0"/>
        </a:spcAft>
        <a:defRPr sz="13884">
          <a:solidFill>
            <a:schemeClr val="tx2"/>
          </a:solidFill>
          <a:latin typeface="Arial" charset="0"/>
        </a:defRPr>
      </a:lvl9pPr>
    </p:titleStyle>
    <p:bodyStyle>
      <a:lvl1pPr marL="1081643" indent="-1081643" algn="l" defTabSz="2882920" rtl="0" fontAlgn="base">
        <a:spcBef>
          <a:spcPct val="20000"/>
        </a:spcBef>
        <a:spcAft>
          <a:spcPct val="0"/>
        </a:spcAft>
        <a:buChar char="•"/>
        <a:defRPr sz="10115">
          <a:solidFill>
            <a:schemeClr val="tx1"/>
          </a:solidFill>
          <a:latin typeface="+mn-lt"/>
          <a:ea typeface="+mn-ea"/>
          <a:cs typeface="+mn-cs"/>
        </a:defRPr>
      </a:lvl1pPr>
      <a:lvl2pPr marL="2341369" indent="-900639" algn="l" defTabSz="2882920" rtl="0" fontAlgn="base">
        <a:spcBef>
          <a:spcPct val="20000"/>
        </a:spcBef>
        <a:spcAft>
          <a:spcPct val="0"/>
        </a:spcAft>
        <a:buChar char="–"/>
        <a:defRPr sz="8827">
          <a:solidFill>
            <a:schemeClr val="tx1"/>
          </a:solidFill>
          <a:latin typeface="+mn-lt"/>
        </a:defRPr>
      </a:lvl2pPr>
      <a:lvl3pPr marL="3602555" indent="-719636" algn="l" defTabSz="2882920" rtl="0" fontAlgn="base">
        <a:spcBef>
          <a:spcPct val="20000"/>
        </a:spcBef>
        <a:spcAft>
          <a:spcPct val="0"/>
        </a:spcAft>
        <a:buChar char="•"/>
        <a:defRPr sz="7540">
          <a:solidFill>
            <a:schemeClr val="tx1"/>
          </a:solidFill>
          <a:latin typeface="+mn-lt"/>
        </a:defRPr>
      </a:lvl3pPr>
      <a:lvl4pPr marL="5043286" indent="-719636" algn="l" defTabSz="2882920" rtl="0" fontAlgn="base">
        <a:spcBef>
          <a:spcPct val="20000"/>
        </a:spcBef>
        <a:spcAft>
          <a:spcPct val="0"/>
        </a:spcAft>
        <a:buChar char="–"/>
        <a:defRPr sz="6345">
          <a:solidFill>
            <a:schemeClr val="tx1"/>
          </a:solidFill>
          <a:latin typeface="+mn-lt"/>
        </a:defRPr>
      </a:lvl4pPr>
      <a:lvl5pPr marL="6485475" indent="-719636" algn="l" defTabSz="2882920" rtl="0" fontAlgn="base">
        <a:spcBef>
          <a:spcPct val="20000"/>
        </a:spcBef>
        <a:spcAft>
          <a:spcPct val="0"/>
        </a:spcAft>
        <a:buChar char="»"/>
        <a:defRPr sz="6345">
          <a:solidFill>
            <a:schemeClr val="tx1"/>
          </a:solidFill>
          <a:latin typeface="+mn-lt"/>
        </a:defRPr>
      </a:lvl5pPr>
      <a:lvl6pPr marL="6905871" indent="-719636" algn="l" defTabSz="2882920" rtl="0" fontAlgn="base">
        <a:spcBef>
          <a:spcPct val="20000"/>
        </a:spcBef>
        <a:spcAft>
          <a:spcPct val="0"/>
        </a:spcAft>
        <a:buChar char="»"/>
        <a:defRPr sz="6345">
          <a:solidFill>
            <a:schemeClr val="tx1"/>
          </a:solidFill>
          <a:latin typeface="+mn-lt"/>
        </a:defRPr>
      </a:lvl6pPr>
      <a:lvl7pPr marL="7326266" indent="-719636" algn="l" defTabSz="2882920" rtl="0" fontAlgn="base">
        <a:spcBef>
          <a:spcPct val="20000"/>
        </a:spcBef>
        <a:spcAft>
          <a:spcPct val="0"/>
        </a:spcAft>
        <a:buChar char="»"/>
        <a:defRPr sz="6345">
          <a:solidFill>
            <a:schemeClr val="tx1"/>
          </a:solidFill>
          <a:latin typeface="+mn-lt"/>
        </a:defRPr>
      </a:lvl7pPr>
      <a:lvl8pPr marL="7746662" indent="-719636" algn="l" defTabSz="2882920" rtl="0" fontAlgn="base">
        <a:spcBef>
          <a:spcPct val="20000"/>
        </a:spcBef>
        <a:spcAft>
          <a:spcPct val="0"/>
        </a:spcAft>
        <a:buChar char="»"/>
        <a:defRPr sz="6345">
          <a:solidFill>
            <a:schemeClr val="tx1"/>
          </a:solidFill>
          <a:latin typeface="+mn-lt"/>
        </a:defRPr>
      </a:lvl8pPr>
      <a:lvl9pPr marL="8167057" indent="-719636" algn="l" defTabSz="2882920" rtl="0" fontAlgn="base">
        <a:spcBef>
          <a:spcPct val="20000"/>
        </a:spcBef>
        <a:spcAft>
          <a:spcPct val="0"/>
        </a:spcAft>
        <a:buChar char="»"/>
        <a:defRPr sz="6345">
          <a:solidFill>
            <a:schemeClr val="tx1"/>
          </a:solidFill>
          <a:latin typeface="+mn-lt"/>
        </a:defRPr>
      </a:lvl9pPr>
    </p:bodyStyle>
    <p:otherStyle>
      <a:defPPr>
        <a:defRPr lang="en-US"/>
      </a:defPPr>
      <a:lvl1pPr marL="0" algn="l" defTabSz="840791" rtl="0" eaLnBrk="1" latinLnBrk="0" hangingPunct="1">
        <a:defRPr sz="1655" kern="1200">
          <a:solidFill>
            <a:schemeClr val="tx1"/>
          </a:solidFill>
          <a:latin typeface="+mn-lt"/>
          <a:ea typeface="+mn-ea"/>
          <a:cs typeface="+mn-cs"/>
        </a:defRPr>
      </a:lvl1pPr>
      <a:lvl2pPr marL="420395" algn="l" defTabSz="840791" rtl="0" eaLnBrk="1" latinLnBrk="0" hangingPunct="1">
        <a:defRPr sz="1655" kern="1200">
          <a:solidFill>
            <a:schemeClr val="tx1"/>
          </a:solidFill>
          <a:latin typeface="+mn-lt"/>
          <a:ea typeface="+mn-ea"/>
          <a:cs typeface="+mn-cs"/>
        </a:defRPr>
      </a:lvl2pPr>
      <a:lvl3pPr marL="840791" algn="l" defTabSz="840791" rtl="0" eaLnBrk="1" latinLnBrk="0" hangingPunct="1">
        <a:defRPr sz="1655" kern="1200">
          <a:solidFill>
            <a:schemeClr val="tx1"/>
          </a:solidFill>
          <a:latin typeface="+mn-lt"/>
          <a:ea typeface="+mn-ea"/>
          <a:cs typeface="+mn-cs"/>
        </a:defRPr>
      </a:lvl3pPr>
      <a:lvl4pPr marL="1261186" algn="l" defTabSz="840791" rtl="0" eaLnBrk="1" latinLnBrk="0" hangingPunct="1">
        <a:defRPr sz="1655" kern="1200">
          <a:solidFill>
            <a:schemeClr val="tx1"/>
          </a:solidFill>
          <a:latin typeface="+mn-lt"/>
          <a:ea typeface="+mn-ea"/>
          <a:cs typeface="+mn-cs"/>
        </a:defRPr>
      </a:lvl4pPr>
      <a:lvl5pPr marL="1681582" algn="l" defTabSz="840791" rtl="0" eaLnBrk="1" latinLnBrk="0" hangingPunct="1">
        <a:defRPr sz="1655" kern="1200">
          <a:solidFill>
            <a:schemeClr val="tx1"/>
          </a:solidFill>
          <a:latin typeface="+mn-lt"/>
          <a:ea typeface="+mn-ea"/>
          <a:cs typeface="+mn-cs"/>
        </a:defRPr>
      </a:lvl5pPr>
      <a:lvl6pPr marL="2101977" algn="l" defTabSz="840791" rtl="0" eaLnBrk="1" latinLnBrk="0" hangingPunct="1">
        <a:defRPr sz="1655" kern="1200">
          <a:solidFill>
            <a:schemeClr val="tx1"/>
          </a:solidFill>
          <a:latin typeface="+mn-lt"/>
          <a:ea typeface="+mn-ea"/>
          <a:cs typeface="+mn-cs"/>
        </a:defRPr>
      </a:lvl6pPr>
      <a:lvl7pPr marL="2522372" algn="l" defTabSz="840791" rtl="0" eaLnBrk="1" latinLnBrk="0" hangingPunct="1">
        <a:defRPr sz="1655" kern="1200">
          <a:solidFill>
            <a:schemeClr val="tx1"/>
          </a:solidFill>
          <a:latin typeface="+mn-lt"/>
          <a:ea typeface="+mn-ea"/>
          <a:cs typeface="+mn-cs"/>
        </a:defRPr>
      </a:lvl7pPr>
      <a:lvl8pPr marL="2942768" algn="l" defTabSz="840791" rtl="0" eaLnBrk="1" latinLnBrk="0" hangingPunct="1">
        <a:defRPr sz="1655" kern="1200">
          <a:solidFill>
            <a:schemeClr val="tx1"/>
          </a:solidFill>
          <a:latin typeface="+mn-lt"/>
          <a:ea typeface="+mn-ea"/>
          <a:cs typeface="+mn-cs"/>
        </a:defRPr>
      </a:lvl8pPr>
      <a:lvl9pPr marL="3363163" algn="l" defTabSz="840791" rtl="0" eaLnBrk="1" latinLnBrk="0" hangingPunct="1">
        <a:defRPr sz="16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microsoft.com/office/2007/relationships/diagramDrawing" Target="../diagrams/drawing1.xml"/><Relationship Id="rId26" Type="http://schemas.openxmlformats.org/officeDocument/2006/relationships/image" Target="../media/image10.JPG"/><Relationship Id="rId3" Type="http://schemas.openxmlformats.org/officeDocument/2006/relationships/image" Target="../media/image2.png"/><Relationship Id="rId21" Type="http://schemas.openxmlformats.org/officeDocument/2006/relationships/diagramQuickStyle" Target="../diagrams/quickStyle2.xml"/><Relationship Id="rId12" Type="http://schemas.openxmlformats.org/officeDocument/2006/relationships/image" Target="../media/image7.emf"/><Relationship Id="rId17" Type="http://schemas.openxmlformats.org/officeDocument/2006/relationships/diagramColors" Target="../diagrams/colors1.xml"/><Relationship Id="rId25" Type="http://schemas.openxmlformats.org/officeDocument/2006/relationships/image" Target="../media/image9.JPG"/><Relationship Id="rId2" Type="http://schemas.openxmlformats.org/officeDocument/2006/relationships/notesSlide" Target="../notesSlides/notesSlide1.xml"/><Relationship Id="rId16" Type="http://schemas.openxmlformats.org/officeDocument/2006/relationships/diagramQuickStyle" Target="../diagrams/quickStyle1.xml"/><Relationship Id="rId20" Type="http://schemas.openxmlformats.org/officeDocument/2006/relationships/diagramLayout" Target="../diagrams/layout2.xml"/><Relationship Id="rId1" Type="http://schemas.openxmlformats.org/officeDocument/2006/relationships/slideLayout" Target="../slideLayouts/slideLayout1.xml"/><Relationship Id="rId11" Type="http://schemas.openxmlformats.org/officeDocument/2006/relationships/image" Target="../media/image6.emf"/><Relationship Id="rId24" Type="http://schemas.openxmlformats.org/officeDocument/2006/relationships/image" Target="../media/image8.jpg"/><Relationship Id="rId5" Type="http://schemas.openxmlformats.org/officeDocument/2006/relationships/image" Target="../media/image4.emf"/><Relationship Id="rId15" Type="http://schemas.openxmlformats.org/officeDocument/2006/relationships/diagramLayout" Target="../diagrams/layout1.xml"/><Relationship Id="rId23" Type="http://schemas.microsoft.com/office/2007/relationships/diagramDrawing" Target="../diagrams/drawing2.xml"/><Relationship Id="rId10" Type="http://schemas.openxmlformats.org/officeDocument/2006/relationships/image" Target="../media/image5.png"/><Relationship Id="rId19" Type="http://schemas.openxmlformats.org/officeDocument/2006/relationships/diagramData" Target="../diagrams/data2.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diagramData" Target="../diagrams/data1.xml"/><Relationship Id="rId22"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2647908" y="4989513"/>
            <a:ext cx="7146440" cy="15283944"/>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5282"/>
          </a:p>
        </p:txBody>
      </p:sp>
      <p:sp>
        <p:nvSpPr>
          <p:cNvPr id="2077" name="AutoShape 29"/>
          <p:cNvSpPr>
            <a:spLocks noChangeArrowheads="1"/>
          </p:cNvSpPr>
          <p:nvPr/>
        </p:nvSpPr>
        <p:spPr bwMode="auto">
          <a:xfrm>
            <a:off x="7829555" y="4989513"/>
            <a:ext cx="7146440" cy="15283944"/>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5282" dirty="0"/>
          </a:p>
        </p:txBody>
      </p:sp>
      <p:sp>
        <p:nvSpPr>
          <p:cNvPr id="2079" name="AutoShape 31"/>
          <p:cNvSpPr>
            <a:spLocks noChangeArrowheads="1"/>
          </p:cNvSpPr>
          <p:nvPr/>
        </p:nvSpPr>
        <p:spPr bwMode="auto">
          <a:xfrm>
            <a:off x="15238732" y="4989513"/>
            <a:ext cx="7146440" cy="15283944"/>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5282" dirty="0"/>
          </a:p>
        </p:txBody>
      </p:sp>
      <p:sp>
        <p:nvSpPr>
          <p:cNvPr id="2052" name="AutoShape 4"/>
          <p:cNvSpPr>
            <a:spLocks noChangeArrowheads="1"/>
          </p:cNvSpPr>
          <p:nvPr/>
        </p:nvSpPr>
        <p:spPr bwMode="auto">
          <a:xfrm>
            <a:off x="420378" y="4989513"/>
            <a:ext cx="7146440" cy="15283944"/>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5282"/>
          </a:p>
        </p:txBody>
      </p:sp>
      <mc:AlternateContent xmlns:mc="http://schemas.openxmlformats.org/markup-compatibility/2006" xmlns:a14="http://schemas.microsoft.com/office/drawing/2010/main">
        <mc:Choice Requires="a14">
          <p:sp>
            <p:nvSpPr>
              <p:cNvPr id="2057" name="Text Box 9"/>
              <p:cNvSpPr txBox="1">
                <a:spLocks noChangeArrowheads="1"/>
              </p:cNvSpPr>
              <p:nvPr/>
            </p:nvSpPr>
            <p:spPr bwMode="auto">
              <a:xfrm>
                <a:off x="621810" y="5714922"/>
                <a:ext cx="6743577" cy="543146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eaLnBrk="0" hangingPunct="0">
                  <a:lnSpc>
                    <a:spcPct val="95000"/>
                  </a:lnSpc>
                </a:pPr>
                <a:endParaRPr lang="en-US" altLang="en-US" sz="1747" dirty="0">
                  <a:latin typeface="Times New Roman" pitchFamily="18" charset="0"/>
                </a:endParaRPr>
              </a:p>
              <a:p>
                <a:pPr eaLnBrk="0" hangingPunct="0">
                  <a:lnSpc>
                    <a:spcPct val="95000"/>
                  </a:lnSpc>
                </a:pPr>
                <a:r>
                  <a:rPr lang="en-US" sz="1800" dirty="0">
                    <a:latin typeface="Calibri" panose="020F0502020204030204" pitchFamily="34" charset="0"/>
                    <a:ea typeface="Calibri" panose="020F0502020204030204" pitchFamily="34" charset="0"/>
                    <a:cs typeface="Vrinda" panose="020B0502040204020203" pitchFamily="34" charset="0"/>
                  </a:rPr>
                  <a:t>To address the issue of poor accuracy and slow execution time in detection of aircraft encountered in traditional methods, this project is based on using a CNN structure for training and detecting objects (aircraft in this case). The main challenge for detecting aircraft images is the background which is similar to aircraft and the altitude from which images are captured which makes aircrafts look very small. So, to cater to these challenges we use multifeatured fusion convolutional neural network. In this the shallow and deep layer features are fused at same scale after sampling to overcome the problems of low dimensionality in deep layers and the inadequate details of small objects. To increase the speed of training and detection for validating, we preprocess data with mean normalization (</a:t>
                </a:r>
                <a14:m>
                  <m:oMath xmlns:m="http://schemas.openxmlformats.org/officeDocument/2006/math">
                    <m:sSub>
                      <m:sSubPr>
                        <m:ctrlPr>
                          <a:rPr lang="en-IN" sz="1800" i="1">
                            <a:latin typeface="Cambria Math" panose="02040503050406030204" pitchFamily="18" charset="0"/>
                          </a:rPr>
                        </m:ctrlPr>
                      </m:sSubPr>
                      <m:e>
                        <m:r>
                          <a:rPr lang="en-US" sz="1800" i="1">
                            <a:latin typeface="Cambria Math" panose="02040503050406030204" pitchFamily="18" charset="0"/>
                            <a:ea typeface="Calibri" panose="020F0502020204030204" pitchFamily="34" charset="0"/>
                            <a:cs typeface="Vrinda" panose="020B0502040204020203" pitchFamily="34" charset="0"/>
                          </a:rPr>
                          <m:t>𝑥</m:t>
                        </m:r>
                      </m:e>
                      <m:sub>
                        <m:r>
                          <a:rPr lang="en-US" sz="1800" i="1">
                            <a:latin typeface="Cambria Math" panose="02040503050406030204" pitchFamily="18" charset="0"/>
                            <a:ea typeface="Calibri" panose="020F0502020204030204" pitchFamily="34" charset="0"/>
                            <a:cs typeface="Vrinda" panose="020B0502040204020203" pitchFamily="34" charset="0"/>
                          </a:rPr>
                          <m:t>𝑖</m:t>
                        </m:r>
                      </m:sub>
                    </m:sSub>
                    <m:r>
                      <a:rPr lang="en-US" sz="1800" i="1">
                        <a:latin typeface="Cambria Math" panose="02040503050406030204" pitchFamily="18" charset="0"/>
                        <a:ea typeface="Calibri" panose="020F0502020204030204" pitchFamily="34" charset="0"/>
                        <a:cs typeface="Vrinda" panose="020B0502040204020203" pitchFamily="34" charset="0"/>
                      </a:rPr>
                      <m:t>=</m:t>
                    </m:r>
                    <m:f>
                      <m:fPr>
                        <m:ctrlPr>
                          <a:rPr lang="en-IN" sz="1800" i="1">
                            <a:latin typeface="Cambria Math" panose="02040503050406030204" pitchFamily="18" charset="0"/>
                          </a:rPr>
                        </m:ctrlPr>
                      </m:fPr>
                      <m:num>
                        <m:sSub>
                          <m:sSubPr>
                            <m:ctrlPr>
                              <a:rPr lang="en-IN" sz="1800" i="1">
                                <a:latin typeface="Cambria Math" panose="02040503050406030204" pitchFamily="18" charset="0"/>
                              </a:rPr>
                            </m:ctrlPr>
                          </m:sSubPr>
                          <m:e>
                            <m:r>
                              <a:rPr lang="en-US" sz="1800" i="1">
                                <a:latin typeface="Cambria Math" panose="02040503050406030204" pitchFamily="18" charset="0"/>
                                <a:ea typeface="Calibri" panose="020F0502020204030204" pitchFamily="34" charset="0"/>
                                <a:cs typeface="Vrinda" panose="020B0502040204020203" pitchFamily="34" charset="0"/>
                              </a:rPr>
                              <m:t>𝑥</m:t>
                            </m:r>
                          </m:e>
                          <m:sub>
                            <m:r>
                              <a:rPr lang="en-US" sz="1800" i="1">
                                <a:latin typeface="Cambria Math" panose="02040503050406030204" pitchFamily="18" charset="0"/>
                                <a:ea typeface="Calibri" panose="020F0502020204030204" pitchFamily="34" charset="0"/>
                                <a:cs typeface="Vrinda" panose="020B0502040204020203" pitchFamily="34" charset="0"/>
                              </a:rPr>
                              <m:t>𝑖</m:t>
                            </m:r>
                          </m:sub>
                        </m:sSub>
                        <m:r>
                          <a:rPr lang="en-US" sz="1800" i="1">
                            <a:latin typeface="Cambria Math" panose="02040503050406030204" pitchFamily="18" charset="0"/>
                            <a:ea typeface="Calibri" panose="020F0502020204030204" pitchFamily="34" charset="0"/>
                            <a:cs typeface="Vrinda" panose="020B0502040204020203" pitchFamily="34" charset="0"/>
                          </a:rPr>
                          <m:t>−</m:t>
                        </m:r>
                        <m:r>
                          <a:rPr lang="en-US" sz="1800" i="1">
                            <a:latin typeface="Cambria Math" panose="02040503050406030204" pitchFamily="18" charset="0"/>
                            <a:ea typeface="Calibri" panose="020F0502020204030204" pitchFamily="34" charset="0"/>
                            <a:cs typeface="Vrinda" panose="020B0502040204020203" pitchFamily="34" charset="0"/>
                          </a:rPr>
                          <m:t>𝜇</m:t>
                        </m:r>
                      </m:num>
                      <m:den>
                        <m:r>
                          <a:rPr lang="en-US" sz="1800" i="1">
                            <a:latin typeface="Cambria Math" panose="02040503050406030204" pitchFamily="18" charset="0"/>
                            <a:ea typeface="Calibri" panose="020F0502020204030204" pitchFamily="34" charset="0"/>
                            <a:cs typeface="Vrinda" panose="020B0502040204020203" pitchFamily="34" charset="0"/>
                          </a:rPr>
                          <m:t>𝑟𝑎𝑛𝑔𝑒</m:t>
                        </m:r>
                        <m:r>
                          <a:rPr lang="en-US" sz="1800" i="1">
                            <a:latin typeface="Cambria Math" panose="02040503050406030204" pitchFamily="18" charset="0"/>
                            <a:ea typeface="Calibri" panose="020F0502020204030204" pitchFamily="34" charset="0"/>
                            <a:cs typeface="Vrinda" panose="020B0502040204020203" pitchFamily="34" charset="0"/>
                          </a:rPr>
                          <m:t> </m:t>
                        </m:r>
                        <m:r>
                          <a:rPr lang="en-US" sz="1800" i="1">
                            <a:latin typeface="Cambria Math" panose="02040503050406030204" pitchFamily="18" charset="0"/>
                            <a:ea typeface="Calibri" panose="020F0502020204030204" pitchFamily="34" charset="0"/>
                            <a:cs typeface="Vrinda" panose="020B0502040204020203" pitchFamily="34" charset="0"/>
                          </a:rPr>
                          <m:t>𝑜𝑓</m:t>
                        </m:r>
                        <m:r>
                          <a:rPr lang="en-US" sz="1800" i="1">
                            <a:latin typeface="Cambria Math" panose="02040503050406030204" pitchFamily="18" charset="0"/>
                            <a:ea typeface="Calibri" panose="020F0502020204030204" pitchFamily="34" charset="0"/>
                            <a:cs typeface="Vrinda" panose="020B0502040204020203" pitchFamily="34" charset="0"/>
                          </a:rPr>
                          <m:t> </m:t>
                        </m:r>
                        <m:sSub>
                          <m:sSubPr>
                            <m:ctrlPr>
                              <a:rPr lang="en-IN" sz="1800" i="1">
                                <a:latin typeface="Cambria Math" panose="02040503050406030204" pitchFamily="18" charset="0"/>
                              </a:rPr>
                            </m:ctrlPr>
                          </m:sSubPr>
                          <m:e>
                            <m:r>
                              <a:rPr lang="en-US" sz="1800" i="1">
                                <a:latin typeface="Cambria Math" panose="02040503050406030204" pitchFamily="18" charset="0"/>
                                <a:ea typeface="Calibri" panose="020F0502020204030204" pitchFamily="34" charset="0"/>
                                <a:cs typeface="Vrinda" panose="020B0502040204020203" pitchFamily="34" charset="0"/>
                              </a:rPr>
                              <m:t>𝑥</m:t>
                            </m:r>
                          </m:e>
                          <m:sub>
                            <m:r>
                              <a:rPr lang="en-US" sz="1800" i="1">
                                <a:latin typeface="Cambria Math" panose="02040503050406030204" pitchFamily="18" charset="0"/>
                                <a:ea typeface="Calibri" panose="020F0502020204030204" pitchFamily="34" charset="0"/>
                                <a:cs typeface="Vrinda" panose="020B0502040204020203" pitchFamily="34" charset="0"/>
                              </a:rPr>
                              <m:t>𝑖</m:t>
                            </m:r>
                          </m:sub>
                        </m:sSub>
                      </m:den>
                    </m:f>
                    <m:r>
                      <a:rPr lang="en-US" sz="1800" i="1">
                        <a:latin typeface="Cambria Math" panose="02040503050406030204" pitchFamily="18" charset="0"/>
                        <a:ea typeface="Calibri" panose="020F0502020204030204" pitchFamily="34" charset="0"/>
                        <a:cs typeface="Vrinda" panose="020B0502040204020203" pitchFamily="34" charset="0"/>
                      </a:rPr>
                      <m:t> </m:t>
                    </m:r>
                  </m:oMath>
                </a14:m>
                <a:r>
                  <a:rPr lang="en-US" sz="1800" dirty="0">
                    <a:latin typeface="Calibri" panose="020F0502020204030204" pitchFamily="34" charset="0"/>
                    <a:ea typeface="Times New Roman" panose="02020603050405020304" pitchFamily="18" charset="0"/>
                    <a:cs typeface="Vrinda" panose="020B0502040204020203" pitchFamily="34" charset="0"/>
                  </a:rPr>
                  <a:t>,</a:t>
                </a:r>
                <a14:m>
                  <m:oMath xmlns:m="http://schemas.openxmlformats.org/officeDocument/2006/math">
                    <m:r>
                      <a:rPr lang="en-US" sz="1800" i="1">
                        <a:latin typeface="Cambria Math" panose="02040503050406030204" pitchFamily="18" charset="0"/>
                        <a:ea typeface="Times New Roman" panose="02020603050405020304" pitchFamily="18" charset="0"/>
                        <a:cs typeface="Vrinda" panose="020B0502040204020203" pitchFamily="34" charset="0"/>
                      </a:rPr>
                      <m:t> </m:t>
                    </m:r>
                    <m:r>
                      <a:rPr lang="en-US" sz="1800" i="1">
                        <a:latin typeface="Cambria Math" panose="02040503050406030204" pitchFamily="18" charset="0"/>
                        <a:ea typeface="Times New Roman" panose="02020603050405020304" pitchFamily="18" charset="0"/>
                        <a:cs typeface="Vrinda" panose="020B0502040204020203" pitchFamily="34" charset="0"/>
                      </a:rPr>
                      <m:t>𝜇</m:t>
                    </m:r>
                    <m:r>
                      <a:rPr lang="en-US" sz="1800" i="1">
                        <a:latin typeface="Cambria Math" panose="02040503050406030204" pitchFamily="18" charset="0"/>
                        <a:ea typeface="Times New Roman" panose="02020603050405020304" pitchFamily="18" charset="0"/>
                        <a:cs typeface="Vrinda" panose="020B0502040204020203" pitchFamily="34" charset="0"/>
                      </a:rPr>
                      <m:t> </m:t>
                    </m:r>
                    <m:r>
                      <a:rPr lang="en-US" sz="1800" i="1">
                        <a:latin typeface="Cambria Math" panose="02040503050406030204" pitchFamily="18" charset="0"/>
                        <a:ea typeface="Times New Roman" panose="02020603050405020304" pitchFamily="18" charset="0"/>
                        <a:cs typeface="Vrinda" panose="020B0502040204020203" pitchFamily="34" charset="0"/>
                      </a:rPr>
                      <m:t>𝑖𝑠</m:t>
                    </m:r>
                    <m:r>
                      <a:rPr lang="en-US" sz="1800" i="1">
                        <a:latin typeface="Cambria Math" panose="02040503050406030204" pitchFamily="18" charset="0"/>
                        <a:ea typeface="Times New Roman" panose="02020603050405020304" pitchFamily="18" charset="0"/>
                        <a:cs typeface="Vrinda" panose="020B0502040204020203" pitchFamily="34" charset="0"/>
                      </a:rPr>
                      <m:t> </m:t>
                    </m:r>
                    <m:r>
                      <a:rPr lang="en-US" sz="1800" i="1">
                        <a:latin typeface="Cambria Math" panose="02040503050406030204" pitchFamily="18" charset="0"/>
                        <a:ea typeface="Times New Roman" panose="02020603050405020304" pitchFamily="18" charset="0"/>
                        <a:cs typeface="Vrinda" panose="020B0502040204020203" pitchFamily="34" charset="0"/>
                      </a:rPr>
                      <m:t>𝑚𝑒𝑎𝑛</m:t>
                    </m:r>
                    <m:r>
                      <a:rPr lang="en-US" sz="1800" i="1">
                        <a:latin typeface="Cambria Math" panose="02040503050406030204" pitchFamily="18" charset="0"/>
                        <a:ea typeface="Times New Roman" panose="02020603050405020304" pitchFamily="18" charset="0"/>
                        <a:cs typeface="Vrinda" panose="020B0502040204020203" pitchFamily="34" charset="0"/>
                      </a:rPr>
                      <m:t> </m:t>
                    </m:r>
                    <m:r>
                      <a:rPr lang="en-US" sz="1800" i="1">
                        <a:latin typeface="Cambria Math" panose="02040503050406030204" pitchFamily="18" charset="0"/>
                        <a:ea typeface="Times New Roman" panose="02020603050405020304" pitchFamily="18" charset="0"/>
                        <a:cs typeface="Vrinda" panose="020B0502040204020203" pitchFamily="34" charset="0"/>
                      </a:rPr>
                      <m:t>𝑜𝑓</m:t>
                    </m:r>
                    <m:r>
                      <a:rPr lang="en-US" sz="1800" i="1">
                        <a:latin typeface="Cambria Math" panose="02040503050406030204" pitchFamily="18" charset="0"/>
                        <a:ea typeface="Times New Roman" panose="02020603050405020304" pitchFamily="18" charset="0"/>
                        <a:cs typeface="Vrinda" panose="020B0502040204020203" pitchFamily="34" charset="0"/>
                      </a:rPr>
                      <m:t> </m:t>
                    </m:r>
                    <m:sSub>
                      <m:sSubPr>
                        <m:ctrlPr>
                          <a:rPr lang="en-IN" sz="18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Vrinda" panose="020B0502040204020203" pitchFamily="34" charset="0"/>
                          </a:rPr>
                          <m:t>𝑥</m:t>
                        </m:r>
                      </m:e>
                      <m:sub>
                        <m:r>
                          <a:rPr lang="en-US" sz="1800" i="1">
                            <a:latin typeface="Cambria Math" panose="02040503050406030204" pitchFamily="18" charset="0"/>
                            <a:ea typeface="Times New Roman" panose="02020603050405020304" pitchFamily="18" charset="0"/>
                            <a:cs typeface="Vrinda" panose="020B0502040204020203" pitchFamily="34" charset="0"/>
                          </a:rPr>
                          <m:t>𝑖</m:t>
                        </m:r>
                      </m:sub>
                    </m:sSub>
                  </m:oMath>
                </a14:m>
                <a:r>
                  <a:rPr lang="en-US" sz="1800" dirty="0">
                    <a:latin typeface="Calibri" panose="020F0502020204030204" pitchFamily="34" charset="0"/>
                    <a:ea typeface="Calibri" panose="020F0502020204030204" pitchFamily="34" charset="0"/>
                    <a:cs typeface="Vrinda" panose="020B0502040204020203" pitchFamily="34" charset="0"/>
                  </a:rPr>
                  <a:t>) and feature scaling(</a:t>
                </a:r>
                <a14:m>
                  <m:oMath xmlns:m="http://schemas.openxmlformats.org/officeDocument/2006/math">
                    <m:sSub>
                      <m:sSubPr>
                        <m:ctrlPr>
                          <a:rPr lang="en-IN" sz="1800" i="1">
                            <a:latin typeface="Cambria Math" panose="02040503050406030204" pitchFamily="18" charset="0"/>
                          </a:rPr>
                        </m:ctrlPr>
                      </m:sSubPr>
                      <m:e>
                        <m:r>
                          <a:rPr lang="en-US" sz="1800" i="1">
                            <a:latin typeface="Cambria Math" panose="02040503050406030204" pitchFamily="18" charset="0"/>
                            <a:ea typeface="Calibri" panose="020F0502020204030204" pitchFamily="34" charset="0"/>
                            <a:cs typeface="Vrinda" panose="020B0502040204020203" pitchFamily="34" charset="0"/>
                          </a:rPr>
                          <m:t>𝑥</m:t>
                        </m:r>
                      </m:e>
                      <m:sub>
                        <m:r>
                          <a:rPr lang="en-US" sz="1800" i="1">
                            <a:latin typeface="Cambria Math" panose="02040503050406030204" pitchFamily="18" charset="0"/>
                            <a:ea typeface="Calibri" panose="020F0502020204030204" pitchFamily="34" charset="0"/>
                            <a:cs typeface="Vrinda" panose="020B0502040204020203" pitchFamily="34" charset="0"/>
                          </a:rPr>
                          <m:t>𝑖</m:t>
                        </m:r>
                      </m:sub>
                    </m:sSub>
                    <m:r>
                      <a:rPr lang="en-US" sz="1800" i="1">
                        <a:latin typeface="Cambria Math" panose="02040503050406030204" pitchFamily="18" charset="0"/>
                        <a:ea typeface="Calibri" panose="020F0502020204030204" pitchFamily="34" charset="0"/>
                        <a:cs typeface="Vrinda" panose="020B0502040204020203" pitchFamily="34" charset="0"/>
                      </a:rPr>
                      <m:t>=</m:t>
                    </m:r>
                    <m:f>
                      <m:fPr>
                        <m:ctrlPr>
                          <a:rPr lang="en-IN" sz="1800" i="1">
                            <a:latin typeface="Cambria Math" panose="02040503050406030204" pitchFamily="18" charset="0"/>
                          </a:rPr>
                        </m:ctrlPr>
                      </m:fPr>
                      <m:num>
                        <m:sSub>
                          <m:sSubPr>
                            <m:ctrlPr>
                              <a:rPr lang="en-IN" sz="1800" i="1">
                                <a:latin typeface="Cambria Math" panose="02040503050406030204" pitchFamily="18" charset="0"/>
                              </a:rPr>
                            </m:ctrlPr>
                          </m:sSubPr>
                          <m:e>
                            <m:r>
                              <a:rPr lang="en-US" sz="1800" i="1">
                                <a:latin typeface="Cambria Math" panose="02040503050406030204" pitchFamily="18" charset="0"/>
                                <a:ea typeface="Calibri" panose="020F0502020204030204" pitchFamily="34" charset="0"/>
                                <a:cs typeface="Vrinda" panose="020B0502040204020203" pitchFamily="34" charset="0"/>
                              </a:rPr>
                              <m:t>𝑥</m:t>
                            </m:r>
                          </m:e>
                          <m:sub>
                            <m:r>
                              <a:rPr lang="en-US" sz="1800" i="1">
                                <a:latin typeface="Cambria Math" panose="02040503050406030204" pitchFamily="18" charset="0"/>
                                <a:ea typeface="Calibri" panose="020F0502020204030204" pitchFamily="34" charset="0"/>
                                <a:cs typeface="Vrinda" panose="020B0502040204020203" pitchFamily="34" charset="0"/>
                              </a:rPr>
                              <m:t>𝑖</m:t>
                            </m:r>
                          </m:sub>
                        </m:sSub>
                      </m:num>
                      <m:den>
                        <m:r>
                          <a:rPr lang="en-US" sz="1800" i="1">
                            <a:latin typeface="Cambria Math" panose="02040503050406030204" pitchFamily="18" charset="0"/>
                            <a:ea typeface="Calibri" panose="020F0502020204030204" pitchFamily="34" charset="0"/>
                            <a:cs typeface="Vrinda" panose="020B0502040204020203" pitchFamily="34" charset="0"/>
                          </a:rPr>
                          <m:t>𝑟𝑎𝑛𝑔𝑒</m:t>
                        </m:r>
                        <m:r>
                          <a:rPr lang="en-US" sz="1800" i="1">
                            <a:latin typeface="Cambria Math" panose="02040503050406030204" pitchFamily="18" charset="0"/>
                            <a:ea typeface="Calibri" panose="020F0502020204030204" pitchFamily="34" charset="0"/>
                            <a:cs typeface="Vrinda" panose="020B0502040204020203" pitchFamily="34" charset="0"/>
                          </a:rPr>
                          <m:t> </m:t>
                        </m:r>
                        <m:r>
                          <a:rPr lang="en-US" sz="1800" i="1">
                            <a:latin typeface="Cambria Math" panose="02040503050406030204" pitchFamily="18" charset="0"/>
                            <a:ea typeface="Calibri" panose="020F0502020204030204" pitchFamily="34" charset="0"/>
                            <a:cs typeface="Vrinda" panose="020B0502040204020203" pitchFamily="34" charset="0"/>
                          </a:rPr>
                          <m:t>𝑜𝑓</m:t>
                        </m:r>
                        <m:r>
                          <a:rPr lang="en-US" sz="1800" i="1">
                            <a:latin typeface="Cambria Math" panose="02040503050406030204" pitchFamily="18" charset="0"/>
                            <a:ea typeface="Calibri" panose="020F0502020204030204" pitchFamily="34" charset="0"/>
                            <a:cs typeface="Vrinda" panose="020B0502040204020203" pitchFamily="34" charset="0"/>
                          </a:rPr>
                          <m:t> </m:t>
                        </m:r>
                        <m:sSub>
                          <m:sSubPr>
                            <m:ctrlPr>
                              <a:rPr lang="en-IN" sz="1800" i="1">
                                <a:latin typeface="Cambria Math" panose="02040503050406030204" pitchFamily="18" charset="0"/>
                              </a:rPr>
                            </m:ctrlPr>
                          </m:sSubPr>
                          <m:e>
                            <m:r>
                              <a:rPr lang="en-US" sz="1800" i="1">
                                <a:latin typeface="Cambria Math" panose="02040503050406030204" pitchFamily="18" charset="0"/>
                                <a:ea typeface="Calibri" panose="020F0502020204030204" pitchFamily="34" charset="0"/>
                                <a:cs typeface="Vrinda" panose="020B0502040204020203" pitchFamily="34" charset="0"/>
                              </a:rPr>
                              <m:t>𝑥</m:t>
                            </m:r>
                          </m:e>
                          <m:sub>
                            <m:r>
                              <a:rPr lang="en-US" sz="1800" i="1">
                                <a:latin typeface="Cambria Math" panose="02040503050406030204" pitchFamily="18" charset="0"/>
                                <a:ea typeface="Calibri" panose="020F0502020204030204" pitchFamily="34" charset="0"/>
                                <a:cs typeface="Vrinda" panose="020B0502040204020203" pitchFamily="34" charset="0"/>
                              </a:rPr>
                              <m:t>𝑖</m:t>
                            </m:r>
                          </m:sub>
                        </m:sSub>
                      </m:den>
                    </m:f>
                  </m:oMath>
                </a14:m>
                <a:r>
                  <a:rPr lang="en-US" sz="1800" dirty="0">
                    <a:latin typeface="Calibri" panose="020F0502020204030204" pitchFamily="34" charset="0"/>
                    <a:ea typeface="Calibri" panose="020F0502020204030204" pitchFamily="34" charset="0"/>
                    <a:cs typeface="Vrinda" panose="020B0502040204020203" pitchFamily="34" charset="0"/>
                  </a:rPr>
                  <a:t>). Additionally, the training of network was carried out on data sets with different spatial resolutions and also images captured from different altitude. </a:t>
                </a:r>
              </a:p>
              <a:p>
                <a:pPr eaLnBrk="0" hangingPunct="0">
                  <a:lnSpc>
                    <a:spcPct val="95000"/>
                  </a:lnSpc>
                </a:pPr>
                <a:endParaRPr lang="en-US" altLang="en-US" sz="1800" dirty="0">
                  <a:latin typeface="Calibri" panose="020F0502020204030204" pitchFamily="34" charset="0"/>
                  <a:cs typeface="Vrinda" panose="020B0502040204020203" pitchFamily="34" charset="0"/>
                </a:endParaRPr>
              </a:p>
              <a:p>
                <a:pPr eaLnBrk="0" hangingPunct="0">
                  <a:lnSpc>
                    <a:spcPct val="95000"/>
                  </a:lnSpc>
                </a:pPr>
                <a:endParaRPr lang="en-US" altLang="en-US" sz="1800" dirty="0">
                  <a:latin typeface="Calibri" panose="020F0502020204030204" pitchFamily="34" charset="0"/>
                  <a:cs typeface="Vrinda" panose="020B0502040204020203" pitchFamily="34" charset="0"/>
                </a:endParaRPr>
              </a:p>
              <a:p>
                <a:pPr eaLnBrk="0" hangingPunct="0">
                  <a:lnSpc>
                    <a:spcPct val="95000"/>
                  </a:lnSpc>
                </a:pPr>
                <a:endParaRPr lang="en-US" altLang="en-US" sz="1747" dirty="0">
                  <a:latin typeface="Times New Roman" pitchFamily="18" charset="0"/>
                </a:endParaRPr>
              </a:p>
            </p:txBody>
          </p:sp>
        </mc:Choice>
        <mc:Fallback xmlns="">
          <p:sp>
            <p:nvSpPr>
              <p:cNvPr id="2057" name="Text Box 9"/>
              <p:cNvSpPr txBox="1">
                <a:spLocks noRot="1" noChangeAspect="1" noMove="1" noResize="1" noEditPoints="1" noAdjustHandles="1" noChangeArrowheads="1" noChangeShapeType="1" noTextEdit="1"/>
              </p:cNvSpPr>
              <p:nvPr/>
            </p:nvSpPr>
            <p:spPr bwMode="auto">
              <a:xfrm>
                <a:off x="621810" y="5714922"/>
                <a:ext cx="6743577" cy="5431462"/>
              </a:xfrm>
              <a:prstGeom prst="rect">
                <a:avLst/>
              </a:prstGeom>
              <a:blipFill>
                <a:blip r:embed="rId3"/>
                <a:stretch>
                  <a:fillRect l="-1266" r="-189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2058" name="Text Box 10"/>
          <p:cNvSpPr txBox="1">
            <a:spLocks noChangeArrowheads="1"/>
          </p:cNvSpPr>
          <p:nvPr/>
        </p:nvSpPr>
        <p:spPr bwMode="auto">
          <a:xfrm>
            <a:off x="406803" y="10415407"/>
            <a:ext cx="6986016" cy="87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5282" b="1" dirty="0"/>
              <a:t>Methodology</a:t>
            </a:r>
          </a:p>
        </p:txBody>
      </p:sp>
      <p:sp>
        <p:nvSpPr>
          <p:cNvPr id="2059" name="Text Box 11"/>
          <p:cNvSpPr txBox="1">
            <a:spLocks noChangeArrowheads="1"/>
          </p:cNvSpPr>
          <p:nvPr/>
        </p:nvSpPr>
        <p:spPr bwMode="auto">
          <a:xfrm>
            <a:off x="15415210" y="13281841"/>
            <a:ext cx="6778608" cy="87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5282" b="1" dirty="0"/>
              <a:t>Results</a:t>
            </a:r>
          </a:p>
        </p:txBody>
      </p:sp>
      <p:sp>
        <p:nvSpPr>
          <p:cNvPr id="2061" name="AutoShape 13"/>
          <p:cNvSpPr>
            <a:spLocks noChangeArrowheads="1"/>
          </p:cNvSpPr>
          <p:nvPr/>
        </p:nvSpPr>
        <p:spPr bwMode="auto">
          <a:xfrm>
            <a:off x="472926" y="842614"/>
            <a:ext cx="29321423" cy="3852664"/>
          </a:xfrm>
          <a:prstGeom prst="roundRect">
            <a:avLst>
              <a:gd name="adj" fmla="val 10870"/>
            </a:avLst>
          </a:prstGeom>
          <a:solidFill>
            <a:srgbClr val="A7C4FF"/>
          </a:solidFill>
          <a:ln w="9525">
            <a:solidFill>
              <a:schemeClr val="tx1"/>
            </a:solidFill>
            <a:round/>
            <a:headEnd/>
            <a:tailEnd/>
          </a:ln>
          <a:effectLst/>
          <a:extLst/>
        </p:spPr>
        <p:txBody>
          <a:bodyPr wrap="none" lIns="60046" tIns="30023" rIns="60046" bIns="30023" anchor="ct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endParaRPr lang="en-US" altLang="en-US" sz="5282">
              <a:solidFill>
                <a:schemeClr val="bg1"/>
              </a:solidFill>
            </a:endParaRPr>
          </a:p>
        </p:txBody>
      </p:sp>
      <p:sp>
        <p:nvSpPr>
          <p:cNvPr id="2062" name="Text Box 14"/>
          <p:cNvSpPr txBox="1">
            <a:spLocks noChangeArrowheads="1"/>
          </p:cNvSpPr>
          <p:nvPr/>
        </p:nvSpPr>
        <p:spPr bwMode="auto">
          <a:xfrm>
            <a:off x="840757" y="1216284"/>
            <a:ext cx="28217928" cy="337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r>
              <a:rPr lang="en-US" sz="8000" b="1" dirty="0"/>
              <a:t>Detection of Aircraft using CNN</a:t>
            </a:r>
            <a:endParaRPr lang="en-US" sz="8000" dirty="0"/>
          </a:p>
          <a:p>
            <a:pPr algn="ctr"/>
            <a:r>
              <a:rPr lang="en-US" altLang="en-US" sz="5200" b="1" dirty="0"/>
              <a:t>Ujjwal Kumar </a:t>
            </a:r>
          </a:p>
          <a:p>
            <a:pPr algn="ctr"/>
            <a:r>
              <a:rPr lang="en-US" altLang="en-US" sz="5200" b="1" dirty="0"/>
              <a:t>Guide: Prof. J Indu</a:t>
            </a:r>
          </a:p>
          <a:p>
            <a:pPr algn="ctr"/>
            <a:r>
              <a:rPr lang="en-US" altLang="en-US" sz="3126" b="1" i="1" dirty="0"/>
              <a:t>Department of Civil Engineering, IIT Bombay</a:t>
            </a:r>
            <a:endParaRPr lang="en-US" altLang="en-US" sz="5282" dirty="0"/>
          </a:p>
        </p:txBody>
      </p:sp>
      <p:sp>
        <p:nvSpPr>
          <p:cNvPr id="2084" name="Text Box 36"/>
          <p:cNvSpPr txBox="1">
            <a:spLocks noChangeArrowheads="1"/>
          </p:cNvSpPr>
          <p:nvPr/>
        </p:nvSpPr>
        <p:spPr bwMode="auto">
          <a:xfrm>
            <a:off x="8057260" y="5754332"/>
            <a:ext cx="6498356" cy="2386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170" tIns="20084" rIns="40170" bIns="20084">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endParaRPr lang="en-US" altLang="en-US" sz="1287" dirty="0">
              <a:latin typeface="Times New Roman" pitchFamily="18" charset="0"/>
            </a:endParaRPr>
          </a:p>
        </p:txBody>
      </p:sp>
      <p:sp>
        <p:nvSpPr>
          <p:cNvPr id="2086" name="Text Box 38"/>
          <p:cNvSpPr txBox="1">
            <a:spLocks noChangeArrowheads="1"/>
          </p:cNvSpPr>
          <p:nvPr/>
        </p:nvSpPr>
        <p:spPr bwMode="auto">
          <a:xfrm>
            <a:off x="23039094" y="16688561"/>
            <a:ext cx="6334875" cy="578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170" tIns="20084" rIns="40170" bIns="20084">
            <a:spAutoFit/>
          </a:bodyPr>
          <a:lstStyle>
            <a:lvl1pPr marL="244475" indent="-244475" algn="l" defTabSz="438150">
              <a:defRPr>
                <a:solidFill>
                  <a:schemeClr val="tx1"/>
                </a:solidFill>
                <a:latin typeface="Arial" charset="0"/>
              </a:defRPr>
            </a:lvl1pPr>
            <a:lvl2pPr marL="463550" indent="-244475" algn="l" defTabSz="438150">
              <a:defRPr>
                <a:solidFill>
                  <a:schemeClr val="tx1"/>
                </a:solidFill>
                <a:latin typeface="Arial" charset="0"/>
              </a:defRPr>
            </a:lvl2pPr>
            <a:lvl3pPr marL="682625" indent="-244475" algn="l" defTabSz="438150">
              <a:defRPr>
                <a:solidFill>
                  <a:schemeClr val="tx1"/>
                </a:solidFill>
                <a:latin typeface="Arial" charset="0"/>
              </a:defRPr>
            </a:lvl3pPr>
            <a:lvl4pPr marL="898525" indent="-244475" algn="l" defTabSz="438150">
              <a:defRPr>
                <a:solidFill>
                  <a:schemeClr val="tx1"/>
                </a:solidFill>
                <a:latin typeface="Arial" charset="0"/>
              </a:defRPr>
            </a:lvl4pPr>
            <a:lvl5pPr marL="1117600" indent="-244475" algn="l" defTabSz="438150">
              <a:defRPr>
                <a:solidFill>
                  <a:schemeClr val="tx1"/>
                </a:solidFill>
                <a:latin typeface="Arial" charset="0"/>
              </a:defRPr>
            </a:lvl5pPr>
            <a:lvl6pPr marL="1574800" indent="-244475" defTabSz="438150" fontAlgn="base">
              <a:spcBef>
                <a:spcPct val="0"/>
              </a:spcBef>
              <a:spcAft>
                <a:spcPct val="0"/>
              </a:spcAft>
              <a:defRPr>
                <a:solidFill>
                  <a:schemeClr val="tx1"/>
                </a:solidFill>
                <a:latin typeface="Arial" charset="0"/>
              </a:defRPr>
            </a:lvl6pPr>
            <a:lvl7pPr marL="2032000" indent="-244475" defTabSz="438150" fontAlgn="base">
              <a:spcBef>
                <a:spcPct val="0"/>
              </a:spcBef>
              <a:spcAft>
                <a:spcPct val="0"/>
              </a:spcAft>
              <a:defRPr>
                <a:solidFill>
                  <a:schemeClr val="tx1"/>
                </a:solidFill>
                <a:latin typeface="Arial" charset="0"/>
              </a:defRPr>
            </a:lvl7pPr>
            <a:lvl8pPr marL="2489200" indent="-244475" defTabSz="438150" fontAlgn="base">
              <a:spcBef>
                <a:spcPct val="0"/>
              </a:spcBef>
              <a:spcAft>
                <a:spcPct val="0"/>
              </a:spcAft>
              <a:defRPr>
                <a:solidFill>
                  <a:schemeClr val="tx1"/>
                </a:solidFill>
                <a:latin typeface="Arial" charset="0"/>
              </a:defRPr>
            </a:lvl8pPr>
            <a:lvl9pPr marL="2946400" indent="-244475" defTabSz="4381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1839" b="1" dirty="0">
              <a:latin typeface="Times New Roman" pitchFamily="18" charset="0"/>
            </a:endParaRPr>
          </a:p>
          <a:p>
            <a:pPr eaLnBrk="0" hangingPunct="0">
              <a:lnSpc>
                <a:spcPct val="95000"/>
              </a:lnSpc>
              <a:buFont typeface="Symbol" pitchFamily="18" charset="2"/>
              <a:buAutoNum type="arabicPeriod"/>
            </a:pPr>
            <a:endParaRPr lang="en-US" altLang="en-US" sz="1839" b="1" dirty="0">
              <a:latin typeface="Times New Roman" pitchFamily="18" charset="0"/>
            </a:endParaRPr>
          </a:p>
        </p:txBody>
      </p:sp>
      <p:sp>
        <p:nvSpPr>
          <p:cNvPr id="2088" name="Text Box 40"/>
          <p:cNvSpPr txBox="1">
            <a:spLocks noChangeArrowheads="1"/>
          </p:cNvSpPr>
          <p:nvPr/>
        </p:nvSpPr>
        <p:spPr bwMode="auto">
          <a:xfrm>
            <a:off x="15295450" y="14658541"/>
            <a:ext cx="7041553" cy="5668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170" tIns="20084" rIns="40170" bIns="20084">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IN" sz="1800" dirty="0">
                <a:latin typeface="Calibri" panose="020F0502020204030204" pitchFamily="34" charset="0"/>
                <a:ea typeface="Calibri" panose="020F0502020204030204" pitchFamily="34" charset="0"/>
                <a:cs typeface="Vrinda" panose="020B0502040204020203" pitchFamily="34" charset="0"/>
              </a:rPr>
              <a:t>The overall accuracy on the validation data set obtained was around 98.5% while the accuracy on training data set was around 75.32%. </a:t>
            </a:r>
            <a:endParaRPr lang="en-US" altLang="en-US" sz="1800" dirty="0">
              <a:latin typeface="Times New Roman" pitchFamily="18" charset="0"/>
            </a:endParaRPr>
          </a:p>
        </p:txBody>
      </p:sp>
      <p:sp>
        <p:nvSpPr>
          <p:cNvPr id="2090" name="Text Box 42"/>
          <p:cNvSpPr txBox="1">
            <a:spLocks noChangeArrowheads="1"/>
          </p:cNvSpPr>
          <p:nvPr/>
        </p:nvSpPr>
        <p:spPr bwMode="auto">
          <a:xfrm>
            <a:off x="578021" y="5045124"/>
            <a:ext cx="6778608" cy="87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5282" b="1" dirty="0"/>
              <a:t>Abstract</a:t>
            </a:r>
          </a:p>
        </p:txBody>
      </p:sp>
      <p:pic>
        <p:nvPicPr>
          <p:cNvPr id="6" name="Picture 5"/>
          <p:cNvPicPr>
            <a:picLocks noChangeAspect="1"/>
          </p:cNvPicPr>
          <p:nvPr/>
        </p:nvPicPr>
        <p:blipFill>
          <a:blip r:embed="rId4"/>
          <a:stretch>
            <a:fillRect/>
          </a:stretch>
        </p:blipFill>
        <p:spPr>
          <a:xfrm>
            <a:off x="1383237" y="1240937"/>
            <a:ext cx="3128301" cy="3090852"/>
          </a:xfrm>
          <a:prstGeom prst="rect">
            <a:avLst/>
          </a:prstGeom>
        </p:spPr>
      </p:pic>
      <p:pic>
        <p:nvPicPr>
          <p:cNvPr id="31" name="Picture 30"/>
          <p:cNvPicPr>
            <a:picLocks noChangeAspect="1"/>
          </p:cNvPicPr>
          <p:nvPr/>
        </p:nvPicPr>
        <p:blipFill>
          <a:blip r:embed="rId4"/>
          <a:stretch>
            <a:fillRect/>
          </a:stretch>
        </p:blipFill>
        <p:spPr>
          <a:xfrm>
            <a:off x="25753814" y="1240937"/>
            <a:ext cx="3103187" cy="3066038"/>
          </a:xfrm>
          <a:prstGeom prst="rect">
            <a:avLst/>
          </a:prstGeom>
        </p:spPr>
      </p:pic>
      <p:pic>
        <p:nvPicPr>
          <p:cNvPr id="7" name="Picture 6">
            <a:extLst>
              <a:ext uri="{FF2B5EF4-FFF2-40B4-BE49-F238E27FC236}">
                <a16:creationId xmlns:a16="http://schemas.microsoft.com/office/drawing/2014/main" id="{1742CD7A-4388-419A-985A-1C85E4CED38B}"/>
              </a:ext>
            </a:extLst>
          </p:cNvPr>
          <p:cNvPicPr>
            <a:picLocks noChangeAspect="1"/>
          </p:cNvPicPr>
          <p:nvPr/>
        </p:nvPicPr>
        <p:blipFill>
          <a:blip r:embed="rId5"/>
          <a:stretch>
            <a:fillRect/>
          </a:stretch>
        </p:blipFill>
        <p:spPr>
          <a:xfrm>
            <a:off x="7995189" y="5481866"/>
            <a:ext cx="7096848" cy="3319808"/>
          </a:xfrm>
          <a:prstGeom prst="rect">
            <a:avLst/>
          </a:prstGeom>
        </p:spPr>
      </p:pic>
      <mc:AlternateContent xmlns:mc="http://schemas.openxmlformats.org/markup-compatibility/2006" xmlns:a14="http://schemas.microsoft.com/office/drawing/2010/main">
        <mc:Choice Requires="a14">
          <p:sp>
            <p:nvSpPr>
              <p:cNvPr id="34" name="Text Box 9">
                <a:extLst>
                  <a:ext uri="{FF2B5EF4-FFF2-40B4-BE49-F238E27FC236}">
                    <a16:creationId xmlns:a16="http://schemas.microsoft.com/office/drawing/2014/main" id="{05845BFE-FFF8-4C67-B3F5-477F60E833E7}"/>
                  </a:ext>
                </a:extLst>
              </p:cNvPr>
              <p:cNvSpPr txBox="1">
                <a:spLocks noChangeArrowheads="1"/>
              </p:cNvSpPr>
              <p:nvPr/>
            </p:nvSpPr>
            <p:spPr bwMode="auto">
              <a:xfrm>
                <a:off x="8136431" y="9095909"/>
                <a:ext cx="6847512" cy="28385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nSpc>
                    <a:spcPct val="107000"/>
                  </a:lnSpc>
                  <a:spcAft>
                    <a:spcPts val="0"/>
                  </a:spcAft>
                </a:pPr>
                <a:r>
                  <a:rPr lang="en-IN" sz="1800" dirty="0">
                    <a:latin typeface="Calibri" panose="020F0502020204030204" pitchFamily="34" charset="0"/>
                    <a:ea typeface="Calibri" panose="020F0502020204030204" pitchFamily="34" charset="0"/>
                    <a:cs typeface="Vrinda" panose="020B0502040204020203" pitchFamily="34" charset="0"/>
                  </a:rPr>
                  <a:t>The Loss function </a:t>
                </a:r>
                <a:r>
                  <a:rPr lang="en-IN" sz="1800" i="1" dirty="0">
                    <a:latin typeface="Calibri" panose="020F0502020204030204" pitchFamily="34" charset="0"/>
                    <a:ea typeface="Calibri" panose="020F0502020204030204" pitchFamily="34" charset="0"/>
                    <a:cs typeface="Vrinda" panose="020B0502040204020203" pitchFamily="34" charset="0"/>
                  </a:rPr>
                  <a:t>J </a:t>
                </a:r>
                <a:r>
                  <a:rPr lang="en-IN" sz="1800" dirty="0">
                    <a:latin typeface="Calibri" panose="020F0502020204030204" pitchFamily="34" charset="0"/>
                    <a:ea typeface="Calibri" panose="020F0502020204030204" pitchFamily="34" charset="0"/>
                    <a:cs typeface="Vrinda" panose="020B0502040204020203" pitchFamily="34" charset="0"/>
                  </a:rPr>
                  <a:t>is taken as Euclidean distance function and accordingly the weight parameters are updated. In this Adams optimisation algorithm was used because rest other optimisation algorithm contains a hyperparameter (similar to learning rate) and finding the optimised value of that hyperparameter again either becomes another optimisation problem or using hit and trial method becomes computationally expensive. </a:t>
                </a:r>
              </a:p>
              <a:p>
                <a:pPr>
                  <a:lnSpc>
                    <a:spcPct val="107000"/>
                  </a:lnSpc>
                  <a:spcAft>
                    <a:spcPts val="0"/>
                  </a:spcAft>
                </a:pPr>
                <a14:m>
                  <m:oMath xmlns:m="http://schemas.openxmlformats.org/officeDocument/2006/math">
                    <m:r>
                      <a:rPr lang="en-IN" sz="1800" i="1">
                        <a:latin typeface="Cambria Math" panose="02040503050406030204" pitchFamily="18" charset="0"/>
                        <a:ea typeface="Calibri" panose="020F0502020204030204" pitchFamily="34" charset="0"/>
                        <a:cs typeface="Vrinda" panose="020B0502040204020203" pitchFamily="34" charset="0"/>
                      </a:rPr>
                      <m:t>𝐽</m:t>
                    </m:r>
                    <m:d>
                      <m:dPr>
                        <m:ctrlPr>
                          <a:rPr lang="en-IN" sz="1800" i="1">
                            <a:latin typeface="Cambria Math" panose="02040503050406030204" pitchFamily="18" charset="0"/>
                            <a:ea typeface="Calibri" panose="020F0502020204030204" pitchFamily="34" charset="0"/>
                            <a:cs typeface="Vrinda" panose="020B0502040204020203" pitchFamily="34" charset="0"/>
                          </a:rPr>
                        </m:ctrlPr>
                      </m:dPr>
                      <m:e>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IN" sz="1800" i="1">
                                <a:latin typeface="Cambria Math" panose="02040503050406030204" pitchFamily="18" charset="0"/>
                                <a:ea typeface="Calibri" panose="020F0502020204030204" pitchFamily="34" charset="0"/>
                                <a:cs typeface="Vrinda" panose="020B0502040204020203" pitchFamily="34" charset="0"/>
                              </a:rPr>
                              <m:t>𝜃</m:t>
                            </m:r>
                          </m:e>
                          <m:sub>
                            <m:r>
                              <a:rPr lang="en-IN" sz="1800" i="1">
                                <a:latin typeface="Cambria Math" panose="02040503050406030204" pitchFamily="18" charset="0"/>
                                <a:ea typeface="Calibri" panose="020F0502020204030204" pitchFamily="34" charset="0"/>
                                <a:cs typeface="Vrinda" panose="020B0502040204020203" pitchFamily="34" charset="0"/>
                              </a:rPr>
                              <m:t>0</m:t>
                            </m:r>
                          </m:sub>
                        </m:sSub>
                        <m:r>
                          <a:rPr lang="en-IN" sz="1800" i="1">
                            <a:latin typeface="Cambria Math" panose="02040503050406030204" pitchFamily="18" charset="0"/>
                            <a:ea typeface="Calibri" panose="020F0502020204030204" pitchFamily="34" charset="0"/>
                            <a:cs typeface="Vrinda" panose="020B0502040204020203" pitchFamily="34" charset="0"/>
                          </a:rPr>
                          <m:t>,</m:t>
                        </m:r>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IN" sz="1800" i="1">
                                <a:latin typeface="Cambria Math" panose="02040503050406030204" pitchFamily="18" charset="0"/>
                                <a:ea typeface="Calibri" panose="020F0502020204030204" pitchFamily="34" charset="0"/>
                                <a:cs typeface="Vrinda" panose="020B0502040204020203" pitchFamily="34" charset="0"/>
                              </a:rPr>
                              <m:t>𝜃</m:t>
                            </m:r>
                          </m:e>
                          <m:sub>
                            <m:r>
                              <a:rPr lang="en-IN" sz="1800" i="1">
                                <a:latin typeface="Cambria Math" panose="02040503050406030204" pitchFamily="18" charset="0"/>
                                <a:ea typeface="Calibri" panose="020F0502020204030204" pitchFamily="34" charset="0"/>
                                <a:cs typeface="Vrinda" panose="020B0502040204020203" pitchFamily="34" charset="0"/>
                              </a:rPr>
                              <m:t>1</m:t>
                            </m:r>
                          </m:sub>
                        </m:sSub>
                        <m:r>
                          <a:rPr lang="en-IN" sz="1800" i="1">
                            <a:latin typeface="Cambria Math" panose="02040503050406030204" pitchFamily="18" charset="0"/>
                            <a:ea typeface="Calibri" panose="020F0502020204030204" pitchFamily="34" charset="0"/>
                            <a:cs typeface="Vrinda" panose="020B0502040204020203" pitchFamily="34" charset="0"/>
                          </a:rPr>
                          <m:t>,</m:t>
                        </m:r>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IN" sz="1800" i="1">
                                <a:latin typeface="Cambria Math" panose="02040503050406030204" pitchFamily="18" charset="0"/>
                                <a:ea typeface="Calibri" panose="020F0502020204030204" pitchFamily="34" charset="0"/>
                                <a:cs typeface="Vrinda" panose="020B0502040204020203" pitchFamily="34" charset="0"/>
                              </a:rPr>
                              <m:t>…</m:t>
                            </m:r>
                            <m:r>
                              <a:rPr lang="en-IN" sz="1800" i="1">
                                <a:latin typeface="Cambria Math" panose="02040503050406030204" pitchFamily="18" charset="0"/>
                                <a:ea typeface="Calibri" panose="020F0502020204030204" pitchFamily="34" charset="0"/>
                                <a:cs typeface="Vrinda" panose="020B0502040204020203" pitchFamily="34" charset="0"/>
                              </a:rPr>
                              <m:t>𝜃</m:t>
                            </m:r>
                          </m:e>
                          <m:sub>
                            <m:r>
                              <a:rPr lang="en-IN" sz="1800" i="1">
                                <a:latin typeface="Cambria Math" panose="02040503050406030204" pitchFamily="18" charset="0"/>
                                <a:ea typeface="Calibri" panose="020F0502020204030204" pitchFamily="34" charset="0"/>
                                <a:cs typeface="Vrinda" panose="020B0502040204020203" pitchFamily="34" charset="0"/>
                              </a:rPr>
                              <m:t>𝑛</m:t>
                            </m:r>
                          </m:sub>
                        </m:sSub>
                      </m:e>
                    </m:d>
                    <m:r>
                      <a:rPr lang="en-IN" sz="1800" i="1">
                        <a:latin typeface="Cambria Math" panose="02040503050406030204" pitchFamily="18" charset="0"/>
                        <a:ea typeface="Calibri" panose="020F0502020204030204" pitchFamily="34" charset="0"/>
                        <a:cs typeface="Vrinda" panose="020B0502040204020203" pitchFamily="34" charset="0"/>
                      </a:rPr>
                      <m:t>=</m:t>
                    </m:r>
                    <m:f>
                      <m:fPr>
                        <m:ctrlPr>
                          <a:rPr lang="en-IN" sz="1800" i="1">
                            <a:latin typeface="Cambria Math" panose="02040503050406030204" pitchFamily="18" charset="0"/>
                            <a:ea typeface="Calibri" panose="020F0502020204030204" pitchFamily="34" charset="0"/>
                            <a:cs typeface="Vrinda" panose="020B0502040204020203" pitchFamily="34" charset="0"/>
                          </a:rPr>
                        </m:ctrlPr>
                      </m:fPr>
                      <m:num>
                        <m:r>
                          <a:rPr lang="en-IN" sz="1800" i="1">
                            <a:latin typeface="Cambria Math" panose="02040503050406030204" pitchFamily="18" charset="0"/>
                            <a:ea typeface="Calibri" panose="020F0502020204030204" pitchFamily="34" charset="0"/>
                            <a:cs typeface="Vrinda" panose="020B0502040204020203" pitchFamily="34" charset="0"/>
                          </a:rPr>
                          <m:t>1</m:t>
                        </m:r>
                      </m:num>
                      <m:den>
                        <m:r>
                          <a:rPr lang="en-IN" sz="1800" i="1">
                            <a:latin typeface="Cambria Math" panose="02040503050406030204" pitchFamily="18" charset="0"/>
                            <a:ea typeface="Calibri" panose="020F0502020204030204" pitchFamily="34" charset="0"/>
                            <a:cs typeface="Vrinda" panose="020B0502040204020203" pitchFamily="34" charset="0"/>
                          </a:rPr>
                          <m:t>2</m:t>
                        </m:r>
                        <m:r>
                          <a:rPr lang="en-IN" sz="1800" i="1">
                            <a:latin typeface="Cambria Math" panose="02040503050406030204" pitchFamily="18" charset="0"/>
                            <a:ea typeface="Calibri" panose="020F0502020204030204" pitchFamily="34" charset="0"/>
                            <a:cs typeface="Vrinda" panose="020B0502040204020203" pitchFamily="34" charset="0"/>
                          </a:rPr>
                          <m:t>𝑚</m:t>
                        </m:r>
                      </m:den>
                    </m:f>
                    <m:nary>
                      <m:naryPr>
                        <m:chr m:val="∑"/>
                        <m:ctrlPr>
                          <a:rPr lang="en-IN" sz="1800" i="1">
                            <a:latin typeface="Cambria Math" panose="02040503050406030204" pitchFamily="18" charset="0"/>
                            <a:ea typeface="Calibri" panose="020F0502020204030204" pitchFamily="34" charset="0"/>
                            <a:cs typeface="Vrinda" panose="020B0502040204020203" pitchFamily="34" charset="0"/>
                          </a:rPr>
                        </m:ctrlPr>
                      </m:naryPr>
                      <m:sub>
                        <m:r>
                          <a:rPr lang="en-IN" sz="1800" i="1">
                            <a:latin typeface="Cambria Math" panose="02040503050406030204" pitchFamily="18" charset="0"/>
                            <a:ea typeface="Calibri" panose="020F0502020204030204" pitchFamily="34" charset="0"/>
                            <a:cs typeface="Vrinda" panose="020B0502040204020203" pitchFamily="34" charset="0"/>
                          </a:rPr>
                          <m:t>𝑖</m:t>
                        </m:r>
                        <m:r>
                          <a:rPr lang="en-IN" sz="1800" i="1">
                            <a:latin typeface="Cambria Math" panose="02040503050406030204" pitchFamily="18" charset="0"/>
                            <a:ea typeface="Calibri" panose="020F0502020204030204" pitchFamily="34" charset="0"/>
                            <a:cs typeface="Vrinda" panose="020B0502040204020203" pitchFamily="34" charset="0"/>
                          </a:rPr>
                          <m:t>=1</m:t>
                        </m:r>
                      </m:sub>
                      <m:sup>
                        <m:r>
                          <a:rPr lang="en-IN" sz="1800" i="1">
                            <a:latin typeface="Cambria Math" panose="02040503050406030204" pitchFamily="18" charset="0"/>
                            <a:ea typeface="Calibri" panose="020F0502020204030204" pitchFamily="34" charset="0"/>
                            <a:cs typeface="Vrinda" panose="020B0502040204020203" pitchFamily="34" charset="0"/>
                          </a:rPr>
                          <m:t>𝑚</m:t>
                        </m:r>
                      </m:sup>
                      <m:e>
                        <m:sSup>
                          <m:sSupPr>
                            <m:ctrlPr>
                              <a:rPr lang="en-IN" sz="1800" i="1">
                                <a:latin typeface="Cambria Math" panose="02040503050406030204" pitchFamily="18" charset="0"/>
                                <a:ea typeface="Calibri" panose="020F0502020204030204" pitchFamily="34" charset="0"/>
                                <a:cs typeface="Vrinda" panose="020B0502040204020203" pitchFamily="34" charset="0"/>
                              </a:rPr>
                            </m:ctrlPr>
                          </m:sSupPr>
                          <m:e>
                            <m:r>
                              <a:rPr lang="en-IN" sz="1800" i="1">
                                <a:latin typeface="Cambria Math" panose="02040503050406030204" pitchFamily="18" charset="0"/>
                                <a:ea typeface="Calibri" panose="020F0502020204030204" pitchFamily="34" charset="0"/>
                                <a:cs typeface="Vrinda" panose="020B0502040204020203" pitchFamily="34" charset="0"/>
                              </a:rPr>
                              <m:t>(</m:t>
                            </m:r>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IN" sz="1800" i="1">
                                    <a:latin typeface="Cambria Math" panose="02040503050406030204" pitchFamily="18" charset="0"/>
                                    <a:ea typeface="Calibri" panose="020F0502020204030204" pitchFamily="34" charset="0"/>
                                    <a:cs typeface="Vrinda" panose="020B0502040204020203" pitchFamily="34" charset="0"/>
                                  </a:rPr>
                                  <m:t>h</m:t>
                                </m:r>
                                <m:r>
                                  <a:rPr lang="en-IN" sz="1800" i="1">
                                    <a:latin typeface="Cambria Math" panose="02040503050406030204" pitchFamily="18" charset="0"/>
                                    <a:ea typeface="Calibri" panose="020F0502020204030204" pitchFamily="34" charset="0"/>
                                    <a:cs typeface="Vrinda" panose="020B0502040204020203" pitchFamily="34" charset="0"/>
                                  </a:rPr>
                                  <m:t>(</m:t>
                                </m:r>
                                <m:r>
                                  <a:rPr lang="en-IN" sz="1800" i="1">
                                    <a:latin typeface="Cambria Math" panose="02040503050406030204" pitchFamily="18" charset="0"/>
                                    <a:ea typeface="Calibri" panose="020F0502020204030204" pitchFamily="34" charset="0"/>
                                    <a:cs typeface="Vrinda" panose="020B0502040204020203" pitchFamily="34" charset="0"/>
                                  </a:rPr>
                                  <m:t>𝑥</m:t>
                                </m:r>
                                <m:r>
                                  <a:rPr lang="en-IN" sz="1800" i="1">
                                    <a:latin typeface="Cambria Math" panose="02040503050406030204" pitchFamily="18" charset="0"/>
                                    <a:ea typeface="Calibri" panose="020F0502020204030204" pitchFamily="34" charset="0"/>
                                    <a:cs typeface="Vrinda" panose="020B0502040204020203" pitchFamily="34" charset="0"/>
                                  </a:rPr>
                                  <m:t>)</m:t>
                                </m:r>
                              </m:e>
                              <m:sub>
                                <m:r>
                                  <a:rPr lang="en-IN" sz="1800" i="1">
                                    <a:latin typeface="Cambria Math" panose="02040503050406030204" pitchFamily="18" charset="0"/>
                                    <a:ea typeface="Calibri" panose="020F0502020204030204" pitchFamily="34" charset="0"/>
                                    <a:cs typeface="Vrinda" panose="020B0502040204020203" pitchFamily="34" charset="0"/>
                                  </a:rPr>
                                  <m:t>𝑖</m:t>
                                </m:r>
                              </m:sub>
                            </m:sSub>
                            <m:r>
                              <a:rPr lang="en-IN" sz="1800" i="1">
                                <a:latin typeface="Cambria Math" panose="02040503050406030204" pitchFamily="18" charset="0"/>
                                <a:ea typeface="Calibri" panose="020F0502020204030204" pitchFamily="34" charset="0"/>
                                <a:cs typeface="Vrinda" panose="020B0502040204020203" pitchFamily="34" charset="0"/>
                              </a:rPr>
                              <m:t>−</m:t>
                            </m:r>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IN" sz="1800" i="1">
                                    <a:latin typeface="Cambria Math" panose="02040503050406030204" pitchFamily="18" charset="0"/>
                                    <a:ea typeface="Calibri" panose="020F0502020204030204" pitchFamily="34" charset="0"/>
                                    <a:cs typeface="Vrinda" panose="020B0502040204020203" pitchFamily="34" charset="0"/>
                                  </a:rPr>
                                  <m:t>𝑦</m:t>
                                </m:r>
                              </m:e>
                              <m:sub>
                                <m:r>
                                  <a:rPr lang="en-IN" sz="1800" i="1">
                                    <a:latin typeface="Cambria Math" panose="02040503050406030204" pitchFamily="18" charset="0"/>
                                    <a:ea typeface="Calibri" panose="020F0502020204030204" pitchFamily="34" charset="0"/>
                                    <a:cs typeface="Vrinda" panose="020B0502040204020203" pitchFamily="34" charset="0"/>
                                  </a:rPr>
                                  <m:t>𝑖</m:t>
                                </m:r>
                              </m:sub>
                            </m:sSub>
                            <m:r>
                              <a:rPr lang="en-IN" sz="1800" i="1">
                                <a:latin typeface="Cambria Math" panose="02040503050406030204" pitchFamily="18" charset="0"/>
                                <a:ea typeface="Calibri" panose="020F0502020204030204" pitchFamily="34" charset="0"/>
                                <a:cs typeface="Vrinda" panose="020B0502040204020203" pitchFamily="34" charset="0"/>
                              </a:rPr>
                              <m:t>)</m:t>
                            </m:r>
                          </m:e>
                          <m:sup>
                            <m:r>
                              <a:rPr lang="en-IN" sz="1800" i="1">
                                <a:latin typeface="Cambria Math" panose="02040503050406030204" pitchFamily="18" charset="0"/>
                                <a:ea typeface="Calibri" panose="020F0502020204030204" pitchFamily="34" charset="0"/>
                                <a:cs typeface="Vrinda" panose="020B0502040204020203" pitchFamily="34" charset="0"/>
                              </a:rPr>
                              <m:t>2</m:t>
                            </m:r>
                          </m:sup>
                        </m:sSup>
                      </m:e>
                    </m:nary>
                  </m:oMath>
                </a14:m>
                <a:r>
                  <a:rPr lang="en-IN" sz="1800" dirty="0">
                    <a:latin typeface="Calibri" panose="020F0502020204030204" pitchFamily="34" charset="0"/>
                    <a:ea typeface="Calibri" panose="020F0502020204030204" pitchFamily="34" charset="0"/>
                    <a:cs typeface="Vrinda" panose="020B0502040204020203" pitchFamily="34" charset="0"/>
                  </a:rPr>
                  <a:t> where </a:t>
                </a:r>
                <a14:m>
                  <m:oMath xmlns:m="http://schemas.openxmlformats.org/officeDocument/2006/math">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IN" sz="1800" i="1">
                            <a:latin typeface="Cambria Math" panose="02040503050406030204" pitchFamily="18" charset="0"/>
                            <a:ea typeface="Calibri" panose="020F0502020204030204" pitchFamily="34" charset="0"/>
                            <a:cs typeface="Vrinda" panose="020B0502040204020203" pitchFamily="34" charset="0"/>
                          </a:rPr>
                          <m:t>h</m:t>
                        </m:r>
                        <m:r>
                          <a:rPr lang="en-IN" sz="1800" i="1">
                            <a:latin typeface="Cambria Math" panose="02040503050406030204" pitchFamily="18" charset="0"/>
                            <a:ea typeface="Calibri" panose="020F0502020204030204" pitchFamily="34" charset="0"/>
                            <a:cs typeface="Vrinda" panose="020B0502040204020203" pitchFamily="34" charset="0"/>
                          </a:rPr>
                          <m:t>(</m:t>
                        </m:r>
                        <m:r>
                          <a:rPr lang="en-IN" sz="1800" i="1">
                            <a:latin typeface="Cambria Math" panose="02040503050406030204" pitchFamily="18" charset="0"/>
                            <a:ea typeface="Calibri" panose="020F0502020204030204" pitchFamily="34" charset="0"/>
                            <a:cs typeface="Vrinda" panose="020B0502040204020203" pitchFamily="34" charset="0"/>
                          </a:rPr>
                          <m:t>𝑥</m:t>
                        </m:r>
                        <m:r>
                          <a:rPr lang="en-IN" sz="1800" i="1">
                            <a:latin typeface="Cambria Math" panose="02040503050406030204" pitchFamily="18" charset="0"/>
                            <a:ea typeface="Calibri" panose="020F0502020204030204" pitchFamily="34" charset="0"/>
                            <a:cs typeface="Vrinda" panose="020B0502040204020203" pitchFamily="34" charset="0"/>
                          </a:rPr>
                          <m:t>)</m:t>
                        </m:r>
                      </m:e>
                      <m:sub>
                        <m:r>
                          <a:rPr lang="en-IN" sz="1800" i="1">
                            <a:latin typeface="Cambria Math" panose="02040503050406030204" pitchFamily="18" charset="0"/>
                            <a:ea typeface="Calibri" panose="020F0502020204030204" pitchFamily="34" charset="0"/>
                            <a:cs typeface="Vrinda" panose="020B0502040204020203" pitchFamily="34" charset="0"/>
                          </a:rPr>
                          <m:t>𝑖</m:t>
                        </m:r>
                      </m:sub>
                    </m:sSub>
                  </m:oMath>
                </a14:m>
                <a:r>
                  <a:rPr lang="en-IN" sz="1800" dirty="0">
                    <a:latin typeface="Calibri" panose="020F0502020204030204" pitchFamily="34" charset="0"/>
                    <a:ea typeface="Calibri" panose="020F0502020204030204" pitchFamily="34" charset="0"/>
                    <a:cs typeface="Vrinda" panose="020B0502040204020203" pitchFamily="34" charset="0"/>
                  </a:rPr>
                  <a:t> is predicted &amp; </a:t>
                </a:r>
                <a14:m>
                  <m:oMath xmlns:m="http://schemas.openxmlformats.org/officeDocument/2006/math">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IN" sz="1800" i="1">
                            <a:latin typeface="Cambria Math" panose="02040503050406030204" pitchFamily="18" charset="0"/>
                            <a:ea typeface="Calibri" panose="020F0502020204030204" pitchFamily="34" charset="0"/>
                            <a:cs typeface="Vrinda" panose="020B0502040204020203" pitchFamily="34" charset="0"/>
                          </a:rPr>
                          <m:t>𝑦</m:t>
                        </m:r>
                      </m:e>
                      <m:sub>
                        <m:r>
                          <a:rPr lang="en-IN" sz="1800" i="1">
                            <a:latin typeface="Cambria Math" panose="02040503050406030204" pitchFamily="18" charset="0"/>
                            <a:ea typeface="Calibri" panose="020F0502020204030204" pitchFamily="34" charset="0"/>
                            <a:cs typeface="Vrinda" panose="020B0502040204020203" pitchFamily="34" charset="0"/>
                          </a:rPr>
                          <m:t>𝑖</m:t>
                        </m:r>
                      </m:sub>
                    </m:sSub>
                    <m:r>
                      <a:rPr lang="en-IN" sz="1800" i="1">
                        <a:latin typeface="Cambria Math" panose="02040503050406030204" pitchFamily="18" charset="0"/>
                        <a:ea typeface="Calibri" panose="020F0502020204030204" pitchFamily="34" charset="0"/>
                        <a:cs typeface="Vrinda" panose="020B0502040204020203" pitchFamily="34" charset="0"/>
                      </a:rPr>
                      <m:t> </m:t>
                    </m:r>
                  </m:oMath>
                </a14:m>
                <a:r>
                  <a:rPr lang="en-IN" sz="1800" dirty="0">
                    <a:latin typeface="Calibri" panose="020F0502020204030204" pitchFamily="34" charset="0"/>
                    <a:ea typeface="Calibri" panose="020F0502020204030204" pitchFamily="34" charset="0"/>
                    <a:cs typeface="Vrinda" panose="020B0502040204020203" pitchFamily="34" charset="0"/>
                  </a:rPr>
                  <a:t>is known value</a:t>
                </a:r>
              </a:p>
            </p:txBody>
          </p:sp>
        </mc:Choice>
        <mc:Fallback xmlns="">
          <p:sp>
            <p:nvSpPr>
              <p:cNvPr id="34" name="Text Box 9">
                <a:extLst>
                  <a:ext uri="{FF2B5EF4-FFF2-40B4-BE49-F238E27FC236}">
                    <a16:creationId xmlns:a16="http://schemas.microsoft.com/office/drawing/2014/main" id="{05845BFE-FFF8-4C67-B3F5-477F60E833E7}"/>
                  </a:ext>
                </a:extLst>
              </p:cNvPr>
              <p:cNvSpPr txBox="1">
                <a:spLocks noRot="1" noChangeAspect="1" noMove="1" noResize="1" noEditPoints="1" noAdjustHandles="1" noChangeArrowheads="1" noChangeShapeType="1" noTextEdit="1"/>
              </p:cNvSpPr>
              <p:nvPr/>
            </p:nvSpPr>
            <p:spPr bwMode="auto">
              <a:xfrm>
                <a:off x="8136431" y="9095909"/>
                <a:ext cx="6847512" cy="2838509"/>
              </a:xfrm>
              <a:prstGeom prst="rect">
                <a:avLst/>
              </a:prstGeom>
              <a:blipFill>
                <a:blip r:embed="rId9"/>
                <a:stretch>
                  <a:fillRect l="-1247" t="-1502" r="-1781" b="-120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35" name="Text Box 9">
            <a:extLst>
              <a:ext uri="{FF2B5EF4-FFF2-40B4-BE49-F238E27FC236}">
                <a16:creationId xmlns:a16="http://schemas.microsoft.com/office/drawing/2014/main" id="{F0FF48CF-EC37-4DAE-B122-AF0C884F4C1D}"/>
              </a:ext>
            </a:extLst>
          </p:cNvPr>
          <p:cNvSpPr txBox="1">
            <a:spLocks noChangeArrowheads="1"/>
          </p:cNvSpPr>
          <p:nvPr/>
        </p:nvSpPr>
        <p:spPr bwMode="auto">
          <a:xfrm>
            <a:off x="8136431" y="11934418"/>
            <a:ext cx="6743577" cy="126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nSpc>
                <a:spcPct val="107000"/>
              </a:lnSpc>
              <a:spcAft>
                <a:spcPts val="0"/>
              </a:spcAft>
            </a:pPr>
            <a:r>
              <a:rPr lang="en-IN" sz="3200" u="sng" dirty="0">
                <a:latin typeface="+mn-lt"/>
                <a:ea typeface="Times New Roman" panose="02020603050405020304" pitchFamily="18" charset="0"/>
                <a:cs typeface="Vrinda" panose="020B0502040204020203" pitchFamily="34" charset="0"/>
              </a:rPr>
              <a:t>Layer wise computation</a:t>
            </a:r>
            <a:r>
              <a:rPr lang="en-IN" sz="3200" u="sng" dirty="0">
                <a:latin typeface="+mj-lt"/>
                <a:ea typeface="Times New Roman" panose="02020603050405020304" pitchFamily="18" charset="0"/>
                <a:cs typeface="Vrinda" panose="020B0502040204020203" pitchFamily="34" charset="0"/>
              </a:rPr>
              <a:t>:</a:t>
            </a:r>
            <a:endParaRPr lang="en-IN" sz="3200" u="sng" dirty="0">
              <a:latin typeface="+mj-lt"/>
              <a:ea typeface="Calibri" panose="020F0502020204030204" pitchFamily="34" charset="0"/>
              <a:cs typeface="Vrinda" panose="020B0502040204020203" pitchFamily="34" charset="0"/>
            </a:endParaRPr>
          </a:p>
          <a:p>
            <a:pPr>
              <a:lnSpc>
                <a:spcPct val="107000"/>
              </a:lnSpc>
              <a:spcAft>
                <a:spcPts val="800"/>
              </a:spcAft>
            </a:pPr>
            <a:endParaRPr lang="en-US" sz="1800" dirty="0">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800"/>
              </a:spcAft>
            </a:pPr>
            <a:endParaRPr lang="en-US" sz="1800" dirty="0">
              <a:latin typeface="Calibri" panose="020F0502020204030204" pitchFamily="34" charset="0"/>
              <a:ea typeface="Calibri" panose="020F0502020204030204" pitchFamily="34" charset="0"/>
              <a:cs typeface="Vrinda" panose="020B0502040204020203" pitchFamily="34" charset="0"/>
            </a:endParaRPr>
          </a:p>
        </p:txBody>
      </p:sp>
      <p:pic>
        <p:nvPicPr>
          <p:cNvPr id="8" name="Picture 7">
            <a:extLst>
              <a:ext uri="{FF2B5EF4-FFF2-40B4-BE49-F238E27FC236}">
                <a16:creationId xmlns:a16="http://schemas.microsoft.com/office/drawing/2014/main" id="{E53497E3-D38C-46B0-8DC3-69FD06E75646}"/>
              </a:ext>
            </a:extLst>
          </p:cNvPr>
          <p:cNvPicPr>
            <a:picLocks noChangeAspect="1"/>
          </p:cNvPicPr>
          <p:nvPr/>
        </p:nvPicPr>
        <p:blipFill>
          <a:blip r:embed="rId10"/>
          <a:stretch>
            <a:fillRect/>
          </a:stretch>
        </p:blipFill>
        <p:spPr>
          <a:xfrm>
            <a:off x="7895042" y="12914535"/>
            <a:ext cx="6754953" cy="2767824"/>
          </a:xfrm>
          <a:prstGeom prst="rect">
            <a:avLst/>
          </a:prstGeom>
        </p:spPr>
      </p:pic>
      <p:sp>
        <p:nvSpPr>
          <p:cNvPr id="37" name="Text Box 9">
            <a:extLst>
              <a:ext uri="{FF2B5EF4-FFF2-40B4-BE49-F238E27FC236}">
                <a16:creationId xmlns:a16="http://schemas.microsoft.com/office/drawing/2014/main" id="{9D2355E8-27AF-446C-AFBD-FAC9F6893986}"/>
              </a:ext>
            </a:extLst>
          </p:cNvPr>
          <p:cNvSpPr txBox="1">
            <a:spLocks noChangeArrowheads="1"/>
          </p:cNvSpPr>
          <p:nvPr/>
        </p:nvSpPr>
        <p:spPr bwMode="auto">
          <a:xfrm>
            <a:off x="15463379" y="9194675"/>
            <a:ext cx="6743577" cy="280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nSpc>
                <a:spcPct val="107000"/>
              </a:lnSpc>
              <a:spcAft>
                <a:spcPts val="800"/>
              </a:spcAft>
            </a:pPr>
            <a:endParaRPr lang="en-IN" sz="1400" dirty="0">
              <a:latin typeface="Calibri" panose="020F0502020204030204" pitchFamily="34" charset="0"/>
              <a:ea typeface="Calibri" panose="020F0502020204030204" pitchFamily="34" charset="0"/>
              <a:cs typeface="Vrinda" panose="020B0502040204020203" pitchFamily="34" charset="0"/>
            </a:endParaRPr>
          </a:p>
        </p:txBody>
      </p:sp>
      <p:pic>
        <p:nvPicPr>
          <p:cNvPr id="9" name="Picture 8">
            <a:extLst>
              <a:ext uri="{FF2B5EF4-FFF2-40B4-BE49-F238E27FC236}">
                <a16:creationId xmlns:a16="http://schemas.microsoft.com/office/drawing/2014/main" id="{B9C245EF-CF77-468F-8363-47D1CA307C71}"/>
              </a:ext>
            </a:extLst>
          </p:cNvPr>
          <p:cNvPicPr>
            <a:picLocks noChangeAspect="1"/>
          </p:cNvPicPr>
          <p:nvPr/>
        </p:nvPicPr>
        <p:blipFill>
          <a:blip r:embed="rId11"/>
          <a:stretch>
            <a:fillRect/>
          </a:stretch>
        </p:blipFill>
        <p:spPr>
          <a:xfrm>
            <a:off x="7763811" y="16040814"/>
            <a:ext cx="7360298" cy="3034586"/>
          </a:xfrm>
          <a:prstGeom prst="rect">
            <a:avLst/>
          </a:prstGeom>
        </p:spPr>
      </p:pic>
      <p:pic>
        <p:nvPicPr>
          <p:cNvPr id="10" name="Picture 9">
            <a:extLst>
              <a:ext uri="{FF2B5EF4-FFF2-40B4-BE49-F238E27FC236}">
                <a16:creationId xmlns:a16="http://schemas.microsoft.com/office/drawing/2014/main" id="{956301B2-022C-4460-B2A6-2BCFB587C365}"/>
              </a:ext>
            </a:extLst>
          </p:cNvPr>
          <p:cNvPicPr>
            <a:picLocks noChangeAspect="1"/>
          </p:cNvPicPr>
          <p:nvPr/>
        </p:nvPicPr>
        <p:blipFill>
          <a:blip r:embed="rId12"/>
          <a:stretch>
            <a:fillRect/>
          </a:stretch>
        </p:blipFill>
        <p:spPr>
          <a:xfrm>
            <a:off x="15335576" y="5467194"/>
            <a:ext cx="7572849" cy="5213043"/>
          </a:xfrm>
          <a:prstGeom prst="rect">
            <a:avLst/>
          </a:prstGeom>
        </p:spPr>
      </p:pic>
      <mc:AlternateContent xmlns:mc="http://schemas.openxmlformats.org/markup-compatibility/2006" xmlns:a14="http://schemas.microsoft.com/office/drawing/2010/main">
        <mc:Choice Requires="a14">
          <p:sp>
            <p:nvSpPr>
              <p:cNvPr id="40" name="Text Box 9">
                <a:extLst>
                  <a:ext uri="{FF2B5EF4-FFF2-40B4-BE49-F238E27FC236}">
                    <a16:creationId xmlns:a16="http://schemas.microsoft.com/office/drawing/2014/main" id="{AF9F2987-8C62-4A0B-8341-539F75077C37}"/>
                  </a:ext>
                </a:extLst>
              </p:cNvPr>
              <p:cNvSpPr txBox="1">
                <a:spLocks noChangeArrowheads="1"/>
              </p:cNvSpPr>
              <p:nvPr/>
            </p:nvSpPr>
            <p:spPr bwMode="auto">
              <a:xfrm>
                <a:off x="15335576" y="10974472"/>
                <a:ext cx="7001427" cy="208945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nSpc>
                    <a:spcPct val="107000"/>
                  </a:lnSpc>
                  <a:spcAft>
                    <a:spcPts val="800"/>
                  </a:spcAft>
                </a:pPr>
                <a:r>
                  <a:rPr lang="en-US" sz="1800" dirty="0">
                    <a:latin typeface="Calibri" panose="020F0502020204030204" pitchFamily="34" charset="0"/>
                    <a:ea typeface="Calibri" panose="020F0502020204030204" pitchFamily="34" charset="0"/>
                    <a:cs typeface="Vrinda" panose="020B0502040204020203" pitchFamily="34" charset="0"/>
                  </a:rPr>
                  <a:t>Finally, minimization of loss function </a:t>
                </a:r>
                <a14:m>
                  <m:oMath xmlns:m="http://schemas.openxmlformats.org/officeDocument/2006/math">
                    <m:r>
                      <a:rPr lang="en-US" sz="1800" i="1">
                        <a:latin typeface="Cambria Math" panose="02040503050406030204" pitchFamily="18" charset="0"/>
                        <a:ea typeface="Calibri" panose="020F0502020204030204" pitchFamily="34" charset="0"/>
                        <a:cs typeface="Vrinda" panose="020B0502040204020203" pitchFamily="34" charset="0"/>
                      </a:rPr>
                      <m:t>𝐽</m:t>
                    </m:r>
                    <m:r>
                      <a:rPr lang="en-US" sz="1800" i="1">
                        <a:latin typeface="Cambria Math" panose="02040503050406030204" pitchFamily="18" charset="0"/>
                        <a:ea typeface="Calibri" panose="020F0502020204030204" pitchFamily="34" charset="0"/>
                        <a:cs typeface="Vrinda" panose="020B0502040204020203" pitchFamily="34" charset="0"/>
                      </a:rPr>
                      <m:t>(</m:t>
                    </m:r>
                    <m:r>
                      <a:rPr lang="en-US" sz="1800" i="1">
                        <a:latin typeface="Cambria Math" panose="02040503050406030204" pitchFamily="18" charset="0"/>
                        <a:ea typeface="Calibri" panose="020F0502020204030204" pitchFamily="34" charset="0"/>
                        <a:cs typeface="Vrinda" panose="020B0502040204020203" pitchFamily="34" charset="0"/>
                      </a:rPr>
                      <m:t>𝜃</m:t>
                    </m:r>
                    <m:r>
                      <a:rPr lang="en-US" sz="1800" i="1">
                        <a:latin typeface="Cambria Math" panose="02040503050406030204" pitchFamily="18" charset="0"/>
                        <a:ea typeface="Calibri" panose="020F0502020204030204" pitchFamily="34" charset="0"/>
                        <a:cs typeface="Vrinda" panose="020B0502040204020203" pitchFamily="34" charset="0"/>
                      </a:rPr>
                      <m:t>)</m:t>
                    </m:r>
                  </m:oMath>
                </a14:m>
                <a:r>
                  <a:rPr lang="en-US" sz="1800" dirty="0">
                    <a:latin typeface="Calibri" panose="020F0502020204030204" pitchFamily="34" charset="0"/>
                    <a:ea typeface="Times New Roman" panose="02020603050405020304" pitchFamily="18" charset="0"/>
                    <a:cs typeface="Vrinda" panose="020B0502040204020203" pitchFamily="34" charset="0"/>
                  </a:rPr>
                  <a:t> was done using ‘Adams’ optimization algorithm and loss was calculated in terms of binary cross entropy loss.</a:t>
                </a:r>
                <a:endParaRPr lang="en-IN" sz="1400" dirty="0">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0"/>
                  </a:spcAft>
                </a:pPr>
                <a14:m>
                  <m:oMath xmlns:m="http://schemas.openxmlformats.org/officeDocument/2006/math">
                    <m:r>
                      <a:rPr lang="en-US" sz="1800" i="1">
                        <a:latin typeface="Cambria Math" panose="02040503050406030204" pitchFamily="18" charset="0"/>
                        <a:ea typeface="Calibri" panose="020F0502020204030204" pitchFamily="34" charset="0"/>
                        <a:cs typeface="Vrinda" panose="020B0502040204020203" pitchFamily="34" charset="0"/>
                      </a:rPr>
                      <m:t>𝐽</m:t>
                    </m:r>
                    <m:d>
                      <m:dPr>
                        <m:ctrlPr>
                          <a:rPr lang="en-IN" sz="1800" i="1">
                            <a:latin typeface="Cambria Math" panose="02040503050406030204" pitchFamily="18" charset="0"/>
                            <a:ea typeface="Calibri" panose="020F0502020204030204" pitchFamily="34" charset="0"/>
                            <a:cs typeface="Vrinda" panose="020B0502040204020203" pitchFamily="34" charset="0"/>
                          </a:rPr>
                        </m:ctrlPr>
                      </m:dPr>
                      <m:e>
                        <m:r>
                          <a:rPr lang="en-US" sz="1800" i="1">
                            <a:latin typeface="Cambria Math" panose="02040503050406030204" pitchFamily="18" charset="0"/>
                            <a:ea typeface="Calibri" panose="020F0502020204030204" pitchFamily="34" charset="0"/>
                            <a:cs typeface="Vrinda" panose="020B0502040204020203" pitchFamily="34" charset="0"/>
                          </a:rPr>
                          <m:t>𝜃</m:t>
                        </m:r>
                      </m:e>
                    </m:d>
                    <m:r>
                      <a:rPr lang="en-US" sz="1800" i="1">
                        <a:latin typeface="Cambria Math" panose="02040503050406030204" pitchFamily="18" charset="0"/>
                        <a:ea typeface="Calibri" panose="020F0502020204030204" pitchFamily="34" charset="0"/>
                        <a:cs typeface="Vrinda" panose="020B0502040204020203" pitchFamily="34" charset="0"/>
                      </a:rPr>
                      <m:t>=−</m:t>
                    </m:r>
                    <m:f>
                      <m:fPr>
                        <m:ctrlPr>
                          <a:rPr lang="en-IN" sz="1800" i="1">
                            <a:latin typeface="Cambria Math" panose="02040503050406030204" pitchFamily="18" charset="0"/>
                            <a:ea typeface="Calibri" panose="020F0502020204030204" pitchFamily="34" charset="0"/>
                            <a:cs typeface="Vrinda" panose="020B0502040204020203" pitchFamily="34" charset="0"/>
                          </a:rPr>
                        </m:ctrlPr>
                      </m:fPr>
                      <m:num>
                        <m:r>
                          <a:rPr lang="en-US" sz="1800" i="1">
                            <a:latin typeface="Cambria Math" panose="02040503050406030204" pitchFamily="18" charset="0"/>
                            <a:ea typeface="Calibri" panose="020F0502020204030204" pitchFamily="34" charset="0"/>
                            <a:cs typeface="Vrinda" panose="020B0502040204020203" pitchFamily="34" charset="0"/>
                          </a:rPr>
                          <m:t>1</m:t>
                        </m:r>
                      </m:num>
                      <m:den>
                        <m:r>
                          <a:rPr lang="en-US" sz="1800" i="1">
                            <a:latin typeface="Cambria Math" panose="02040503050406030204" pitchFamily="18" charset="0"/>
                            <a:ea typeface="Calibri" panose="020F0502020204030204" pitchFamily="34" charset="0"/>
                            <a:cs typeface="Vrinda" panose="020B0502040204020203" pitchFamily="34" charset="0"/>
                          </a:rPr>
                          <m:t>𝑚</m:t>
                        </m:r>
                      </m:den>
                    </m:f>
                    <m:r>
                      <a:rPr lang="en-US" sz="1800" i="1">
                        <a:latin typeface="Cambria Math" panose="02040503050406030204" pitchFamily="18" charset="0"/>
                        <a:ea typeface="Calibri" panose="020F0502020204030204" pitchFamily="34" charset="0"/>
                        <a:cs typeface="Vrinda" panose="020B0502040204020203" pitchFamily="34" charset="0"/>
                      </a:rPr>
                      <m:t>[</m:t>
                    </m:r>
                    <m:nary>
                      <m:naryPr>
                        <m:chr m:val="∑"/>
                        <m:limLoc m:val="undOvr"/>
                        <m:ctrlPr>
                          <a:rPr lang="en-IN" sz="1800" i="1">
                            <a:latin typeface="Cambria Math" panose="02040503050406030204" pitchFamily="18" charset="0"/>
                            <a:ea typeface="Calibri" panose="020F0502020204030204" pitchFamily="34" charset="0"/>
                            <a:cs typeface="Vrinda" panose="020B0502040204020203" pitchFamily="34" charset="0"/>
                          </a:rPr>
                        </m:ctrlPr>
                      </m:naryPr>
                      <m:sub>
                        <m:r>
                          <a:rPr lang="en-US" sz="1800" i="1">
                            <a:latin typeface="Cambria Math" panose="02040503050406030204" pitchFamily="18" charset="0"/>
                            <a:ea typeface="Calibri" panose="020F0502020204030204" pitchFamily="34" charset="0"/>
                            <a:cs typeface="Vrinda" panose="020B0502040204020203" pitchFamily="34" charset="0"/>
                          </a:rPr>
                          <m:t>𝑖</m:t>
                        </m:r>
                        <m:r>
                          <a:rPr lang="en-US" sz="1800" i="1">
                            <a:latin typeface="Cambria Math" panose="02040503050406030204" pitchFamily="18" charset="0"/>
                            <a:ea typeface="Calibri" panose="020F0502020204030204" pitchFamily="34" charset="0"/>
                            <a:cs typeface="Vrinda" panose="020B0502040204020203" pitchFamily="34" charset="0"/>
                          </a:rPr>
                          <m:t>=1</m:t>
                        </m:r>
                      </m:sub>
                      <m:sup>
                        <m:r>
                          <a:rPr lang="en-US" sz="1800" i="1">
                            <a:latin typeface="Cambria Math" panose="02040503050406030204" pitchFamily="18" charset="0"/>
                            <a:ea typeface="Calibri" panose="020F0502020204030204" pitchFamily="34" charset="0"/>
                            <a:cs typeface="Vrinda" panose="020B0502040204020203" pitchFamily="34" charset="0"/>
                          </a:rPr>
                          <m:t>𝑚</m:t>
                        </m:r>
                      </m:sup>
                      <m:e>
                        <m:sSup>
                          <m:sSupPr>
                            <m:ctrlPr>
                              <a:rPr lang="en-IN" sz="1800" i="1">
                                <a:latin typeface="Cambria Math" panose="02040503050406030204" pitchFamily="18" charset="0"/>
                                <a:ea typeface="Calibri" panose="020F0502020204030204" pitchFamily="34" charset="0"/>
                                <a:cs typeface="Vrinda" panose="020B0502040204020203" pitchFamily="34" charset="0"/>
                              </a:rPr>
                            </m:ctrlPr>
                          </m:sSupPr>
                          <m:e>
                            <m:r>
                              <a:rPr lang="en-US" sz="1800" i="1">
                                <a:latin typeface="Cambria Math" panose="02040503050406030204" pitchFamily="18" charset="0"/>
                                <a:ea typeface="Calibri" panose="020F0502020204030204" pitchFamily="34" charset="0"/>
                                <a:cs typeface="Vrinda" panose="020B0502040204020203" pitchFamily="34" charset="0"/>
                              </a:rPr>
                              <m:t>𝑦</m:t>
                            </m:r>
                          </m:e>
                          <m:sup>
                            <m:r>
                              <a:rPr lang="en-US" sz="1800" i="1">
                                <a:latin typeface="Cambria Math" panose="02040503050406030204" pitchFamily="18" charset="0"/>
                                <a:ea typeface="Calibri" panose="020F0502020204030204" pitchFamily="34" charset="0"/>
                                <a:cs typeface="Vrinda" panose="020B0502040204020203" pitchFamily="34" charset="0"/>
                              </a:rPr>
                              <m:t>𝑖</m:t>
                            </m:r>
                          </m:sup>
                        </m:sSup>
                        <m:r>
                          <a:rPr lang="en-US" sz="1800" i="1">
                            <a:latin typeface="Cambria Math" panose="02040503050406030204" pitchFamily="18" charset="0"/>
                            <a:ea typeface="Calibri" panose="020F0502020204030204" pitchFamily="34" charset="0"/>
                            <a:cs typeface="Vrinda" panose="020B0502040204020203" pitchFamily="34" charset="0"/>
                          </a:rPr>
                          <m:t>∗</m:t>
                        </m:r>
                        <m:r>
                          <a:rPr lang="en-US" sz="1800" i="1">
                            <a:latin typeface="Cambria Math" panose="02040503050406030204" pitchFamily="18" charset="0"/>
                            <a:ea typeface="Calibri" panose="020F0502020204030204" pitchFamily="34" charset="0"/>
                            <a:cs typeface="Vrinda" panose="020B0502040204020203" pitchFamily="34" charset="0"/>
                          </a:rPr>
                          <m:t>𝑙𝑜𝑔</m:t>
                        </m:r>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US" sz="1800" i="1">
                                <a:latin typeface="Cambria Math" panose="02040503050406030204" pitchFamily="18" charset="0"/>
                                <a:ea typeface="Calibri" panose="020F0502020204030204" pitchFamily="34" charset="0"/>
                                <a:cs typeface="Vrinda" panose="020B0502040204020203" pitchFamily="34" charset="0"/>
                              </a:rPr>
                              <m:t>(</m:t>
                            </m:r>
                            <m:r>
                              <a:rPr lang="en-US" sz="1800" i="1">
                                <a:latin typeface="Cambria Math" panose="02040503050406030204" pitchFamily="18" charset="0"/>
                                <a:ea typeface="Calibri" panose="020F0502020204030204" pitchFamily="34" charset="0"/>
                                <a:cs typeface="Vrinda" panose="020B0502040204020203" pitchFamily="34" charset="0"/>
                              </a:rPr>
                              <m:t>h</m:t>
                            </m:r>
                          </m:e>
                          <m:sub>
                            <m:r>
                              <a:rPr lang="en-US" sz="1800" i="1">
                                <a:latin typeface="Cambria Math" panose="02040503050406030204" pitchFamily="18" charset="0"/>
                                <a:ea typeface="Calibri" panose="020F0502020204030204" pitchFamily="34" charset="0"/>
                                <a:cs typeface="Vrinda" panose="020B0502040204020203" pitchFamily="34" charset="0"/>
                              </a:rPr>
                              <m:t>𝜃</m:t>
                            </m:r>
                          </m:sub>
                        </m:sSub>
                        <m:d>
                          <m:dPr>
                            <m:ctrlPr>
                              <a:rPr lang="en-IN" sz="1800" i="1">
                                <a:latin typeface="Cambria Math" panose="02040503050406030204" pitchFamily="18" charset="0"/>
                                <a:ea typeface="Calibri" panose="020F0502020204030204" pitchFamily="34" charset="0"/>
                                <a:cs typeface="Vrinda" panose="020B0502040204020203" pitchFamily="34" charset="0"/>
                              </a:rPr>
                            </m:ctrlPr>
                          </m:dPr>
                          <m:e>
                            <m:sSup>
                              <m:sSupPr>
                                <m:ctrlPr>
                                  <a:rPr lang="en-IN" sz="1800" i="1">
                                    <a:latin typeface="Cambria Math" panose="02040503050406030204" pitchFamily="18" charset="0"/>
                                    <a:ea typeface="Calibri" panose="020F0502020204030204" pitchFamily="34" charset="0"/>
                                    <a:cs typeface="Vrinda" panose="020B0502040204020203" pitchFamily="34" charset="0"/>
                                  </a:rPr>
                                </m:ctrlPr>
                              </m:sSupPr>
                              <m:e>
                                <m:r>
                                  <a:rPr lang="en-US" sz="1800" i="1">
                                    <a:latin typeface="Cambria Math" panose="02040503050406030204" pitchFamily="18" charset="0"/>
                                    <a:ea typeface="Calibri" panose="020F0502020204030204" pitchFamily="34" charset="0"/>
                                    <a:cs typeface="Vrinda" panose="020B0502040204020203" pitchFamily="34" charset="0"/>
                                  </a:rPr>
                                  <m:t>𝑥</m:t>
                                </m:r>
                              </m:e>
                              <m:sup>
                                <m:r>
                                  <a:rPr lang="en-US" sz="1800" i="1">
                                    <a:latin typeface="Cambria Math" panose="02040503050406030204" pitchFamily="18" charset="0"/>
                                    <a:ea typeface="Calibri" panose="020F0502020204030204" pitchFamily="34" charset="0"/>
                                    <a:cs typeface="Vrinda" panose="020B0502040204020203" pitchFamily="34" charset="0"/>
                                  </a:rPr>
                                  <m:t>𝑖</m:t>
                                </m:r>
                              </m:sup>
                            </m:sSup>
                          </m:e>
                        </m:d>
                        <m:r>
                          <a:rPr lang="en-US" sz="1800" i="1">
                            <a:latin typeface="Cambria Math" panose="02040503050406030204" pitchFamily="18" charset="0"/>
                            <a:ea typeface="Calibri" panose="020F0502020204030204" pitchFamily="34" charset="0"/>
                            <a:cs typeface="Vrinda" panose="020B0502040204020203" pitchFamily="34" charset="0"/>
                          </a:rPr>
                          <m:t>)+</m:t>
                        </m:r>
                        <m:d>
                          <m:dPr>
                            <m:ctrlPr>
                              <a:rPr lang="en-IN" sz="1800" i="1">
                                <a:latin typeface="Cambria Math" panose="02040503050406030204" pitchFamily="18" charset="0"/>
                                <a:ea typeface="Calibri" panose="020F0502020204030204" pitchFamily="34" charset="0"/>
                                <a:cs typeface="Vrinda" panose="020B0502040204020203" pitchFamily="34" charset="0"/>
                              </a:rPr>
                            </m:ctrlPr>
                          </m:dPr>
                          <m:e>
                            <m:r>
                              <a:rPr lang="en-US" sz="1800" i="1">
                                <a:latin typeface="Cambria Math" panose="02040503050406030204" pitchFamily="18" charset="0"/>
                                <a:ea typeface="Calibri" panose="020F0502020204030204" pitchFamily="34" charset="0"/>
                                <a:cs typeface="Vrinda" panose="020B0502040204020203" pitchFamily="34" charset="0"/>
                              </a:rPr>
                              <m:t>1−</m:t>
                            </m:r>
                            <m:sSup>
                              <m:sSupPr>
                                <m:ctrlPr>
                                  <a:rPr lang="en-IN" sz="1800" i="1">
                                    <a:latin typeface="Cambria Math" panose="02040503050406030204" pitchFamily="18" charset="0"/>
                                    <a:ea typeface="Calibri" panose="020F0502020204030204" pitchFamily="34" charset="0"/>
                                    <a:cs typeface="Vrinda" panose="020B0502040204020203" pitchFamily="34" charset="0"/>
                                  </a:rPr>
                                </m:ctrlPr>
                              </m:sSupPr>
                              <m:e>
                                <m:r>
                                  <a:rPr lang="en-US" sz="1800" i="1">
                                    <a:latin typeface="Cambria Math" panose="02040503050406030204" pitchFamily="18" charset="0"/>
                                    <a:ea typeface="Calibri" panose="020F0502020204030204" pitchFamily="34" charset="0"/>
                                    <a:cs typeface="Vrinda" panose="020B0502040204020203" pitchFamily="34" charset="0"/>
                                  </a:rPr>
                                  <m:t>𝑦</m:t>
                                </m:r>
                              </m:e>
                              <m:sup>
                                <m:r>
                                  <a:rPr lang="en-US" sz="1800" i="1">
                                    <a:latin typeface="Cambria Math" panose="02040503050406030204" pitchFamily="18" charset="0"/>
                                    <a:ea typeface="Calibri" panose="020F0502020204030204" pitchFamily="34" charset="0"/>
                                    <a:cs typeface="Vrinda" panose="020B0502040204020203" pitchFamily="34" charset="0"/>
                                  </a:rPr>
                                  <m:t>𝑖</m:t>
                                </m:r>
                              </m:sup>
                            </m:sSup>
                          </m:e>
                        </m:d>
                        <m:r>
                          <a:rPr lang="en-US" sz="1800" i="1">
                            <a:latin typeface="Cambria Math" panose="02040503050406030204" pitchFamily="18" charset="0"/>
                            <a:ea typeface="Calibri" panose="020F0502020204030204" pitchFamily="34" charset="0"/>
                            <a:cs typeface="Vrinda" panose="020B0502040204020203" pitchFamily="34" charset="0"/>
                          </a:rPr>
                          <m:t>∗</m:t>
                        </m:r>
                        <m:r>
                          <m:rPr>
                            <m:sty m:val="p"/>
                          </m:rPr>
                          <a:rPr lang="en-US" sz="1800">
                            <a:latin typeface="Cambria Math" panose="02040503050406030204" pitchFamily="18" charset="0"/>
                            <a:ea typeface="Calibri" panose="020F0502020204030204" pitchFamily="34" charset="0"/>
                            <a:cs typeface="Vrinda" panose="020B0502040204020203" pitchFamily="34" charset="0"/>
                          </a:rPr>
                          <m:t>log</m:t>
                        </m:r>
                        <m:r>
                          <a:rPr lang="en-US" sz="1800">
                            <a:latin typeface="Cambria Math" panose="02040503050406030204" pitchFamily="18" charset="0"/>
                            <a:ea typeface="Calibri" panose="020F0502020204030204" pitchFamily="34" charset="0"/>
                            <a:cs typeface="Vrinda" panose="020B0502040204020203" pitchFamily="34" charset="0"/>
                          </a:rPr>
                          <m:t>⁡</m:t>
                        </m:r>
                        <m:r>
                          <a:rPr lang="en-US" sz="1800" i="1">
                            <a:latin typeface="Cambria Math" panose="02040503050406030204" pitchFamily="18" charset="0"/>
                            <a:ea typeface="Calibri" panose="020F0502020204030204" pitchFamily="34" charset="0"/>
                            <a:cs typeface="Vrinda" panose="020B0502040204020203" pitchFamily="34" charset="0"/>
                          </a:rPr>
                          <m:t>(1−</m:t>
                        </m:r>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US" sz="1800" i="1">
                                <a:latin typeface="Cambria Math" panose="02040503050406030204" pitchFamily="18" charset="0"/>
                                <a:ea typeface="Calibri" panose="020F0502020204030204" pitchFamily="34" charset="0"/>
                                <a:cs typeface="Vrinda" panose="020B0502040204020203" pitchFamily="34" charset="0"/>
                              </a:rPr>
                              <m:t>(</m:t>
                            </m:r>
                            <m:r>
                              <a:rPr lang="en-US" sz="1800" i="1">
                                <a:latin typeface="Cambria Math" panose="02040503050406030204" pitchFamily="18" charset="0"/>
                                <a:ea typeface="Calibri" panose="020F0502020204030204" pitchFamily="34" charset="0"/>
                                <a:cs typeface="Vrinda" panose="020B0502040204020203" pitchFamily="34" charset="0"/>
                              </a:rPr>
                              <m:t>h</m:t>
                            </m:r>
                          </m:e>
                          <m:sub>
                            <m:r>
                              <a:rPr lang="en-US" sz="1800" i="1">
                                <a:latin typeface="Cambria Math" panose="02040503050406030204" pitchFamily="18" charset="0"/>
                                <a:ea typeface="Calibri" panose="020F0502020204030204" pitchFamily="34" charset="0"/>
                                <a:cs typeface="Vrinda" panose="020B0502040204020203" pitchFamily="34" charset="0"/>
                              </a:rPr>
                              <m:t>𝜃</m:t>
                            </m:r>
                          </m:sub>
                        </m:sSub>
                        <m:d>
                          <m:dPr>
                            <m:ctrlPr>
                              <a:rPr lang="en-IN" sz="1800" i="1">
                                <a:latin typeface="Cambria Math" panose="02040503050406030204" pitchFamily="18" charset="0"/>
                                <a:ea typeface="Calibri" panose="020F0502020204030204" pitchFamily="34" charset="0"/>
                                <a:cs typeface="Vrinda" panose="020B0502040204020203" pitchFamily="34" charset="0"/>
                              </a:rPr>
                            </m:ctrlPr>
                          </m:dPr>
                          <m:e>
                            <m:sSup>
                              <m:sSupPr>
                                <m:ctrlPr>
                                  <a:rPr lang="en-IN" sz="1800" i="1">
                                    <a:latin typeface="Cambria Math" panose="02040503050406030204" pitchFamily="18" charset="0"/>
                                    <a:ea typeface="Calibri" panose="020F0502020204030204" pitchFamily="34" charset="0"/>
                                    <a:cs typeface="Vrinda" panose="020B0502040204020203" pitchFamily="34" charset="0"/>
                                  </a:rPr>
                                </m:ctrlPr>
                              </m:sSupPr>
                              <m:e>
                                <m:r>
                                  <a:rPr lang="en-US" sz="1800" i="1">
                                    <a:latin typeface="Cambria Math" panose="02040503050406030204" pitchFamily="18" charset="0"/>
                                    <a:ea typeface="Calibri" panose="020F0502020204030204" pitchFamily="34" charset="0"/>
                                    <a:cs typeface="Vrinda" panose="020B0502040204020203" pitchFamily="34" charset="0"/>
                                  </a:rPr>
                                  <m:t>𝑥</m:t>
                                </m:r>
                              </m:e>
                              <m:sup>
                                <m:r>
                                  <a:rPr lang="en-US" sz="1800" i="1">
                                    <a:latin typeface="Cambria Math" panose="02040503050406030204" pitchFamily="18" charset="0"/>
                                    <a:ea typeface="Calibri" panose="020F0502020204030204" pitchFamily="34" charset="0"/>
                                    <a:cs typeface="Vrinda" panose="020B0502040204020203" pitchFamily="34" charset="0"/>
                                  </a:rPr>
                                  <m:t>𝑖</m:t>
                                </m:r>
                              </m:sup>
                            </m:sSup>
                          </m:e>
                        </m:d>
                        <m:r>
                          <a:rPr lang="en-US" sz="1800" i="1">
                            <a:latin typeface="Cambria Math" panose="02040503050406030204" pitchFamily="18" charset="0"/>
                            <a:ea typeface="Calibri" panose="020F0502020204030204" pitchFamily="34" charset="0"/>
                            <a:cs typeface="Vrinda" panose="020B0502040204020203" pitchFamily="34" charset="0"/>
                          </a:rPr>
                          <m:t>)</m:t>
                        </m:r>
                      </m:e>
                    </m:nary>
                    <m:r>
                      <a:rPr lang="en-US" sz="1800" i="1">
                        <a:latin typeface="Cambria Math" panose="02040503050406030204" pitchFamily="18" charset="0"/>
                        <a:ea typeface="Calibri" panose="020F0502020204030204" pitchFamily="34" charset="0"/>
                        <a:cs typeface="Vrinda" panose="020B0502040204020203" pitchFamily="34" charset="0"/>
                      </a:rPr>
                      <m:t>]</m:t>
                    </m:r>
                  </m:oMath>
                </a14:m>
                <a:r>
                  <a:rPr lang="en-US" sz="1800" dirty="0">
                    <a:latin typeface="Calibri" panose="020F0502020204030204" pitchFamily="34" charset="0"/>
                    <a:ea typeface="Times New Roman" panose="02020603050405020304" pitchFamily="18" charset="0"/>
                    <a:cs typeface="Vrinda" panose="020B0502040204020203" pitchFamily="34" charset="0"/>
                  </a:rPr>
                  <a:t> </a:t>
                </a:r>
                <a:endParaRPr lang="en-IN" sz="1400" dirty="0">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0"/>
                  </a:spcAft>
                </a:pPr>
                <a:r>
                  <a:rPr lang="en-US" sz="1800" dirty="0">
                    <a:latin typeface="Calibri" panose="020F0502020204030204" pitchFamily="34" charset="0"/>
                    <a:ea typeface="Times New Roman" panose="02020603050405020304" pitchFamily="18" charset="0"/>
                    <a:cs typeface="Vrinda" panose="020B0502040204020203" pitchFamily="34" charset="0"/>
                  </a:rPr>
                  <a:t>where </a:t>
                </a:r>
                <a14:m>
                  <m:oMath xmlns:m="http://schemas.openxmlformats.org/officeDocument/2006/math">
                    <m:sSub>
                      <m:sSubPr>
                        <m:ctrlPr>
                          <a:rPr lang="en-IN" sz="1800" i="1">
                            <a:latin typeface="Cambria Math" panose="02040503050406030204" pitchFamily="18" charset="0"/>
                            <a:ea typeface="Calibri" panose="020F0502020204030204" pitchFamily="34" charset="0"/>
                            <a:cs typeface="Vrinda" panose="020B0502040204020203" pitchFamily="34" charset="0"/>
                          </a:rPr>
                        </m:ctrlPr>
                      </m:sSubPr>
                      <m:e>
                        <m:r>
                          <a:rPr lang="en-US" sz="1800" i="1">
                            <a:latin typeface="Cambria Math" panose="02040503050406030204" pitchFamily="18" charset="0"/>
                            <a:ea typeface="Calibri" panose="020F0502020204030204" pitchFamily="34" charset="0"/>
                            <a:cs typeface="Vrinda" panose="020B0502040204020203" pitchFamily="34" charset="0"/>
                          </a:rPr>
                          <m:t>(</m:t>
                        </m:r>
                        <m:r>
                          <a:rPr lang="en-US" sz="1800" i="1">
                            <a:latin typeface="Cambria Math" panose="02040503050406030204" pitchFamily="18" charset="0"/>
                            <a:ea typeface="Calibri" panose="020F0502020204030204" pitchFamily="34" charset="0"/>
                            <a:cs typeface="Vrinda" panose="020B0502040204020203" pitchFamily="34" charset="0"/>
                          </a:rPr>
                          <m:t>h</m:t>
                        </m:r>
                      </m:e>
                      <m:sub>
                        <m:r>
                          <a:rPr lang="en-US" sz="1800" i="1">
                            <a:latin typeface="Cambria Math" panose="02040503050406030204" pitchFamily="18" charset="0"/>
                            <a:ea typeface="Calibri" panose="020F0502020204030204" pitchFamily="34" charset="0"/>
                            <a:cs typeface="Vrinda" panose="020B0502040204020203" pitchFamily="34" charset="0"/>
                          </a:rPr>
                          <m:t>𝜃</m:t>
                        </m:r>
                      </m:sub>
                    </m:sSub>
                    <m:d>
                      <m:dPr>
                        <m:ctrlPr>
                          <a:rPr lang="en-IN" sz="1800" i="1">
                            <a:latin typeface="Cambria Math" panose="02040503050406030204" pitchFamily="18" charset="0"/>
                            <a:ea typeface="Calibri" panose="020F0502020204030204" pitchFamily="34" charset="0"/>
                            <a:cs typeface="Vrinda" panose="020B0502040204020203" pitchFamily="34" charset="0"/>
                          </a:rPr>
                        </m:ctrlPr>
                      </m:dPr>
                      <m:e>
                        <m:sSup>
                          <m:sSupPr>
                            <m:ctrlPr>
                              <a:rPr lang="en-IN" sz="1800" i="1">
                                <a:latin typeface="Cambria Math" panose="02040503050406030204" pitchFamily="18" charset="0"/>
                                <a:ea typeface="Calibri" panose="020F0502020204030204" pitchFamily="34" charset="0"/>
                                <a:cs typeface="Vrinda" panose="020B0502040204020203" pitchFamily="34" charset="0"/>
                              </a:rPr>
                            </m:ctrlPr>
                          </m:sSupPr>
                          <m:e>
                            <m:r>
                              <a:rPr lang="en-US" sz="1800" i="1">
                                <a:latin typeface="Cambria Math" panose="02040503050406030204" pitchFamily="18" charset="0"/>
                                <a:ea typeface="Calibri" panose="020F0502020204030204" pitchFamily="34" charset="0"/>
                                <a:cs typeface="Vrinda" panose="020B0502040204020203" pitchFamily="34" charset="0"/>
                              </a:rPr>
                              <m:t>𝑥</m:t>
                            </m:r>
                          </m:e>
                          <m:sup>
                            <m:r>
                              <a:rPr lang="en-US" sz="1800" i="1">
                                <a:latin typeface="Cambria Math" panose="02040503050406030204" pitchFamily="18" charset="0"/>
                                <a:ea typeface="Calibri" panose="020F0502020204030204" pitchFamily="34" charset="0"/>
                                <a:cs typeface="Vrinda" panose="020B0502040204020203" pitchFamily="34" charset="0"/>
                              </a:rPr>
                              <m:t>𝑖</m:t>
                            </m:r>
                          </m:sup>
                        </m:sSup>
                      </m:e>
                    </m:d>
                    <m:r>
                      <a:rPr lang="en-US" sz="1800" i="1">
                        <a:latin typeface="Cambria Math" panose="02040503050406030204" pitchFamily="18" charset="0"/>
                        <a:ea typeface="Calibri" panose="020F0502020204030204" pitchFamily="34" charset="0"/>
                        <a:cs typeface="Vrinda" panose="020B0502040204020203" pitchFamily="34" charset="0"/>
                      </a:rPr>
                      <m:t>)</m:t>
                    </m:r>
                  </m:oMath>
                </a14:m>
                <a:r>
                  <a:rPr lang="en-US" sz="1800" dirty="0">
                    <a:latin typeface="Calibri" panose="020F0502020204030204" pitchFamily="34" charset="0"/>
                    <a:ea typeface="Times New Roman" panose="02020603050405020304" pitchFamily="18" charset="0"/>
                    <a:cs typeface="Vrinda" panose="020B0502040204020203" pitchFamily="34" charset="0"/>
                  </a:rPr>
                  <a:t> is predicted value of </a:t>
                </a:r>
                <a14:m>
                  <m:oMath xmlns:m="http://schemas.openxmlformats.org/officeDocument/2006/math">
                    <m:sSub>
                      <m:sSubPr>
                        <m:ctrlPr>
                          <a:rPr lang="en-IN" sz="1800" i="1">
                            <a:latin typeface="Cambria Math" panose="02040503050406030204" pitchFamily="18" charset="0"/>
                            <a:ea typeface="Times New Roman" panose="02020603050405020304" pitchFamily="18" charset="0"/>
                            <a:cs typeface="Vrinda" panose="020B0502040204020203" pitchFamily="34" charset="0"/>
                          </a:rPr>
                        </m:ctrlPr>
                      </m:sSubPr>
                      <m:e>
                        <m:r>
                          <a:rPr lang="en-US" sz="1800" i="1">
                            <a:latin typeface="Cambria Math" panose="02040503050406030204" pitchFamily="18" charset="0"/>
                            <a:ea typeface="Times New Roman" panose="02020603050405020304" pitchFamily="18" charset="0"/>
                            <a:cs typeface="Vrinda" panose="020B0502040204020203" pitchFamily="34" charset="0"/>
                          </a:rPr>
                          <m:t>𝑖</m:t>
                        </m:r>
                      </m:e>
                      <m:sub>
                        <m:r>
                          <a:rPr lang="en-US" sz="1800" i="1">
                            <a:latin typeface="Cambria Math" panose="02040503050406030204" pitchFamily="18" charset="0"/>
                            <a:ea typeface="Times New Roman" panose="02020603050405020304" pitchFamily="18" charset="0"/>
                            <a:cs typeface="Vrinda" panose="020B0502040204020203" pitchFamily="34" charset="0"/>
                          </a:rPr>
                          <m:t>𝑡h</m:t>
                        </m:r>
                      </m:sub>
                    </m:sSub>
                  </m:oMath>
                </a14:m>
                <a:r>
                  <a:rPr lang="en-US" sz="1800" dirty="0">
                    <a:latin typeface="Calibri" panose="020F0502020204030204" pitchFamily="34" charset="0"/>
                    <a:ea typeface="Times New Roman" panose="02020603050405020304" pitchFamily="18" charset="0"/>
                    <a:cs typeface="Vrinda" panose="020B0502040204020203" pitchFamily="34" charset="0"/>
                  </a:rPr>
                  <a:t> dataset and </a:t>
                </a:r>
                <a14:m>
                  <m:oMath xmlns:m="http://schemas.openxmlformats.org/officeDocument/2006/math">
                    <m:sSup>
                      <m:sSupPr>
                        <m:ctrlPr>
                          <a:rPr lang="en-IN" sz="1800" i="1">
                            <a:latin typeface="Cambria Math" panose="02040503050406030204" pitchFamily="18" charset="0"/>
                            <a:ea typeface="Times New Roman" panose="02020603050405020304" pitchFamily="18" charset="0"/>
                            <a:cs typeface="Vrinda" panose="020B0502040204020203" pitchFamily="34" charset="0"/>
                          </a:rPr>
                        </m:ctrlPr>
                      </m:sSupPr>
                      <m:e>
                        <m:r>
                          <a:rPr lang="en-US" sz="1800" i="1">
                            <a:latin typeface="Cambria Math" panose="02040503050406030204" pitchFamily="18" charset="0"/>
                            <a:ea typeface="Times New Roman" panose="02020603050405020304" pitchFamily="18" charset="0"/>
                            <a:cs typeface="Vrinda" panose="020B0502040204020203" pitchFamily="34" charset="0"/>
                          </a:rPr>
                          <m:t>𝑦</m:t>
                        </m:r>
                      </m:e>
                      <m:sup>
                        <m:r>
                          <a:rPr lang="en-US" sz="1800" i="1">
                            <a:latin typeface="Cambria Math" panose="02040503050406030204" pitchFamily="18" charset="0"/>
                            <a:ea typeface="Times New Roman" panose="02020603050405020304" pitchFamily="18" charset="0"/>
                            <a:cs typeface="Vrinda" panose="020B0502040204020203" pitchFamily="34" charset="0"/>
                          </a:rPr>
                          <m:t>𝑖</m:t>
                        </m:r>
                      </m:sup>
                    </m:sSup>
                  </m:oMath>
                </a14:m>
                <a:r>
                  <a:rPr lang="en-US" sz="1800" dirty="0">
                    <a:latin typeface="Calibri" panose="020F0502020204030204" pitchFamily="34" charset="0"/>
                    <a:ea typeface="Times New Roman" panose="02020603050405020304" pitchFamily="18" charset="0"/>
                    <a:cs typeface="Vrinda" panose="020B0502040204020203" pitchFamily="34" charset="0"/>
                  </a:rPr>
                  <a:t> is the known value of  </a:t>
                </a:r>
                <a14:m>
                  <m:oMath xmlns:m="http://schemas.openxmlformats.org/officeDocument/2006/math">
                    <m:sSub>
                      <m:sSubPr>
                        <m:ctrlPr>
                          <a:rPr lang="en-IN" sz="1800" i="1">
                            <a:latin typeface="Cambria Math" panose="02040503050406030204" pitchFamily="18" charset="0"/>
                            <a:ea typeface="Times New Roman" panose="02020603050405020304" pitchFamily="18" charset="0"/>
                            <a:cs typeface="Vrinda" panose="020B0502040204020203" pitchFamily="34" charset="0"/>
                          </a:rPr>
                        </m:ctrlPr>
                      </m:sSubPr>
                      <m:e>
                        <m:r>
                          <a:rPr lang="en-US" sz="1800" i="1">
                            <a:latin typeface="Cambria Math" panose="02040503050406030204" pitchFamily="18" charset="0"/>
                            <a:ea typeface="Times New Roman" panose="02020603050405020304" pitchFamily="18" charset="0"/>
                            <a:cs typeface="Vrinda" panose="020B0502040204020203" pitchFamily="34" charset="0"/>
                          </a:rPr>
                          <m:t>𝑖</m:t>
                        </m:r>
                      </m:e>
                      <m:sub>
                        <m:r>
                          <a:rPr lang="en-US" sz="1800" i="1">
                            <a:latin typeface="Cambria Math" panose="02040503050406030204" pitchFamily="18" charset="0"/>
                            <a:ea typeface="Times New Roman" panose="02020603050405020304" pitchFamily="18" charset="0"/>
                            <a:cs typeface="Vrinda" panose="020B0502040204020203" pitchFamily="34" charset="0"/>
                          </a:rPr>
                          <m:t>𝑡h</m:t>
                        </m:r>
                      </m:sub>
                    </m:sSub>
                  </m:oMath>
                </a14:m>
                <a:r>
                  <a:rPr lang="en-US" sz="1800" dirty="0">
                    <a:latin typeface="Calibri" panose="020F0502020204030204" pitchFamily="34" charset="0"/>
                    <a:ea typeface="Times New Roman" panose="02020603050405020304" pitchFamily="18" charset="0"/>
                    <a:cs typeface="Vrinda" panose="020B0502040204020203" pitchFamily="34" charset="0"/>
                  </a:rPr>
                  <a:t> dataset</a:t>
                </a:r>
                <a:endParaRPr lang="en-IN" sz="1400" dirty="0">
                  <a:latin typeface="Calibri" panose="020F0502020204030204" pitchFamily="34" charset="0"/>
                  <a:ea typeface="Calibri" panose="020F0502020204030204" pitchFamily="34" charset="0"/>
                  <a:cs typeface="Vrinda" panose="020B0502040204020203" pitchFamily="34" charset="0"/>
                </a:endParaRPr>
              </a:p>
            </p:txBody>
          </p:sp>
        </mc:Choice>
        <mc:Fallback xmlns="">
          <p:sp>
            <p:nvSpPr>
              <p:cNvPr id="40" name="Text Box 9">
                <a:extLst>
                  <a:ext uri="{FF2B5EF4-FFF2-40B4-BE49-F238E27FC236}">
                    <a16:creationId xmlns:a16="http://schemas.microsoft.com/office/drawing/2014/main" id="{AF9F2987-8C62-4A0B-8341-539F75077C37}"/>
                  </a:ext>
                </a:extLst>
              </p:cNvPr>
              <p:cNvSpPr txBox="1">
                <a:spLocks noRot="1" noChangeAspect="1" noMove="1" noResize="1" noEditPoints="1" noAdjustHandles="1" noChangeArrowheads="1" noChangeShapeType="1" noTextEdit="1"/>
              </p:cNvSpPr>
              <p:nvPr/>
            </p:nvSpPr>
            <p:spPr bwMode="auto">
              <a:xfrm>
                <a:off x="15335576" y="10974472"/>
                <a:ext cx="7001427" cy="2089458"/>
              </a:xfrm>
              <a:prstGeom prst="rect">
                <a:avLst/>
              </a:prstGeom>
              <a:blipFill>
                <a:blip r:embed="rId13"/>
                <a:stretch>
                  <a:fillRect l="-1220" t="-2041" b="-46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43" name="Text Box 9">
            <a:extLst>
              <a:ext uri="{FF2B5EF4-FFF2-40B4-BE49-F238E27FC236}">
                <a16:creationId xmlns:a16="http://schemas.microsoft.com/office/drawing/2014/main" id="{85BE511A-1270-4967-A74F-5596356B2D8E}"/>
              </a:ext>
            </a:extLst>
          </p:cNvPr>
          <p:cNvSpPr txBox="1">
            <a:spLocks noChangeArrowheads="1"/>
          </p:cNvSpPr>
          <p:nvPr/>
        </p:nvSpPr>
        <p:spPr bwMode="auto">
          <a:xfrm>
            <a:off x="22834742" y="9258915"/>
            <a:ext cx="6743577" cy="126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nSpc>
                <a:spcPct val="107000"/>
              </a:lnSpc>
              <a:spcAft>
                <a:spcPts val="0"/>
              </a:spcAft>
            </a:pPr>
            <a:r>
              <a:rPr lang="en-IN" sz="3200" u="sng" dirty="0">
                <a:latin typeface="+mn-lt"/>
                <a:ea typeface="Times New Roman" panose="02020603050405020304" pitchFamily="18" charset="0"/>
                <a:cs typeface="Vrinda" panose="020B0502040204020203" pitchFamily="34" charset="0"/>
              </a:rPr>
              <a:t>Limitations &amp; Future Improvements:</a:t>
            </a:r>
            <a:endParaRPr lang="en-IN" sz="3200" u="sng" dirty="0">
              <a:latin typeface="+mn-lt"/>
              <a:ea typeface="Calibri" panose="020F0502020204030204" pitchFamily="34" charset="0"/>
              <a:cs typeface="Vrinda" panose="020B0502040204020203" pitchFamily="34" charset="0"/>
            </a:endParaRPr>
          </a:p>
          <a:p>
            <a:pPr>
              <a:lnSpc>
                <a:spcPct val="107000"/>
              </a:lnSpc>
              <a:spcAft>
                <a:spcPts val="800"/>
              </a:spcAft>
            </a:pPr>
            <a:endParaRPr lang="en-US" sz="1800" dirty="0">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800"/>
              </a:spcAft>
            </a:pP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45" name="Text Box 9">
            <a:extLst>
              <a:ext uri="{FF2B5EF4-FFF2-40B4-BE49-F238E27FC236}">
                <a16:creationId xmlns:a16="http://schemas.microsoft.com/office/drawing/2014/main" id="{50015B82-065E-40D8-89FE-BC62211C22BF}"/>
              </a:ext>
            </a:extLst>
          </p:cNvPr>
          <p:cNvSpPr txBox="1">
            <a:spLocks noChangeArrowheads="1"/>
          </p:cNvSpPr>
          <p:nvPr/>
        </p:nvSpPr>
        <p:spPr bwMode="auto">
          <a:xfrm>
            <a:off x="22745633" y="9912591"/>
            <a:ext cx="6921793" cy="3938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marL="285750" indent="-285750">
              <a:spcAft>
                <a:spcPts val="0"/>
              </a:spcAft>
              <a:buFont typeface="Arial" panose="020B0604020202020204" pitchFamily="34" charset="0"/>
              <a:buChar char="•"/>
            </a:pPr>
            <a:r>
              <a:rPr lang="en-IN" sz="1800" dirty="0">
                <a:latin typeface="Calibri" panose="020F0502020204030204" pitchFamily="34" charset="0"/>
                <a:ea typeface="Calibri" panose="020F0502020204030204" pitchFamily="34" charset="0"/>
                <a:cs typeface="Vrinda" panose="020B0502040204020203" pitchFamily="34" charset="0"/>
              </a:rPr>
              <a:t>Major limitation is due to shallow layer which has led to overfitting of equation on dataset</a:t>
            </a:r>
          </a:p>
          <a:p>
            <a:pPr marL="285750" indent="-285750">
              <a:spcAft>
                <a:spcPts val="0"/>
              </a:spcAft>
              <a:buFont typeface="Arial" panose="020B0604020202020204" pitchFamily="34" charset="0"/>
              <a:buChar char="•"/>
            </a:pPr>
            <a:r>
              <a:rPr lang="en-IN" sz="1800" dirty="0">
                <a:latin typeface="Calibri" panose="020F0502020204030204" pitchFamily="34" charset="0"/>
                <a:ea typeface="Calibri" panose="020F0502020204030204" pitchFamily="34" charset="0"/>
                <a:cs typeface="Vrinda" panose="020B0502040204020203" pitchFamily="34" charset="0"/>
              </a:rPr>
              <a:t>Shifting architecture similar to VGG net would increase parameter from 0.5M to 146M, thus a significantly higher accuracy can be obtained</a:t>
            </a:r>
          </a:p>
          <a:p>
            <a:pPr marL="285750" indent="-285750">
              <a:spcAft>
                <a:spcPts val="0"/>
              </a:spcAft>
              <a:buFont typeface="Arial" panose="020B0604020202020204" pitchFamily="34" charset="0"/>
              <a:buChar char="•"/>
            </a:pPr>
            <a:r>
              <a:rPr lang="en-IN" sz="1800" dirty="0">
                <a:latin typeface="Calibri" panose="020F0502020204030204" pitchFamily="34" charset="0"/>
                <a:ea typeface="Calibri" panose="020F0502020204030204" pitchFamily="34" charset="0"/>
                <a:cs typeface="Vrinda" panose="020B0502040204020203" pitchFamily="34" charset="0"/>
              </a:rPr>
              <a:t>Training dataset contains a total of 32000 images with around 20% of aircraft images, thus due to low percentage model has poor generalisation</a:t>
            </a:r>
          </a:p>
          <a:p>
            <a:pPr marL="285750" indent="-285750">
              <a:spcAft>
                <a:spcPts val="0"/>
              </a:spcAft>
              <a:buFont typeface="Arial" panose="020B0604020202020204" pitchFamily="34" charset="0"/>
              <a:buChar char="•"/>
            </a:pPr>
            <a:r>
              <a:rPr lang="en-IN" sz="1800" dirty="0">
                <a:latin typeface="Calibri" panose="020F0502020204030204" pitchFamily="34" charset="0"/>
                <a:ea typeface="Calibri" panose="020F0502020204030204" pitchFamily="34" charset="0"/>
                <a:cs typeface="Vrinda" panose="020B0502040204020203" pitchFamily="34" charset="0"/>
              </a:rPr>
              <a:t>Augmentation applied on dataset might help model to generalise better</a:t>
            </a:r>
          </a:p>
          <a:p>
            <a:pPr marL="285750" indent="-285750">
              <a:spcAft>
                <a:spcPts val="0"/>
              </a:spcAft>
              <a:buFont typeface="Arial" panose="020B0604020202020204" pitchFamily="34" charset="0"/>
              <a:buChar char="•"/>
            </a:pPr>
            <a:r>
              <a:rPr lang="en-IN" sz="1800" dirty="0">
                <a:latin typeface="Calibri" panose="020F0502020204030204" pitchFamily="34" charset="0"/>
                <a:ea typeface="Calibri" panose="020F0502020204030204" pitchFamily="34" charset="0"/>
                <a:cs typeface="Vrinda" panose="020B0502040204020203" pitchFamily="34" charset="0"/>
              </a:rPr>
              <a:t>Resolution of dataset is 20*20*3, thus higher resolution data might provide spatial depth </a:t>
            </a:r>
          </a:p>
          <a:p>
            <a:pPr marL="285750" indent="-285750">
              <a:spcAft>
                <a:spcPts val="0"/>
              </a:spcAft>
              <a:buFont typeface="Arial" panose="020B0604020202020204" pitchFamily="34" charset="0"/>
              <a:buChar char="•"/>
            </a:pPr>
            <a:r>
              <a:rPr lang="en-IN" sz="1800" dirty="0">
                <a:latin typeface="Calibri" panose="020F0502020204030204" pitchFamily="34" charset="0"/>
                <a:ea typeface="Calibri" panose="020F0502020204030204" pitchFamily="34" charset="0"/>
                <a:cs typeface="Vrinda" panose="020B0502040204020203" pitchFamily="34" charset="0"/>
              </a:rPr>
              <a:t>Bounding box problem can be extended using sliding window technique applied on this model</a:t>
            </a:r>
          </a:p>
        </p:txBody>
      </p:sp>
      <p:sp>
        <p:nvSpPr>
          <p:cNvPr id="46" name="Text Box 11">
            <a:extLst>
              <a:ext uri="{FF2B5EF4-FFF2-40B4-BE49-F238E27FC236}">
                <a16:creationId xmlns:a16="http://schemas.microsoft.com/office/drawing/2014/main" id="{37E01C6E-4BC3-4DE2-ABA6-9041B8FBD67D}"/>
              </a:ext>
            </a:extLst>
          </p:cNvPr>
          <p:cNvSpPr txBox="1">
            <a:spLocks noChangeArrowheads="1"/>
          </p:cNvSpPr>
          <p:nvPr/>
        </p:nvSpPr>
        <p:spPr bwMode="auto">
          <a:xfrm>
            <a:off x="22694617" y="13743493"/>
            <a:ext cx="6778608" cy="87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5282" b="1" dirty="0"/>
              <a:t>Conclusion</a:t>
            </a:r>
          </a:p>
        </p:txBody>
      </p:sp>
      <p:sp>
        <p:nvSpPr>
          <p:cNvPr id="48" name="Text Box 40">
            <a:extLst>
              <a:ext uri="{FF2B5EF4-FFF2-40B4-BE49-F238E27FC236}">
                <a16:creationId xmlns:a16="http://schemas.microsoft.com/office/drawing/2014/main" id="{BC4E28EF-D007-45D6-B09B-EDB08EABF6DB}"/>
              </a:ext>
            </a:extLst>
          </p:cNvPr>
          <p:cNvSpPr txBox="1">
            <a:spLocks noChangeArrowheads="1"/>
          </p:cNvSpPr>
          <p:nvPr/>
        </p:nvSpPr>
        <p:spPr bwMode="auto">
          <a:xfrm>
            <a:off x="22745633" y="14616977"/>
            <a:ext cx="7034115" cy="1805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170" tIns="20084" rIns="40170" bIns="20084">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a:lnSpc>
                <a:spcPct val="107000"/>
              </a:lnSpc>
              <a:spcAft>
                <a:spcPts val="800"/>
              </a:spcAft>
            </a:pPr>
            <a:r>
              <a:rPr lang="en-IN" sz="1800" dirty="0">
                <a:latin typeface="Calibri" panose="020F0502020204030204" pitchFamily="34" charset="0"/>
                <a:ea typeface="Calibri" panose="020F0502020204030204" pitchFamily="34" charset="0"/>
                <a:cs typeface="Vrinda" panose="020B0502040204020203" pitchFamily="34" charset="0"/>
              </a:rPr>
              <a:t>CNN architecture does provide a more accurate solution for identification of objects in images. Although training the model does take some time but it’s time can be decreased by using GPU based computation and. Post training, the prediction takes very little time. This method is definitely quite accurate, fast and the model once trained its weight can be saved and a predicting software GUI can be made out of it.  </a:t>
            </a:r>
            <a:endParaRPr lang="en-IN" sz="1400" dirty="0">
              <a:latin typeface="Calibri" panose="020F0502020204030204" pitchFamily="34" charset="0"/>
              <a:ea typeface="Calibri" panose="020F0502020204030204" pitchFamily="34" charset="0"/>
              <a:cs typeface="Vrinda" panose="020B0502040204020203" pitchFamily="34" charset="0"/>
            </a:endParaRPr>
          </a:p>
        </p:txBody>
      </p:sp>
      <p:sp>
        <p:nvSpPr>
          <p:cNvPr id="49" name="Text Box 11">
            <a:extLst>
              <a:ext uri="{FF2B5EF4-FFF2-40B4-BE49-F238E27FC236}">
                <a16:creationId xmlns:a16="http://schemas.microsoft.com/office/drawing/2014/main" id="{BBC9F651-0B1F-439D-9C2F-E450EEC4A49A}"/>
              </a:ext>
            </a:extLst>
          </p:cNvPr>
          <p:cNvSpPr txBox="1">
            <a:spLocks noChangeArrowheads="1"/>
          </p:cNvSpPr>
          <p:nvPr/>
        </p:nvSpPr>
        <p:spPr bwMode="auto">
          <a:xfrm>
            <a:off x="22799711" y="16540955"/>
            <a:ext cx="6778608" cy="87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46" tIns="30023" rIns="60046" bIns="3002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5282" b="1" dirty="0"/>
              <a:t>Bibliography</a:t>
            </a:r>
          </a:p>
        </p:txBody>
      </p:sp>
      <p:sp>
        <p:nvSpPr>
          <p:cNvPr id="50" name="Text Box 40">
            <a:extLst>
              <a:ext uri="{FF2B5EF4-FFF2-40B4-BE49-F238E27FC236}">
                <a16:creationId xmlns:a16="http://schemas.microsoft.com/office/drawing/2014/main" id="{B183AE03-493A-45D2-822A-90559E06CA9D}"/>
              </a:ext>
            </a:extLst>
          </p:cNvPr>
          <p:cNvSpPr txBox="1">
            <a:spLocks noChangeArrowheads="1"/>
          </p:cNvSpPr>
          <p:nvPr/>
        </p:nvSpPr>
        <p:spPr bwMode="auto">
          <a:xfrm>
            <a:off x="22738195" y="17354531"/>
            <a:ext cx="7041553" cy="32561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170" tIns="20084" rIns="40170" bIns="20084">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marL="342900" lvl="0" indent="-342900">
              <a:lnSpc>
                <a:spcPct val="107000"/>
              </a:lnSpc>
              <a:spcAft>
                <a:spcPts val="800"/>
              </a:spcAft>
              <a:buFont typeface="+mj-lt"/>
              <a:buAutoNum type="arabicPeriod"/>
            </a:pPr>
            <a:r>
              <a:rPr lang="en-IN" sz="1300" dirty="0">
                <a:latin typeface="Calibri" panose="020F0502020204030204" pitchFamily="34" charset="0"/>
                <a:ea typeface="Calibri" panose="020F0502020204030204" pitchFamily="34" charset="0"/>
                <a:cs typeface="Vrinda" panose="020B0502040204020203" pitchFamily="34" charset="0"/>
              </a:rPr>
              <a:t>X. Li, S. Wang, B. Jiang and X. Chan, "Airplane detection using convolutional neural networks in a coarse-to-fine manner," 2017 IEEE 2nd Information Technology, Networking, Electronic and Automation Control Conference (ITNEC), Chengdu, 2017, pp. 235-239. doi:10.1109/ITNEC.2017.8284943</a:t>
            </a:r>
          </a:p>
          <a:p>
            <a:pPr marL="342900" lvl="0" indent="-342900">
              <a:lnSpc>
                <a:spcPct val="107000"/>
              </a:lnSpc>
              <a:spcAft>
                <a:spcPts val="800"/>
              </a:spcAft>
              <a:buFont typeface="+mj-lt"/>
              <a:buAutoNum type="arabicPeriod"/>
            </a:pPr>
            <a:r>
              <a:rPr lang="en-IN" sz="1300" dirty="0">
                <a:latin typeface="Calibri" panose="020F0502020204030204" pitchFamily="34" charset="0"/>
                <a:ea typeface="Calibri" panose="020F0502020204030204" pitchFamily="34" charset="0"/>
                <a:cs typeface="Vrinda" panose="020B0502040204020203" pitchFamily="34" charset="0"/>
              </a:rPr>
              <a:t>Xu, </a:t>
            </a:r>
            <a:r>
              <a:rPr lang="en-IN" sz="1300" dirty="0" err="1">
                <a:latin typeface="Calibri" panose="020F0502020204030204" pitchFamily="34" charset="0"/>
                <a:ea typeface="Calibri" panose="020F0502020204030204" pitchFamily="34" charset="0"/>
                <a:cs typeface="Vrinda" panose="020B0502040204020203" pitchFamily="34" charset="0"/>
              </a:rPr>
              <a:t>Yuelei</a:t>
            </a:r>
            <a:r>
              <a:rPr lang="en-IN" sz="1300" dirty="0">
                <a:latin typeface="Calibri" panose="020F0502020204030204" pitchFamily="34" charset="0"/>
                <a:ea typeface="Calibri" panose="020F0502020204030204" pitchFamily="34" charset="0"/>
                <a:cs typeface="Vrinda" panose="020B0502040204020203" pitchFamily="34" charset="0"/>
              </a:rPr>
              <a:t> et al. “Rapid Airplane Detection in Remote Sensing Images Based on Multilayer Feature Fusion in Fully Convolutional Neural Networks.” Sensors (Basel, Switzerland) vol. 18,7 2335. 18 Jul. 2018, doi:10.3390/s18072335</a:t>
            </a:r>
          </a:p>
          <a:p>
            <a:pPr marL="342900" lvl="0" indent="-342900">
              <a:lnSpc>
                <a:spcPct val="107000"/>
              </a:lnSpc>
              <a:spcAft>
                <a:spcPts val="0"/>
              </a:spcAft>
              <a:buFont typeface="+mj-lt"/>
              <a:buAutoNum type="arabicPeriod"/>
            </a:pPr>
            <a:r>
              <a:rPr lang="en-IN" sz="1300" dirty="0">
                <a:latin typeface="Calibri" panose="020F0502020204030204" pitchFamily="34" charset="0"/>
                <a:ea typeface="Calibri" panose="020F0502020204030204" pitchFamily="34" charset="0"/>
                <a:cs typeface="Vrinda" panose="020B0502040204020203" pitchFamily="34" charset="0"/>
              </a:rPr>
              <a:t>Chen, </a:t>
            </a:r>
            <a:r>
              <a:rPr lang="en-IN" sz="1300" dirty="0" err="1">
                <a:latin typeface="Calibri" panose="020F0502020204030204" pitchFamily="34" charset="0"/>
                <a:ea typeface="Calibri" panose="020F0502020204030204" pitchFamily="34" charset="0"/>
                <a:cs typeface="Vrinda" panose="020B0502040204020203" pitchFamily="34" charset="0"/>
              </a:rPr>
              <a:t>Xueyun</a:t>
            </a:r>
            <a:r>
              <a:rPr lang="en-IN" sz="1300" dirty="0">
                <a:latin typeface="Calibri" panose="020F0502020204030204" pitchFamily="34" charset="0"/>
                <a:ea typeface="Calibri" panose="020F0502020204030204" pitchFamily="34" charset="0"/>
                <a:cs typeface="Vrinda" panose="020B0502040204020203" pitchFamily="34" charset="0"/>
              </a:rPr>
              <a:t>, </a:t>
            </a:r>
            <a:r>
              <a:rPr lang="en-IN" sz="1300" dirty="0" err="1">
                <a:latin typeface="Calibri" panose="020F0502020204030204" pitchFamily="34" charset="0"/>
                <a:ea typeface="Calibri" panose="020F0502020204030204" pitchFamily="34" charset="0"/>
                <a:cs typeface="Vrinda" panose="020B0502040204020203" pitchFamily="34" charset="0"/>
              </a:rPr>
              <a:t>Shiming</a:t>
            </a:r>
            <a:r>
              <a:rPr lang="en-IN" sz="1300" dirty="0">
                <a:latin typeface="Calibri" panose="020F0502020204030204" pitchFamily="34" charset="0"/>
                <a:ea typeface="Calibri" panose="020F0502020204030204" pitchFamily="34" charset="0"/>
                <a:cs typeface="Vrinda" panose="020B0502040204020203" pitchFamily="34" charset="0"/>
              </a:rPr>
              <a:t> Xiang, Cheng-Lin Liu and </a:t>
            </a:r>
            <a:r>
              <a:rPr lang="en-IN" sz="1300" dirty="0" err="1">
                <a:latin typeface="Calibri" panose="020F0502020204030204" pitchFamily="34" charset="0"/>
                <a:ea typeface="Calibri" panose="020F0502020204030204" pitchFamily="34" charset="0"/>
                <a:cs typeface="Vrinda" panose="020B0502040204020203" pitchFamily="34" charset="0"/>
              </a:rPr>
              <a:t>Chunhong</a:t>
            </a:r>
            <a:r>
              <a:rPr lang="en-IN" sz="1300" dirty="0">
                <a:latin typeface="Calibri" panose="020F0502020204030204" pitchFamily="34" charset="0"/>
                <a:ea typeface="Calibri" panose="020F0502020204030204" pitchFamily="34" charset="0"/>
                <a:cs typeface="Vrinda" panose="020B0502040204020203" pitchFamily="34" charset="0"/>
              </a:rPr>
              <a:t> Pan. “Aircraft Detection by Deep Convolutional Neural Networks.” IPSJ Trans. Computer Vision and Applications 7 (2014): 10-17.</a:t>
            </a:r>
          </a:p>
          <a:p>
            <a:pPr marL="342900" lvl="0" indent="-342900">
              <a:lnSpc>
                <a:spcPct val="107000"/>
              </a:lnSpc>
              <a:spcAft>
                <a:spcPts val="0"/>
              </a:spcAft>
              <a:buFont typeface="+mj-lt"/>
              <a:buAutoNum type="arabicPeriod"/>
            </a:pPr>
            <a:endParaRPr lang="en-IN" sz="1300" dirty="0">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800"/>
              </a:spcAft>
              <a:buFont typeface="+mj-lt"/>
              <a:buAutoNum type="arabicPeriod"/>
            </a:pPr>
            <a:r>
              <a:rPr lang="en-IN" sz="1300" dirty="0">
                <a:latin typeface="Calibri" panose="020F0502020204030204" pitchFamily="34" charset="0"/>
                <a:ea typeface="Calibri" panose="020F0502020204030204" pitchFamily="34" charset="0"/>
                <a:cs typeface="Vrinda" panose="020B0502040204020203" pitchFamily="34" charset="0"/>
              </a:rPr>
              <a:t>Dataset obtained from Kaggle - https://www.kaggle.com/rhammell/planesnet/data</a:t>
            </a:r>
          </a:p>
          <a:p>
            <a:pPr marL="342900" lvl="0" indent="-342900">
              <a:lnSpc>
                <a:spcPct val="107000"/>
              </a:lnSpc>
              <a:spcAft>
                <a:spcPts val="800"/>
              </a:spcAft>
              <a:buFont typeface="+mj-lt"/>
              <a:buAutoNum type="arabicPeriod"/>
            </a:pPr>
            <a:endParaRPr lang="en-IN" sz="1300" dirty="0">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800"/>
              </a:spcAft>
              <a:buFont typeface="+mj-lt"/>
              <a:buAutoNum type="arabicPeriod"/>
            </a:pPr>
            <a:endParaRPr lang="en-IN" sz="1400" dirty="0">
              <a:latin typeface="Calibri" panose="020F0502020204030204" pitchFamily="34" charset="0"/>
              <a:ea typeface="Calibri" panose="020F0502020204030204" pitchFamily="34" charset="0"/>
              <a:cs typeface="Vrinda" panose="020B0502040204020203" pitchFamily="34" charset="0"/>
            </a:endParaRPr>
          </a:p>
        </p:txBody>
      </p:sp>
      <p:graphicFrame>
        <p:nvGraphicFramePr>
          <p:cNvPr id="36" name="Diagram 35">
            <a:extLst>
              <a:ext uri="{FF2B5EF4-FFF2-40B4-BE49-F238E27FC236}">
                <a16:creationId xmlns:a16="http://schemas.microsoft.com/office/drawing/2014/main" id="{85F320B4-BEF4-4D41-83D1-927489A80426}"/>
              </a:ext>
            </a:extLst>
          </p:cNvPr>
          <p:cNvGraphicFramePr/>
          <p:nvPr>
            <p:extLst>
              <p:ext uri="{D42A27DB-BD31-4B8C-83A1-F6EECF244321}">
                <p14:modId xmlns:p14="http://schemas.microsoft.com/office/powerpoint/2010/main" val="1272518939"/>
              </p:ext>
            </p:extLst>
          </p:nvPr>
        </p:nvGraphicFramePr>
        <p:xfrm>
          <a:off x="324391" y="10836632"/>
          <a:ext cx="7040880" cy="239824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38" name="Diagram 37">
            <a:extLst>
              <a:ext uri="{FF2B5EF4-FFF2-40B4-BE49-F238E27FC236}">
                <a16:creationId xmlns:a16="http://schemas.microsoft.com/office/drawing/2014/main" id="{F2F57439-4BDC-4608-B419-AD600E4CCB84}"/>
              </a:ext>
            </a:extLst>
          </p:cNvPr>
          <p:cNvGraphicFramePr/>
          <p:nvPr>
            <p:extLst>
              <p:ext uri="{D42A27DB-BD31-4B8C-83A1-F6EECF244321}">
                <p14:modId xmlns:p14="http://schemas.microsoft.com/office/powerpoint/2010/main" val="2520221139"/>
              </p:ext>
            </p:extLst>
          </p:nvPr>
        </p:nvGraphicFramePr>
        <p:xfrm>
          <a:off x="259621" y="12467975"/>
          <a:ext cx="7170420" cy="237744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pic>
        <p:nvPicPr>
          <p:cNvPr id="16" name="Picture 15">
            <a:extLst>
              <a:ext uri="{FF2B5EF4-FFF2-40B4-BE49-F238E27FC236}">
                <a16:creationId xmlns:a16="http://schemas.microsoft.com/office/drawing/2014/main" id="{49459EDA-1A98-4517-A8D5-B7B7D7576EF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03415" y="14465848"/>
            <a:ext cx="6873335" cy="5435571"/>
          </a:xfrm>
          <a:prstGeom prst="rect">
            <a:avLst/>
          </a:prstGeom>
        </p:spPr>
      </p:pic>
      <p:pic>
        <p:nvPicPr>
          <p:cNvPr id="18" name="Picture 17">
            <a:extLst>
              <a:ext uri="{FF2B5EF4-FFF2-40B4-BE49-F238E27FC236}">
                <a16:creationId xmlns:a16="http://schemas.microsoft.com/office/drawing/2014/main" id="{46EB49FB-D02D-49E5-80B7-32DDA81B6A77}"/>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3260711" y="5167526"/>
            <a:ext cx="5797974" cy="4062527"/>
          </a:xfrm>
          <a:prstGeom prst="rect">
            <a:avLst/>
          </a:prstGeom>
        </p:spPr>
      </p:pic>
      <p:pic>
        <p:nvPicPr>
          <p:cNvPr id="20" name="Picture 19">
            <a:extLst>
              <a:ext uri="{FF2B5EF4-FFF2-40B4-BE49-F238E27FC236}">
                <a16:creationId xmlns:a16="http://schemas.microsoft.com/office/drawing/2014/main" id="{90B87A35-6A1A-493F-973D-36255DF338B0}"/>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5499131" y="15168952"/>
            <a:ext cx="6694687" cy="495341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741</Words>
  <Application>Microsoft Office PowerPoint</Application>
  <PresentationFormat>Custom</PresentationFormat>
  <Paragraphs>48</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Symbol</vt:lpstr>
      <vt:lpstr>Times New Roman</vt:lpstr>
      <vt:lpstr>Vrinda</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Ujjwal Kumar</cp:lastModifiedBy>
  <cp:revision>47</cp:revision>
  <cp:lastPrinted>2019-11-23T21:27:25Z</cp:lastPrinted>
  <dcterms:created xsi:type="dcterms:W3CDTF">2008-12-04T00:20:37Z</dcterms:created>
  <dcterms:modified xsi:type="dcterms:W3CDTF">2019-11-23T21:44:19Z</dcterms:modified>
  <cp:category>Research Poster</cp:category>
</cp:coreProperties>
</file>