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661FB-2BB5-4417-803A-9687AF4966AD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635D185-F1A5-4F24-AE93-7D56F9A7D6CD}">
      <dgm:prSet phldrT="[Text]"/>
      <dgm:spPr/>
      <dgm:t>
        <a:bodyPr/>
        <a:lstStyle/>
        <a:p>
          <a:r>
            <a:rPr lang="en-IN" dirty="0"/>
            <a:t>CGI Dataset</a:t>
          </a:r>
        </a:p>
      </dgm:t>
    </dgm:pt>
    <dgm:pt modelId="{DCA42126-6C15-4A21-A03D-88837656DB2C}" type="parTrans" cxnId="{F1ED28F5-4AAB-46F0-9E11-30AACDA5174F}">
      <dgm:prSet/>
      <dgm:spPr/>
      <dgm:t>
        <a:bodyPr/>
        <a:lstStyle/>
        <a:p>
          <a:endParaRPr lang="en-IN"/>
        </a:p>
      </dgm:t>
    </dgm:pt>
    <dgm:pt modelId="{48BF96B6-9264-42AD-B709-0B1E4A6751FF}" type="sibTrans" cxnId="{F1ED28F5-4AAB-46F0-9E11-30AACDA5174F}">
      <dgm:prSet/>
      <dgm:spPr/>
      <dgm:t>
        <a:bodyPr/>
        <a:lstStyle/>
        <a:p>
          <a:endParaRPr lang="en-IN"/>
        </a:p>
      </dgm:t>
    </dgm:pt>
    <dgm:pt modelId="{135F27B5-2D88-48F7-9F13-760ED975E4F4}">
      <dgm:prSet phldrT="[Text]"/>
      <dgm:spPr/>
      <dgm:t>
        <a:bodyPr/>
        <a:lstStyle/>
        <a:p>
          <a:r>
            <a:rPr lang="en-IN" dirty="0"/>
            <a:t>Augmentation</a:t>
          </a:r>
        </a:p>
      </dgm:t>
    </dgm:pt>
    <dgm:pt modelId="{3372669A-B39B-4BFA-A44C-2E187F9959B6}" type="parTrans" cxnId="{6A5AE6BE-4C63-4064-BC4E-8A632FDF6055}">
      <dgm:prSet/>
      <dgm:spPr/>
      <dgm:t>
        <a:bodyPr/>
        <a:lstStyle/>
        <a:p>
          <a:endParaRPr lang="en-IN"/>
        </a:p>
      </dgm:t>
    </dgm:pt>
    <dgm:pt modelId="{C0514537-F043-4E9A-B9E6-1C8C36663348}" type="sibTrans" cxnId="{6A5AE6BE-4C63-4064-BC4E-8A632FDF6055}">
      <dgm:prSet/>
      <dgm:spPr/>
      <dgm:t>
        <a:bodyPr/>
        <a:lstStyle/>
        <a:p>
          <a:endParaRPr lang="en-IN"/>
        </a:p>
      </dgm:t>
    </dgm:pt>
    <dgm:pt modelId="{26C8CEAB-2C44-4F06-8BB5-1F74623B5EC5}">
      <dgm:prSet phldrT="[Text]"/>
      <dgm:spPr/>
      <dgm:t>
        <a:bodyPr/>
        <a:lstStyle/>
        <a:p>
          <a:r>
            <a:rPr lang="en-IN" dirty="0"/>
            <a:t>Building Model</a:t>
          </a:r>
        </a:p>
      </dgm:t>
    </dgm:pt>
    <dgm:pt modelId="{32EA2982-8B63-4FB1-A425-655DE1FFF18A}" type="parTrans" cxnId="{3F97CF40-13D6-4C54-9332-6BD5D0B6F94D}">
      <dgm:prSet/>
      <dgm:spPr/>
      <dgm:t>
        <a:bodyPr/>
        <a:lstStyle/>
        <a:p>
          <a:endParaRPr lang="en-IN"/>
        </a:p>
      </dgm:t>
    </dgm:pt>
    <dgm:pt modelId="{CAF42D29-CDDF-480F-81A6-13DE00053965}" type="sibTrans" cxnId="{3F97CF40-13D6-4C54-9332-6BD5D0B6F94D}">
      <dgm:prSet/>
      <dgm:spPr/>
      <dgm:t>
        <a:bodyPr/>
        <a:lstStyle/>
        <a:p>
          <a:endParaRPr lang="en-IN"/>
        </a:p>
      </dgm:t>
    </dgm:pt>
    <dgm:pt modelId="{6F5065E9-E7A4-47EF-92E6-5EF607ED569B}">
      <dgm:prSet phldrT="[Text]"/>
      <dgm:spPr/>
      <dgm:t>
        <a:bodyPr/>
        <a:lstStyle/>
        <a:p>
          <a:r>
            <a:rPr lang="en-IN" dirty="0"/>
            <a:t>Training</a:t>
          </a:r>
        </a:p>
      </dgm:t>
    </dgm:pt>
    <dgm:pt modelId="{76CBA7E9-266C-4830-9E58-122EDCEDD19A}" type="parTrans" cxnId="{0050D9E9-9C8F-45E0-9166-3EB6C2A716B8}">
      <dgm:prSet/>
      <dgm:spPr/>
      <dgm:t>
        <a:bodyPr/>
        <a:lstStyle/>
        <a:p>
          <a:endParaRPr lang="en-IN"/>
        </a:p>
      </dgm:t>
    </dgm:pt>
    <dgm:pt modelId="{666E15EF-5C12-41FD-905C-55147F727C15}" type="sibTrans" cxnId="{0050D9E9-9C8F-45E0-9166-3EB6C2A716B8}">
      <dgm:prSet/>
      <dgm:spPr/>
      <dgm:t>
        <a:bodyPr/>
        <a:lstStyle/>
        <a:p>
          <a:endParaRPr lang="en-IN"/>
        </a:p>
      </dgm:t>
    </dgm:pt>
    <dgm:pt modelId="{7EFE8CFD-0280-471C-BAAE-CC4F99355B5A}">
      <dgm:prSet phldrT="[Text]"/>
      <dgm:spPr/>
      <dgm:t>
        <a:bodyPr/>
        <a:lstStyle/>
        <a:p>
          <a:r>
            <a:rPr lang="en-IN" dirty="0"/>
            <a:t>Testing</a:t>
          </a:r>
        </a:p>
      </dgm:t>
    </dgm:pt>
    <dgm:pt modelId="{9A36ED89-E1C3-4B93-8128-E3A37A5BD193}" type="parTrans" cxnId="{6D29F003-B7DB-4DE9-A3BF-9D5A2EE2D582}">
      <dgm:prSet/>
      <dgm:spPr/>
      <dgm:t>
        <a:bodyPr/>
        <a:lstStyle/>
        <a:p>
          <a:endParaRPr lang="en-IN"/>
        </a:p>
      </dgm:t>
    </dgm:pt>
    <dgm:pt modelId="{A6C46D5C-CC1C-4C5E-B53C-A5796EFB9619}" type="sibTrans" cxnId="{6D29F003-B7DB-4DE9-A3BF-9D5A2EE2D582}">
      <dgm:prSet/>
      <dgm:spPr/>
      <dgm:t>
        <a:bodyPr/>
        <a:lstStyle/>
        <a:p>
          <a:endParaRPr lang="en-IN"/>
        </a:p>
      </dgm:t>
    </dgm:pt>
    <dgm:pt modelId="{DDE46E42-C3C3-46D3-ACB5-9D1D01CB09D5}">
      <dgm:prSet phldrT="[Text]"/>
      <dgm:spPr/>
      <dgm:t>
        <a:bodyPr/>
        <a:lstStyle/>
        <a:p>
          <a:r>
            <a:rPr lang="en-IN" dirty="0"/>
            <a:t>Web based deployment</a:t>
          </a:r>
        </a:p>
      </dgm:t>
    </dgm:pt>
    <dgm:pt modelId="{A3A1D3D0-419F-43BD-AC24-8B5A727D9D20}" type="parTrans" cxnId="{F00576CC-76A1-4246-A250-F55623D18A4B}">
      <dgm:prSet/>
      <dgm:spPr/>
      <dgm:t>
        <a:bodyPr/>
        <a:lstStyle/>
        <a:p>
          <a:endParaRPr lang="en-IN"/>
        </a:p>
      </dgm:t>
    </dgm:pt>
    <dgm:pt modelId="{DAC2399E-588C-4910-9D13-4399E756F264}" type="sibTrans" cxnId="{F00576CC-76A1-4246-A250-F55623D18A4B}">
      <dgm:prSet/>
      <dgm:spPr/>
      <dgm:t>
        <a:bodyPr/>
        <a:lstStyle/>
        <a:p>
          <a:endParaRPr lang="en-IN"/>
        </a:p>
      </dgm:t>
    </dgm:pt>
    <dgm:pt modelId="{79D8D0B8-0785-4864-A675-F72523F49BE3}" type="pres">
      <dgm:prSet presAssocID="{A1B661FB-2BB5-4417-803A-9687AF4966AD}" presName="Name0" presStyleCnt="0">
        <dgm:presLayoutVars>
          <dgm:dir/>
          <dgm:animOne val="branch"/>
          <dgm:animLvl val="lvl"/>
        </dgm:presLayoutVars>
      </dgm:prSet>
      <dgm:spPr/>
    </dgm:pt>
    <dgm:pt modelId="{56D22E60-5977-4B06-BB88-739A6AAC2C17}" type="pres">
      <dgm:prSet presAssocID="{A635D185-F1A5-4F24-AE93-7D56F9A7D6CD}" presName="chaos" presStyleCnt="0"/>
      <dgm:spPr/>
    </dgm:pt>
    <dgm:pt modelId="{0911C6B4-A842-4F46-AC21-2A9865218418}" type="pres">
      <dgm:prSet presAssocID="{A635D185-F1A5-4F24-AE93-7D56F9A7D6CD}" presName="parTx1" presStyleLbl="revTx" presStyleIdx="0" presStyleCnt="5"/>
      <dgm:spPr/>
    </dgm:pt>
    <dgm:pt modelId="{3ABFAB60-C578-41D0-8208-FB98EE96836B}" type="pres">
      <dgm:prSet presAssocID="{A635D185-F1A5-4F24-AE93-7D56F9A7D6CD}" presName="c1" presStyleLbl="node1" presStyleIdx="0" presStyleCnt="19"/>
      <dgm:spPr/>
    </dgm:pt>
    <dgm:pt modelId="{44C6ADE2-4C30-4684-A439-FBF6AF9F62F2}" type="pres">
      <dgm:prSet presAssocID="{A635D185-F1A5-4F24-AE93-7D56F9A7D6CD}" presName="c2" presStyleLbl="node1" presStyleIdx="1" presStyleCnt="19"/>
      <dgm:spPr/>
    </dgm:pt>
    <dgm:pt modelId="{61D9FE8D-FE64-4989-8537-E598AAD024E6}" type="pres">
      <dgm:prSet presAssocID="{A635D185-F1A5-4F24-AE93-7D56F9A7D6CD}" presName="c3" presStyleLbl="node1" presStyleIdx="2" presStyleCnt="19"/>
      <dgm:spPr/>
    </dgm:pt>
    <dgm:pt modelId="{D1B17350-A73F-45ED-B941-BC6588F7113B}" type="pres">
      <dgm:prSet presAssocID="{A635D185-F1A5-4F24-AE93-7D56F9A7D6CD}" presName="c4" presStyleLbl="node1" presStyleIdx="3" presStyleCnt="19"/>
      <dgm:spPr/>
    </dgm:pt>
    <dgm:pt modelId="{BA7B46C5-768A-4094-AE73-CC95C0E8CDF7}" type="pres">
      <dgm:prSet presAssocID="{A635D185-F1A5-4F24-AE93-7D56F9A7D6CD}" presName="c5" presStyleLbl="node1" presStyleIdx="4" presStyleCnt="19"/>
      <dgm:spPr/>
    </dgm:pt>
    <dgm:pt modelId="{2C0EDE10-7645-47C2-A633-8AF0C5726249}" type="pres">
      <dgm:prSet presAssocID="{A635D185-F1A5-4F24-AE93-7D56F9A7D6CD}" presName="c6" presStyleLbl="node1" presStyleIdx="5" presStyleCnt="19"/>
      <dgm:spPr/>
    </dgm:pt>
    <dgm:pt modelId="{B3A1E0AC-E211-4D2F-AE3A-9B7484C7DA9A}" type="pres">
      <dgm:prSet presAssocID="{A635D185-F1A5-4F24-AE93-7D56F9A7D6CD}" presName="c7" presStyleLbl="node1" presStyleIdx="6" presStyleCnt="19"/>
      <dgm:spPr/>
    </dgm:pt>
    <dgm:pt modelId="{E77FDEB4-62CB-440E-AEE5-5DED042FB4F8}" type="pres">
      <dgm:prSet presAssocID="{A635D185-F1A5-4F24-AE93-7D56F9A7D6CD}" presName="c8" presStyleLbl="node1" presStyleIdx="7" presStyleCnt="19"/>
      <dgm:spPr/>
    </dgm:pt>
    <dgm:pt modelId="{F346EB22-0870-4B44-B60C-AB752CF8829B}" type="pres">
      <dgm:prSet presAssocID="{A635D185-F1A5-4F24-AE93-7D56F9A7D6CD}" presName="c9" presStyleLbl="node1" presStyleIdx="8" presStyleCnt="19"/>
      <dgm:spPr/>
    </dgm:pt>
    <dgm:pt modelId="{C851467B-A3FD-46A2-84F7-90A36816663E}" type="pres">
      <dgm:prSet presAssocID="{A635D185-F1A5-4F24-AE93-7D56F9A7D6CD}" presName="c10" presStyleLbl="node1" presStyleIdx="9" presStyleCnt="19"/>
      <dgm:spPr/>
    </dgm:pt>
    <dgm:pt modelId="{6B67FEA1-27FD-4A64-8B74-51A7551428C8}" type="pres">
      <dgm:prSet presAssocID="{A635D185-F1A5-4F24-AE93-7D56F9A7D6CD}" presName="c11" presStyleLbl="node1" presStyleIdx="10" presStyleCnt="19"/>
      <dgm:spPr/>
    </dgm:pt>
    <dgm:pt modelId="{CA56C9E1-C084-4B36-ADEE-494ACBA238FC}" type="pres">
      <dgm:prSet presAssocID="{A635D185-F1A5-4F24-AE93-7D56F9A7D6CD}" presName="c12" presStyleLbl="node1" presStyleIdx="11" presStyleCnt="19"/>
      <dgm:spPr/>
    </dgm:pt>
    <dgm:pt modelId="{329A479C-78D7-480E-8AB6-9E866509660F}" type="pres">
      <dgm:prSet presAssocID="{A635D185-F1A5-4F24-AE93-7D56F9A7D6CD}" presName="c13" presStyleLbl="node1" presStyleIdx="12" presStyleCnt="19"/>
      <dgm:spPr/>
    </dgm:pt>
    <dgm:pt modelId="{F1404957-5D7F-4470-90C5-7556AB3BB79E}" type="pres">
      <dgm:prSet presAssocID="{A635D185-F1A5-4F24-AE93-7D56F9A7D6CD}" presName="c14" presStyleLbl="node1" presStyleIdx="13" presStyleCnt="19"/>
      <dgm:spPr/>
    </dgm:pt>
    <dgm:pt modelId="{21E16C0F-22BC-41EA-A6F1-FB4547C588C9}" type="pres">
      <dgm:prSet presAssocID="{A635D185-F1A5-4F24-AE93-7D56F9A7D6CD}" presName="c15" presStyleLbl="node1" presStyleIdx="14" presStyleCnt="19"/>
      <dgm:spPr/>
    </dgm:pt>
    <dgm:pt modelId="{938CEC9D-5E34-4816-9B62-CA5BFDF0CA69}" type="pres">
      <dgm:prSet presAssocID="{A635D185-F1A5-4F24-AE93-7D56F9A7D6CD}" presName="c16" presStyleLbl="node1" presStyleIdx="15" presStyleCnt="19"/>
      <dgm:spPr/>
    </dgm:pt>
    <dgm:pt modelId="{86F78DD8-B4F4-45B6-A874-08CCBEF4E78B}" type="pres">
      <dgm:prSet presAssocID="{A635D185-F1A5-4F24-AE93-7D56F9A7D6CD}" presName="c17" presStyleLbl="node1" presStyleIdx="16" presStyleCnt="19"/>
      <dgm:spPr/>
    </dgm:pt>
    <dgm:pt modelId="{EF672750-9E84-427A-9650-A735A152A728}" type="pres">
      <dgm:prSet presAssocID="{A635D185-F1A5-4F24-AE93-7D56F9A7D6CD}" presName="c18" presStyleLbl="node1" presStyleIdx="17" presStyleCnt="19"/>
      <dgm:spPr/>
    </dgm:pt>
    <dgm:pt modelId="{8F11B7D5-DAE4-41A4-944E-3818903EC4EB}" type="pres">
      <dgm:prSet presAssocID="{48BF96B6-9264-42AD-B709-0B1E4A6751FF}" presName="chevronComposite1" presStyleCnt="0"/>
      <dgm:spPr/>
    </dgm:pt>
    <dgm:pt modelId="{25F8BAFA-0023-4B45-A4E0-905DD65F147E}" type="pres">
      <dgm:prSet presAssocID="{48BF96B6-9264-42AD-B709-0B1E4A6751FF}" presName="chevron1" presStyleLbl="sibTrans2D1" presStyleIdx="0" presStyleCnt="5"/>
      <dgm:spPr/>
    </dgm:pt>
    <dgm:pt modelId="{2EA92F96-F94B-4F6B-A350-AE656C52BD64}" type="pres">
      <dgm:prSet presAssocID="{48BF96B6-9264-42AD-B709-0B1E4A6751FF}" presName="spChevron1" presStyleCnt="0"/>
      <dgm:spPr/>
    </dgm:pt>
    <dgm:pt modelId="{DA81164E-CD8F-46CC-BF87-C05B971A1289}" type="pres">
      <dgm:prSet presAssocID="{135F27B5-2D88-48F7-9F13-760ED975E4F4}" presName="middle" presStyleCnt="0"/>
      <dgm:spPr/>
    </dgm:pt>
    <dgm:pt modelId="{524181E8-CDCB-449B-84FF-376AC0A4CCB0}" type="pres">
      <dgm:prSet presAssocID="{135F27B5-2D88-48F7-9F13-760ED975E4F4}" presName="parTxMid" presStyleLbl="revTx" presStyleIdx="1" presStyleCnt="5"/>
      <dgm:spPr/>
    </dgm:pt>
    <dgm:pt modelId="{52CF67EA-4451-41D2-9104-9675D46CE6F0}" type="pres">
      <dgm:prSet presAssocID="{135F27B5-2D88-48F7-9F13-760ED975E4F4}" presName="spMid" presStyleCnt="0"/>
      <dgm:spPr/>
    </dgm:pt>
    <dgm:pt modelId="{AEB232DD-F359-4C1E-9507-A52308F4E0D5}" type="pres">
      <dgm:prSet presAssocID="{C0514537-F043-4E9A-B9E6-1C8C36663348}" presName="chevronComposite1" presStyleCnt="0"/>
      <dgm:spPr/>
    </dgm:pt>
    <dgm:pt modelId="{51D5B334-06E9-418C-97F7-7EF2ADC4A324}" type="pres">
      <dgm:prSet presAssocID="{C0514537-F043-4E9A-B9E6-1C8C36663348}" presName="chevron1" presStyleLbl="sibTrans2D1" presStyleIdx="1" presStyleCnt="5"/>
      <dgm:spPr/>
    </dgm:pt>
    <dgm:pt modelId="{80DBAEFB-22AD-411A-94B4-BA09F3A24621}" type="pres">
      <dgm:prSet presAssocID="{C0514537-F043-4E9A-B9E6-1C8C36663348}" presName="spChevron1" presStyleCnt="0"/>
      <dgm:spPr/>
    </dgm:pt>
    <dgm:pt modelId="{F3D118D9-4513-484C-9BFC-658FEFFC6B28}" type="pres">
      <dgm:prSet presAssocID="{26C8CEAB-2C44-4F06-8BB5-1F74623B5EC5}" presName="middle" presStyleCnt="0"/>
      <dgm:spPr/>
    </dgm:pt>
    <dgm:pt modelId="{45B83E05-A45F-4666-9E4B-24233FF8FD60}" type="pres">
      <dgm:prSet presAssocID="{26C8CEAB-2C44-4F06-8BB5-1F74623B5EC5}" presName="parTxMid" presStyleLbl="revTx" presStyleIdx="2" presStyleCnt="5"/>
      <dgm:spPr/>
    </dgm:pt>
    <dgm:pt modelId="{E336F8C9-558D-43EE-818B-70199BF50424}" type="pres">
      <dgm:prSet presAssocID="{26C8CEAB-2C44-4F06-8BB5-1F74623B5EC5}" presName="spMid" presStyleCnt="0"/>
      <dgm:spPr/>
    </dgm:pt>
    <dgm:pt modelId="{62B2D286-D261-4084-856E-DB7700E619FC}" type="pres">
      <dgm:prSet presAssocID="{CAF42D29-CDDF-480F-81A6-13DE00053965}" presName="chevronComposite1" presStyleCnt="0"/>
      <dgm:spPr/>
    </dgm:pt>
    <dgm:pt modelId="{909D634D-4CCF-44A8-BC83-5DFE65FE6D90}" type="pres">
      <dgm:prSet presAssocID="{CAF42D29-CDDF-480F-81A6-13DE00053965}" presName="chevron1" presStyleLbl="sibTrans2D1" presStyleIdx="2" presStyleCnt="5"/>
      <dgm:spPr/>
    </dgm:pt>
    <dgm:pt modelId="{5E8BCFE1-1C16-4C55-9018-58C9BFC19D13}" type="pres">
      <dgm:prSet presAssocID="{CAF42D29-CDDF-480F-81A6-13DE00053965}" presName="spChevron1" presStyleCnt="0"/>
      <dgm:spPr/>
    </dgm:pt>
    <dgm:pt modelId="{44CD0F33-2421-49B6-87EA-A76EDA9FD9CC}" type="pres">
      <dgm:prSet presAssocID="{6F5065E9-E7A4-47EF-92E6-5EF607ED569B}" presName="middle" presStyleCnt="0"/>
      <dgm:spPr/>
    </dgm:pt>
    <dgm:pt modelId="{18227208-FD4C-4A6A-B1AD-5DC42FFFAFA3}" type="pres">
      <dgm:prSet presAssocID="{6F5065E9-E7A4-47EF-92E6-5EF607ED569B}" presName="parTxMid" presStyleLbl="revTx" presStyleIdx="3" presStyleCnt="5"/>
      <dgm:spPr/>
    </dgm:pt>
    <dgm:pt modelId="{DDDB189F-3B81-424D-B7BA-8E91156175B1}" type="pres">
      <dgm:prSet presAssocID="{6F5065E9-E7A4-47EF-92E6-5EF607ED569B}" presName="spMid" presStyleCnt="0"/>
      <dgm:spPr/>
    </dgm:pt>
    <dgm:pt modelId="{CBB51FBB-CAC5-4DDE-B117-C3403CC44E2F}" type="pres">
      <dgm:prSet presAssocID="{666E15EF-5C12-41FD-905C-55147F727C15}" presName="chevronComposite1" presStyleCnt="0"/>
      <dgm:spPr/>
    </dgm:pt>
    <dgm:pt modelId="{29ADEEE4-90CE-4489-9A9A-3F163F1D4E3F}" type="pres">
      <dgm:prSet presAssocID="{666E15EF-5C12-41FD-905C-55147F727C15}" presName="chevron1" presStyleLbl="sibTrans2D1" presStyleIdx="3" presStyleCnt="5"/>
      <dgm:spPr/>
    </dgm:pt>
    <dgm:pt modelId="{C0ABB6D8-C778-4DA9-B6B2-F3EB28C68FD5}" type="pres">
      <dgm:prSet presAssocID="{666E15EF-5C12-41FD-905C-55147F727C15}" presName="spChevron1" presStyleCnt="0"/>
      <dgm:spPr/>
    </dgm:pt>
    <dgm:pt modelId="{A8795609-639B-4523-9B15-2D317D2E08F1}" type="pres">
      <dgm:prSet presAssocID="{7EFE8CFD-0280-471C-BAAE-CC4F99355B5A}" presName="middle" presStyleCnt="0"/>
      <dgm:spPr/>
    </dgm:pt>
    <dgm:pt modelId="{1D642650-BBF8-4673-BEB5-8E1DFDAC2417}" type="pres">
      <dgm:prSet presAssocID="{7EFE8CFD-0280-471C-BAAE-CC4F99355B5A}" presName="parTxMid" presStyleLbl="revTx" presStyleIdx="4" presStyleCnt="5"/>
      <dgm:spPr/>
    </dgm:pt>
    <dgm:pt modelId="{00027F3E-22C8-4DDB-9430-2584D53A656F}" type="pres">
      <dgm:prSet presAssocID="{7EFE8CFD-0280-471C-BAAE-CC4F99355B5A}" presName="spMid" presStyleCnt="0"/>
      <dgm:spPr/>
    </dgm:pt>
    <dgm:pt modelId="{0FCCB566-EB7E-4206-81D8-55596387E648}" type="pres">
      <dgm:prSet presAssocID="{A6C46D5C-CC1C-4C5E-B53C-A5796EFB9619}" presName="chevronComposite1" presStyleCnt="0"/>
      <dgm:spPr/>
    </dgm:pt>
    <dgm:pt modelId="{3ED3EB46-9BC5-4CDC-9DBE-BA95CACBEBC5}" type="pres">
      <dgm:prSet presAssocID="{A6C46D5C-CC1C-4C5E-B53C-A5796EFB9619}" presName="chevron1" presStyleLbl="sibTrans2D1" presStyleIdx="4" presStyleCnt="5"/>
      <dgm:spPr/>
    </dgm:pt>
    <dgm:pt modelId="{2EE314B4-6DAB-450D-ADF7-F3509DDAA339}" type="pres">
      <dgm:prSet presAssocID="{A6C46D5C-CC1C-4C5E-B53C-A5796EFB9619}" presName="spChevron1" presStyleCnt="0"/>
      <dgm:spPr/>
    </dgm:pt>
    <dgm:pt modelId="{7D8CB5A7-47D0-4C5E-866F-D17EBDF05AFD}" type="pres">
      <dgm:prSet presAssocID="{DDE46E42-C3C3-46D3-ACB5-9D1D01CB09D5}" presName="last" presStyleCnt="0"/>
      <dgm:spPr/>
    </dgm:pt>
    <dgm:pt modelId="{72423ABF-5EE9-4646-AD43-2CBD6EB5EADA}" type="pres">
      <dgm:prSet presAssocID="{DDE46E42-C3C3-46D3-ACB5-9D1D01CB09D5}" presName="circleTx" presStyleLbl="node1" presStyleIdx="18" presStyleCnt="19"/>
      <dgm:spPr/>
    </dgm:pt>
    <dgm:pt modelId="{31133610-63B2-4990-B060-07D16857ABF0}" type="pres">
      <dgm:prSet presAssocID="{DDE46E42-C3C3-46D3-ACB5-9D1D01CB09D5}" presName="spN" presStyleCnt="0"/>
      <dgm:spPr/>
    </dgm:pt>
  </dgm:ptLst>
  <dgm:cxnLst>
    <dgm:cxn modelId="{6D29F003-B7DB-4DE9-A3BF-9D5A2EE2D582}" srcId="{A1B661FB-2BB5-4417-803A-9687AF4966AD}" destId="{7EFE8CFD-0280-471C-BAAE-CC4F99355B5A}" srcOrd="4" destOrd="0" parTransId="{9A36ED89-E1C3-4B93-8128-E3A37A5BD193}" sibTransId="{A6C46D5C-CC1C-4C5E-B53C-A5796EFB9619}"/>
    <dgm:cxn modelId="{3A224C0C-AE50-40E3-B8DD-223DA14A6F17}" type="presOf" srcId="{A1B661FB-2BB5-4417-803A-9687AF4966AD}" destId="{79D8D0B8-0785-4864-A675-F72523F49BE3}" srcOrd="0" destOrd="0" presId="urn:microsoft.com/office/officeart/2009/3/layout/RandomtoResultProcess"/>
    <dgm:cxn modelId="{4EBCE00E-DAC3-4B31-A9F2-AEA54CC990BD}" type="presOf" srcId="{135F27B5-2D88-48F7-9F13-760ED975E4F4}" destId="{524181E8-CDCB-449B-84FF-376AC0A4CCB0}" srcOrd="0" destOrd="0" presId="urn:microsoft.com/office/officeart/2009/3/layout/RandomtoResultProcess"/>
    <dgm:cxn modelId="{5AC2362C-CCF4-4C1E-BB91-FB81A4138D7E}" type="presOf" srcId="{6F5065E9-E7A4-47EF-92E6-5EF607ED569B}" destId="{18227208-FD4C-4A6A-B1AD-5DC42FFFAFA3}" srcOrd="0" destOrd="0" presId="urn:microsoft.com/office/officeart/2009/3/layout/RandomtoResultProcess"/>
    <dgm:cxn modelId="{39D4582D-AD04-4B93-9CA6-CAB279329A83}" type="presOf" srcId="{7EFE8CFD-0280-471C-BAAE-CC4F99355B5A}" destId="{1D642650-BBF8-4673-BEB5-8E1DFDAC2417}" srcOrd="0" destOrd="0" presId="urn:microsoft.com/office/officeart/2009/3/layout/RandomtoResultProcess"/>
    <dgm:cxn modelId="{69BEDC3A-30E3-4BCA-9508-D3A1124C0FFC}" type="presOf" srcId="{A635D185-F1A5-4F24-AE93-7D56F9A7D6CD}" destId="{0911C6B4-A842-4F46-AC21-2A9865218418}" srcOrd="0" destOrd="0" presId="urn:microsoft.com/office/officeart/2009/3/layout/RandomtoResultProcess"/>
    <dgm:cxn modelId="{3F97CF40-13D6-4C54-9332-6BD5D0B6F94D}" srcId="{A1B661FB-2BB5-4417-803A-9687AF4966AD}" destId="{26C8CEAB-2C44-4F06-8BB5-1F74623B5EC5}" srcOrd="2" destOrd="0" parTransId="{32EA2982-8B63-4FB1-A425-655DE1FFF18A}" sibTransId="{CAF42D29-CDDF-480F-81A6-13DE00053965}"/>
    <dgm:cxn modelId="{6A5AE6BE-4C63-4064-BC4E-8A632FDF6055}" srcId="{A1B661FB-2BB5-4417-803A-9687AF4966AD}" destId="{135F27B5-2D88-48F7-9F13-760ED975E4F4}" srcOrd="1" destOrd="0" parTransId="{3372669A-B39B-4BFA-A44C-2E187F9959B6}" sibTransId="{C0514537-F043-4E9A-B9E6-1C8C36663348}"/>
    <dgm:cxn modelId="{F00576CC-76A1-4246-A250-F55623D18A4B}" srcId="{A1B661FB-2BB5-4417-803A-9687AF4966AD}" destId="{DDE46E42-C3C3-46D3-ACB5-9D1D01CB09D5}" srcOrd="5" destOrd="0" parTransId="{A3A1D3D0-419F-43BD-AC24-8B5A727D9D20}" sibTransId="{DAC2399E-588C-4910-9D13-4399E756F264}"/>
    <dgm:cxn modelId="{E18D39E7-96BD-409C-9786-71CACB268BE4}" type="presOf" srcId="{DDE46E42-C3C3-46D3-ACB5-9D1D01CB09D5}" destId="{72423ABF-5EE9-4646-AD43-2CBD6EB5EADA}" srcOrd="0" destOrd="0" presId="urn:microsoft.com/office/officeart/2009/3/layout/RandomtoResultProcess"/>
    <dgm:cxn modelId="{0050D9E9-9C8F-45E0-9166-3EB6C2A716B8}" srcId="{A1B661FB-2BB5-4417-803A-9687AF4966AD}" destId="{6F5065E9-E7A4-47EF-92E6-5EF607ED569B}" srcOrd="3" destOrd="0" parTransId="{76CBA7E9-266C-4830-9E58-122EDCEDD19A}" sibTransId="{666E15EF-5C12-41FD-905C-55147F727C15}"/>
    <dgm:cxn modelId="{564DF7EB-FAF3-4AAF-9ECA-253BE3D9FE58}" type="presOf" srcId="{26C8CEAB-2C44-4F06-8BB5-1F74623B5EC5}" destId="{45B83E05-A45F-4666-9E4B-24233FF8FD60}" srcOrd="0" destOrd="0" presId="urn:microsoft.com/office/officeart/2009/3/layout/RandomtoResultProcess"/>
    <dgm:cxn modelId="{F1ED28F5-4AAB-46F0-9E11-30AACDA5174F}" srcId="{A1B661FB-2BB5-4417-803A-9687AF4966AD}" destId="{A635D185-F1A5-4F24-AE93-7D56F9A7D6CD}" srcOrd="0" destOrd="0" parTransId="{DCA42126-6C15-4A21-A03D-88837656DB2C}" sibTransId="{48BF96B6-9264-42AD-B709-0B1E4A6751FF}"/>
    <dgm:cxn modelId="{D42B6D32-73FF-4AC4-90B7-54330A928270}" type="presParOf" srcId="{79D8D0B8-0785-4864-A675-F72523F49BE3}" destId="{56D22E60-5977-4B06-BB88-739A6AAC2C17}" srcOrd="0" destOrd="0" presId="urn:microsoft.com/office/officeart/2009/3/layout/RandomtoResultProcess"/>
    <dgm:cxn modelId="{06B054E3-AF06-4297-9614-600D4DBFD03C}" type="presParOf" srcId="{56D22E60-5977-4B06-BB88-739A6AAC2C17}" destId="{0911C6B4-A842-4F46-AC21-2A9865218418}" srcOrd="0" destOrd="0" presId="urn:microsoft.com/office/officeart/2009/3/layout/RandomtoResultProcess"/>
    <dgm:cxn modelId="{C22A133C-5913-4160-91F6-D57F05F5F614}" type="presParOf" srcId="{56D22E60-5977-4B06-BB88-739A6AAC2C17}" destId="{3ABFAB60-C578-41D0-8208-FB98EE96836B}" srcOrd="1" destOrd="0" presId="urn:microsoft.com/office/officeart/2009/3/layout/RandomtoResultProcess"/>
    <dgm:cxn modelId="{7851E944-3853-497D-8BB8-B61600EE6576}" type="presParOf" srcId="{56D22E60-5977-4B06-BB88-739A6AAC2C17}" destId="{44C6ADE2-4C30-4684-A439-FBF6AF9F62F2}" srcOrd="2" destOrd="0" presId="urn:microsoft.com/office/officeart/2009/3/layout/RandomtoResultProcess"/>
    <dgm:cxn modelId="{04DFFA5D-53C1-4610-9E45-8CC53391A36F}" type="presParOf" srcId="{56D22E60-5977-4B06-BB88-739A6AAC2C17}" destId="{61D9FE8D-FE64-4989-8537-E598AAD024E6}" srcOrd="3" destOrd="0" presId="urn:microsoft.com/office/officeart/2009/3/layout/RandomtoResultProcess"/>
    <dgm:cxn modelId="{1214BF75-2DED-48F7-9754-BED6EFBE9CF0}" type="presParOf" srcId="{56D22E60-5977-4B06-BB88-739A6AAC2C17}" destId="{D1B17350-A73F-45ED-B941-BC6588F7113B}" srcOrd="4" destOrd="0" presId="urn:microsoft.com/office/officeart/2009/3/layout/RandomtoResultProcess"/>
    <dgm:cxn modelId="{B6C2D5BD-9FA4-4024-BB74-3827D71A91B5}" type="presParOf" srcId="{56D22E60-5977-4B06-BB88-739A6AAC2C17}" destId="{BA7B46C5-768A-4094-AE73-CC95C0E8CDF7}" srcOrd="5" destOrd="0" presId="urn:microsoft.com/office/officeart/2009/3/layout/RandomtoResultProcess"/>
    <dgm:cxn modelId="{29894F0C-AC23-45BE-B37D-EA0CACD197EA}" type="presParOf" srcId="{56D22E60-5977-4B06-BB88-739A6AAC2C17}" destId="{2C0EDE10-7645-47C2-A633-8AF0C5726249}" srcOrd="6" destOrd="0" presId="urn:microsoft.com/office/officeart/2009/3/layout/RandomtoResultProcess"/>
    <dgm:cxn modelId="{6862C665-3228-4694-B706-AE2E31D3CF16}" type="presParOf" srcId="{56D22E60-5977-4B06-BB88-739A6AAC2C17}" destId="{B3A1E0AC-E211-4D2F-AE3A-9B7484C7DA9A}" srcOrd="7" destOrd="0" presId="urn:microsoft.com/office/officeart/2009/3/layout/RandomtoResultProcess"/>
    <dgm:cxn modelId="{09459FE8-EDD8-412B-84EA-4AE992CC65D3}" type="presParOf" srcId="{56D22E60-5977-4B06-BB88-739A6AAC2C17}" destId="{E77FDEB4-62CB-440E-AEE5-5DED042FB4F8}" srcOrd="8" destOrd="0" presId="urn:microsoft.com/office/officeart/2009/3/layout/RandomtoResultProcess"/>
    <dgm:cxn modelId="{8789751C-9129-48D7-99A5-9072C7BC7868}" type="presParOf" srcId="{56D22E60-5977-4B06-BB88-739A6AAC2C17}" destId="{F346EB22-0870-4B44-B60C-AB752CF8829B}" srcOrd="9" destOrd="0" presId="urn:microsoft.com/office/officeart/2009/3/layout/RandomtoResultProcess"/>
    <dgm:cxn modelId="{89C282FE-82BD-4675-8036-09B1A0C5F5D4}" type="presParOf" srcId="{56D22E60-5977-4B06-BB88-739A6AAC2C17}" destId="{C851467B-A3FD-46A2-84F7-90A36816663E}" srcOrd="10" destOrd="0" presId="urn:microsoft.com/office/officeart/2009/3/layout/RandomtoResultProcess"/>
    <dgm:cxn modelId="{DED1BA29-E024-4577-A6C2-2A99143EA167}" type="presParOf" srcId="{56D22E60-5977-4B06-BB88-739A6AAC2C17}" destId="{6B67FEA1-27FD-4A64-8B74-51A7551428C8}" srcOrd="11" destOrd="0" presId="urn:microsoft.com/office/officeart/2009/3/layout/RandomtoResultProcess"/>
    <dgm:cxn modelId="{C96A08A0-DBBA-42AB-BE8F-01004A312D20}" type="presParOf" srcId="{56D22E60-5977-4B06-BB88-739A6AAC2C17}" destId="{CA56C9E1-C084-4B36-ADEE-494ACBA238FC}" srcOrd="12" destOrd="0" presId="urn:microsoft.com/office/officeart/2009/3/layout/RandomtoResultProcess"/>
    <dgm:cxn modelId="{7D90F660-542C-441D-8044-BB4294E88688}" type="presParOf" srcId="{56D22E60-5977-4B06-BB88-739A6AAC2C17}" destId="{329A479C-78D7-480E-8AB6-9E866509660F}" srcOrd="13" destOrd="0" presId="urn:microsoft.com/office/officeart/2009/3/layout/RandomtoResultProcess"/>
    <dgm:cxn modelId="{3C5775FA-F5A0-468C-8B9B-A6018085F600}" type="presParOf" srcId="{56D22E60-5977-4B06-BB88-739A6AAC2C17}" destId="{F1404957-5D7F-4470-90C5-7556AB3BB79E}" srcOrd="14" destOrd="0" presId="urn:microsoft.com/office/officeart/2009/3/layout/RandomtoResultProcess"/>
    <dgm:cxn modelId="{71E4BB21-E141-42B6-A313-BDD70C82EF0F}" type="presParOf" srcId="{56D22E60-5977-4B06-BB88-739A6AAC2C17}" destId="{21E16C0F-22BC-41EA-A6F1-FB4547C588C9}" srcOrd="15" destOrd="0" presId="urn:microsoft.com/office/officeart/2009/3/layout/RandomtoResultProcess"/>
    <dgm:cxn modelId="{64FDD049-48E1-44F0-AC46-DA7F9FCE7DE0}" type="presParOf" srcId="{56D22E60-5977-4B06-BB88-739A6AAC2C17}" destId="{938CEC9D-5E34-4816-9B62-CA5BFDF0CA69}" srcOrd="16" destOrd="0" presId="urn:microsoft.com/office/officeart/2009/3/layout/RandomtoResultProcess"/>
    <dgm:cxn modelId="{C6ABD16A-6E60-4BDC-B463-AFAC9A5D3F9B}" type="presParOf" srcId="{56D22E60-5977-4B06-BB88-739A6AAC2C17}" destId="{86F78DD8-B4F4-45B6-A874-08CCBEF4E78B}" srcOrd="17" destOrd="0" presId="urn:microsoft.com/office/officeart/2009/3/layout/RandomtoResultProcess"/>
    <dgm:cxn modelId="{F2C21B34-8D23-4474-830C-BBB1D2B70F00}" type="presParOf" srcId="{56D22E60-5977-4B06-BB88-739A6AAC2C17}" destId="{EF672750-9E84-427A-9650-A735A152A728}" srcOrd="18" destOrd="0" presId="urn:microsoft.com/office/officeart/2009/3/layout/RandomtoResultProcess"/>
    <dgm:cxn modelId="{67E2EE23-9AE0-40F5-9CAB-EF9F863BB3AB}" type="presParOf" srcId="{79D8D0B8-0785-4864-A675-F72523F49BE3}" destId="{8F11B7D5-DAE4-41A4-944E-3818903EC4EB}" srcOrd="1" destOrd="0" presId="urn:microsoft.com/office/officeart/2009/3/layout/RandomtoResultProcess"/>
    <dgm:cxn modelId="{382F31E0-3FFD-48AB-ACEB-0709DF10DA85}" type="presParOf" srcId="{8F11B7D5-DAE4-41A4-944E-3818903EC4EB}" destId="{25F8BAFA-0023-4B45-A4E0-905DD65F147E}" srcOrd="0" destOrd="0" presId="urn:microsoft.com/office/officeart/2009/3/layout/RandomtoResultProcess"/>
    <dgm:cxn modelId="{27262CF2-3248-42E1-A095-6AFEC5630F7F}" type="presParOf" srcId="{8F11B7D5-DAE4-41A4-944E-3818903EC4EB}" destId="{2EA92F96-F94B-4F6B-A350-AE656C52BD64}" srcOrd="1" destOrd="0" presId="urn:microsoft.com/office/officeart/2009/3/layout/RandomtoResultProcess"/>
    <dgm:cxn modelId="{C4ABAE0A-950C-4E0E-AD60-A57ED0CCD95B}" type="presParOf" srcId="{79D8D0B8-0785-4864-A675-F72523F49BE3}" destId="{DA81164E-CD8F-46CC-BF87-C05B971A1289}" srcOrd="2" destOrd="0" presId="urn:microsoft.com/office/officeart/2009/3/layout/RandomtoResultProcess"/>
    <dgm:cxn modelId="{8CB8368B-3B1E-4BBF-8661-078211823913}" type="presParOf" srcId="{DA81164E-CD8F-46CC-BF87-C05B971A1289}" destId="{524181E8-CDCB-449B-84FF-376AC0A4CCB0}" srcOrd="0" destOrd="0" presId="urn:microsoft.com/office/officeart/2009/3/layout/RandomtoResultProcess"/>
    <dgm:cxn modelId="{504A683B-60C0-4648-B21A-9C84E35A95E7}" type="presParOf" srcId="{DA81164E-CD8F-46CC-BF87-C05B971A1289}" destId="{52CF67EA-4451-41D2-9104-9675D46CE6F0}" srcOrd="1" destOrd="0" presId="urn:microsoft.com/office/officeart/2009/3/layout/RandomtoResultProcess"/>
    <dgm:cxn modelId="{042BA718-B7B0-4BD9-9FDF-FFBC2BD0F92A}" type="presParOf" srcId="{79D8D0B8-0785-4864-A675-F72523F49BE3}" destId="{AEB232DD-F359-4C1E-9507-A52308F4E0D5}" srcOrd="3" destOrd="0" presId="urn:microsoft.com/office/officeart/2009/3/layout/RandomtoResultProcess"/>
    <dgm:cxn modelId="{57AAA308-39CE-4498-99E5-D892769C4686}" type="presParOf" srcId="{AEB232DD-F359-4C1E-9507-A52308F4E0D5}" destId="{51D5B334-06E9-418C-97F7-7EF2ADC4A324}" srcOrd="0" destOrd="0" presId="urn:microsoft.com/office/officeart/2009/3/layout/RandomtoResultProcess"/>
    <dgm:cxn modelId="{38AD2E54-F976-432C-B6D1-BE8D03053952}" type="presParOf" srcId="{AEB232DD-F359-4C1E-9507-A52308F4E0D5}" destId="{80DBAEFB-22AD-411A-94B4-BA09F3A24621}" srcOrd="1" destOrd="0" presId="urn:microsoft.com/office/officeart/2009/3/layout/RandomtoResultProcess"/>
    <dgm:cxn modelId="{BD584DD7-BCF7-46CA-A3EE-4B08ADA4E3A4}" type="presParOf" srcId="{79D8D0B8-0785-4864-A675-F72523F49BE3}" destId="{F3D118D9-4513-484C-9BFC-658FEFFC6B28}" srcOrd="4" destOrd="0" presId="urn:microsoft.com/office/officeart/2009/3/layout/RandomtoResultProcess"/>
    <dgm:cxn modelId="{C88DC181-2B02-449E-B809-9A61C14C5309}" type="presParOf" srcId="{F3D118D9-4513-484C-9BFC-658FEFFC6B28}" destId="{45B83E05-A45F-4666-9E4B-24233FF8FD60}" srcOrd="0" destOrd="0" presId="urn:microsoft.com/office/officeart/2009/3/layout/RandomtoResultProcess"/>
    <dgm:cxn modelId="{A14A825A-C54B-48C4-BA4C-A7D95F822BA3}" type="presParOf" srcId="{F3D118D9-4513-484C-9BFC-658FEFFC6B28}" destId="{E336F8C9-558D-43EE-818B-70199BF50424}" srcOrd="1" destOrd="0" presId="urn:microsoft.com/office/officeart/2009/3/layout/RandomtoResultProcess"/>
    <dgm:cxn modelId="{42AA077D-F87F-4B06-B323-AAF7C13C4721}" type="presParOf" srcId="{79D8D0B8-0785-4864-A675-F72523F49BE3}" destId="{62B2D286-D261-4084-856E-DB7700E619FC}" srcOrd="5" destOrd="0" presId="urn:microsoft.com/office/officeart/2009/3/layout/RandomtoResultProcess"/>
    <dgm:cxn modelId="{B46CBF01-2283-40C1-8D25-4CEDFAF5D5FD}" type="presParOf" srcId="{62B2D286-D261-4084-856E-DB7700E619FC}" destId="{909D634D-4CCF-44A8-BC83-5DFE65FE6D90}" srcOrd="0" destOrd="0" presId="urn:microsoft.com/office/officeart/2009/3/layout/RandomtoResultProcess"/>
    <dgm:cxn modelId="{2D014DCF-9D35-4E68-9325-A67EBC9F054E}" type="presParOf" srcId="{62B2D286-D261-4084-856E-DB7700E619FC}" destId="{5E8BCFE1-1C16-4C55-9018-58C9BFC19D13}" srcOrd="1" destOrd="0" presId="urn:microsoft.com/office/officeart/2009/3/layout/RandomtoResultProcess"/>
    <dgm:cxn modelId="{FAA0C1D6-6831-4B00-BF7D-1F227303EC98}" type="presParOf" srcId="{79D8D0B8-0785-4864-A675-F72523F49BE3}" destId="{44CD0F33-2421-49B6-87EA-A76EDA9FD9CC}" srcOrd="6" destOrd="0" presId="urn:microsoft.com/office/officeart/2009/3/layout/RandomtoResultProcess"/>
    <dgm:cxn modelId="{0F8A88AE-DD8E-4970-8365-CF531DDB2DA9}" type="presParOf" srcId="{44CD0F33-2421-49B6-87EA-A76EDA9FD9CC}" destId="{18227208-FD4C-4A6A-B1AD-5DC42FFFAFA3}" srcOrd="0" destOrd="0" presId="urn:microsoft.com/office/officeart/2009/3/layout/RandomtoResultProcess"/>
    <dgm:cxn modelId="{30FDF048-9E82-4FCA-B13C-F00F9ABAF6E9}" type="presParOf" srcId="{44CD0F33-2421-49B6-87EA-A76EDA9FD9CC}" destId="{DDDB189F-3B81-424D-B7BA-8E91156175B1}" srcOrd="1" destOrd="0" presId="urn:microsoft.com/office/officeart/2009/3/layout/RandomtoResultProcess"/>
    <dgm:cxn modelId="{A66E0A44-C491-43B1-961A-789EA4C8297F}" type="presParOf" srcId="{79D8D0B8-0785-4864-A675-F72523F49BE3}" destId="{CBB51FBB-CAC5-4DDE-B117-C3403CC44E2F}" srcOrd="7" destOrd="0" presId="urn:microsoft.com/office/officeart/2009/3/layout/RandomtoResultProcess"/>
    <dgm:cxn modelId="{92AEFEC2-2D64-44AE-A168-CFA0DF7A52C2}" type="presParOf" srcId="{CBB51FBB-CAC5-4DDE-B117-C3403CC44E2F}" destId="{29ADEEE4-90CE-4489-9A9A-3F163F1D4E3F}" srcOrd="0" destOrd="0" presId="urn:microsoft.com/office/officeart/2009/3/layout/RandomtoResultProcess"/>
    <dgm:cxn modelId="{EB313509-6615-489D-AD13-12A376AEBEA0}" type="presParOf" srcId="{CBB51FBB-CAC5-4DDE-B117-C3403CC44E2F}" destId="{C0ABB6D8-C778-4DA9-B6B2-F3EB28C68FD5}" srcOrd="1" destOrd="0" presId="urn:microsoft.com/office/officeart/2009/3/layout/RandomtoResultProcess"/>
    <dgm:cxn modelId="{04261A6A-FDF3-4983-9E9A-97B0D5C018A8}" type="presParOf" srcId="{79D8D0B8-0785-4864-A675-F72523F49BE3}" destId="{A8795609-639B-4523-9B15-2D317D2E08F1}" srcOrd="8" destOrd="0" presId="urn:microsoft.com/office/officeart/2009/3/layout/RandomtoResultProcess"/>
    <dgm:cxn modelId="{BF0FAB83-65FF-4BEB-AD8B-AE58F0793179}" type="presParOf" srcId="{A8795609-639B-4523-9B15-2D317D2E08F1}" destId="{1D642650-BBF8-4673-BEB5-8E1DFDAC2417}" srcOrd="0" destOrd="0" presId="urn:microsoft.com/office/officeart/2009/3/layout/RandomtoResultProcess"/>
    <dgm:cxn modelId="{6A26D382-8789-4D81-81AF-FC3C6DC27396}" type="presParOf" srcId="{A8795609-639B-4523-9B15-2D317D2E08F1}" destId="{00027F3E-22C8-4DDB-9430-2584D53A656F}" srcOrd="1" destOrd="0" presId="urn:microsoft.com/office/officeart/2009/3/layout/RandomtoResultProcess"/>
    <dgm:cxn modelId="{1A43CA26-4D7F-4ACB-ADA4-2B19C97FA76B}" type="presParOf" srcId="{79D8D0B8-0785-4864-A675-F72523F49BE3}" destId="{0FCCB566-EB7E-4206-81D8-55596387E648}" srcOrd="9" destOrd="0" presId="urn:microsoft.com/office/officeart/2009/3/layout/RandomtoResultProcess"/>
    <dgm:cxn modelId="{FF9466E6-3559-4D28-8110-011D70039922}" type="presParOf" srcId="{0FCCB566-EB7E-4206-81D8-55596387E648}" destId="{3ED3EB46-9BC5-4CDC-9DBE-BA95CACBEBC5}" srcOrd="0" destOrd="0" presId="urn:microsoft.com/office/officeart/2009/3/layout/RandomtoResultProcess"/>
    <dgm:cxn modelId="{5B79C873-ED19-4CF1-8D5A-41E2BADF3449}" type="presParOf" srcId="{0FCCB566-EB7E-4206-81D8-55596387E648}" destId="{2EE314B4-6DAB-450D-ADF7-F3509DDAA339}" srcOrd="1" destOrd="0" presId="urn:microsoft.com/office/officeart/2009/3/layout/RandomtoResultProcess"/>
    <dgm:cxn modelId="{A4C7F580-548A-46BB-B466-7CED41D39113}" type="presParOf" srcId="{79D8D0B8-0785-4864-A675-F72523F49BE3}" destId="{7D8CB5A7-47D0-4C5E-866F-D17EBDF05AFD}" srcOrd="10" destOrd="0" presId="urn:microsoft.com/office/officeart/2009/3/layout/RandomtoResultProcess"/>
    <dgm:cxn modelId="{89AA49A9-5235-4FFE-8DCF-D3E4BA0EEA6F}" type="presParOf" srcId="{7D8CB5A7-47D0-4C5E-866F-D17EBDF05AFD}" destId="{72423ABF-5EE9-4646-AD43-2CBD6EB5EADA}" srcOrd="0" destOrd="0" presId="urn:microsoft.com/office/officeart/2009/3/layout/RandomtoResultProcess"/>
    <dgm:cxn modelId="{CC847821-720F-457D-9400-B23B9F6DF53F}" type="presParOf" srcId="{7D8CB5A7-47D0-4C5E-866F-D17EBDF05AFD}" destId="{31133610-63B2-4990-B060-07D16857ABF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1C6B4-A842-4F46-AC21-2A9865218418}">
      <dsp:nvSpPr>
        <dsp:cNvPr id="0" name=""/>
        <dsp:cNvSpPr/>
      </dsp:nvSpPr>
      <dsp:spPr>
        <a:xfrm>
          <a:off x="89379" y="1588650"/>
          <a:ext cx="1294771" cy="42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CGI Dataset</a:t>
          </a:r>
        </a:p>
      </dsp:txBody>
      <dsp:txXfrm>
        <a:off x="89379" y="1588650"/>
        <a:ext cx="1294771" cy="426685"/>
      </dsp:txXfrm>
    </dsp:sp>
    <dsp:sp modelId="{3ABFAB60-C578-41D0-8208-FB98EE96836B}">
      <dsp:nvSpPr>
        <dsp:cNvPr id="0" name=""/>
        <dsp:cNvSpPr/>
      </dsp:nvSpPr>
      <dsp:spPr>
        <a:xfrm>
          <a:off x="87908" y="1458878"/>
          <a:ext cx="102993" cy="1029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6ADE2-4C30-4684-A439-FBF6AF9F62F2}">
      <dsp:nvSpPr>
        <dsp:cNvPr id="0" name=""/>
        <dsp:cNvSpPr/>
      </dsp:nvSpPr>
      <dsp:spPr>
        <a:xfrm>
          <a:off x="160003" y="1314688"/>
          <a:ext cx="102993" cy="1029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9FE8D-FE64-4989-8537-E598AAD024E6}">
      <dsp:nvSpPr>
        <dsp:cNvPr id="0" name=""/>
        <dsp:cNvSpPr/>
      </dsp:nvSpPr>
      <dsp:spPr>
        <a:xfrm>
          <a:off x="333031" y="1343526"/>
          <a:ext cx="161846" cy="1618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17350-A73F-45ED-B941-BC6588F7113B}">
      <dsp:nvSpPr>
        <dsp:cNvPr id="0" name=""/>
        <dsp:cNvSpPr/>
      </dsp:nvSpPr>
      <dsp:spPr>
        <a:xfrm>
          <a:off x="477222" y="1184916"/>
          <a:ext cx="102993" cy="1029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B46C5-768A-4094-AE73-CC95C0E8CDF7}">
      <dsp:nvSpPr>
        <dsp:cNvPr id="0" name=""/>
        <dsp:cNvSpPr/>
      </dsp:nvSpPr>
      <dsp:spPr>
        <a:xfrm>
          <a:off x="664669" y="1127240"/>
          <a:ext cx="102993" cy="1029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EDE10-7645-47C2-A633-8AF0C5726249}">
      <dsp:nvSpPr>
        <dsp:cNvPr id="0" name=""/>
        <dsp:cNvSpPr/>
      </dsp:nvSpPr>
      <dsp:spPr>
        <a:xfrm>
          <a:off x="895374" y="1228174"/>
          <a:ext cx="102993" cy="1029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1E0AC-E211-4D2F-AE3A-9B7484C7DA9A}">
      <dsp:nvSpPr>
        <dsp:cNvPr id="0" name=""/>
        <dsp:cNvSpPr/>
      </dsp:nvSpPr>
      <dsp:spPr>
        <a:xfrm>
          <a:off x="1039564" y="1300269"/>
          <a:ext cx="161846" cy="1618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FDEB4-62CB-440E-AEE5-5DED042FB4F8}">
      <dsp:nvSpPr>
        <dsp:cNvPr id="0" name=""/>
        <dsp:cNvSpPr/>
      </dsp:nvSpPr>
      <dsp:spPr>
        <a:xfrm>
          <a:off x="1241431" y="1458878"/>
          <a:ext cx="102993" cy="1029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6EB22-0870-4B44-B60C-AB752CF8829B}">
      <dsp:nvSpPr>
        <dsp:cNvPr id="0" name=""/>
        <dsp:cNvSpPr/>
      </dsp:nvSpPr>
      <dsp:spPr>
        <a:xfrm>
          <a:off x="1327945" y="1617488"/>
          <a:ext cx="102993" cy="1029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1467B-A3FD-46A2-84F7-90A36816663E}">
      <dsp:nvSpPr>
        <dsp:cNvPr id="0" name=""/>
        <dsp:cNvSpPr/>
      </dsp:nvSpPr>
      <dsp:spPr>
        <a:xfrm>
          <a:off x="578155" y="1314688"/>
          <a:ext cx="264839" cy="2648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7FEA1-27FD-4A64-8B74-51A7551428C8}">
      <dsp:nvSpPr>
        <dsp:cNvPr id="0" name=""/>
        <dsp:cNvSpPr/>
      </dsp:nvSpPr>
      <dsp:spPr>
        <a:xfrm>
          <a:off x="15812" y="1862611"/>
          <a:ext cx="102993" cy="1029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6C9E1-C084-4B36-ADEE-494ACBA238FC}">
      <dsp:nvSpPr>
        <dsp:cNvPr id="0" name=""/>
        <dsp:cNvSpPr/>
      </dsp:nvSpPr>
      <dsp:spPr>
        <a:xfrm>
          <a:off x="102327" y="1992383"/>
          <a:ext cx="161846" cy="1618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A479C-78D7-480E-8AB6-9E866509660F}">
      <dsp:nvSpPr>
        <dsp:cNvPr id="0" name=""/>
        <dsp:cNvSpPr/>
      </dsp:nvSpPr>
      <dsp:spPr>
        <a:xfrm>
          <a:off x="318612" y="2107735"/>
          <a:ext cx="235412" cy="235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04957-5D7F-4470-90C5-7556AB3BB79E}">
      <dsp:nvSpPr>
        <dsp:cNvPr id="0" name=""/>
        <dsp:cNvSpPr/>
      </dsp:nvSpPr>
      <dsp:spPr>
        <a:xfrm>
          <a:off x="621412" y="2295183"/>
          <a:ext cx="102993" cy="1029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16C0F-22BC-41EA-A6F1-FB4547C588C9}">
      <dsp:nvSpPr>
        <dsp:cNvPr id="0" name=""/>
        <dsp:cNvSpPr/>
      </dsp:nvSpPr>
      <dsp:spPr>
        <a:xfrm>
          <a:off x="679088" y="2107735"/>
          <a:ext cx="161846" cy="1618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EC9D-5E34-4816-9B62-CA5BFDF0CA69}">
      <dsp:nvSpPr>
        <dsp:cNvPr id="0" name=""/>
        <dsp:cNvSpPr/>
      </dsp:nvSpPr>
      <dsp:spPr>
        <a:xfrm>
          <a:off x="823279" y="2309602"/>
          <a:ext cx="102993" cy="1029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78DD8-B4F4-45B6-A874-08CCBEF4E78B}">
      <dsp:nvSpPr>
        <dsp:cNvPr id="0" name=""/>
        <dsp:cNvSpPr/>
      </dsp:nvSpPr>
      <dsp:spPr>
        <a:xfrm>
          <a:off x="953050" y="2078897"/>
          <a:ext cx="235412" cy="235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72750-9E84-427A-9650-A735A152A728}">
      <dsp:nvSpPr>
        <dsp:cNvPr id="0" name=""/>
        <dsp:cNvSpPr/>
      </dsp:nvSpPr>
      <dsp:spPr>
        <a:xfrm>
          <a:off x="1270269" y="2021221"/>
          <a:ext cx="161846" cy="1618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8BAFA-0023-4B45-A4E0-905DD65F147E}">
      <dsp:nvSpPr>
        <dsp:cNvPr id="0" name=""/>
        <dsp:cNvSpPr/>
      </dsp:nvSpPr>
      <dsp:spPr>
        <a:xfrm>
          <a:off x="1432115" y="1343286"/>
          <a:ext cx="475319" cy="907437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181E8-CDCB-449B-84FF-376AC0A4CCB0}">
      <dsp:nvSpPr>
        <dsp:cNvPr id="0" name=""/>
        <dsp:cNvSpPr/>
      </dsp:nvSpPr>
      <dsp:spPr>
        <a:xfrm>
          <a:off x="1907435" y="1343727"/>
          <a:ext cx="1296326" cy="9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Augmentation</a:t>
          </a:r>
        </a:p>
      </dsp:txBody>
      <dsp:txXfrm>
        <a:off x="1907435" y="1343727"/>
        <a:ext cx="1296326" cy="907428"/>
      </dsp:txXfrm>
    </dsp:sp>
    <dsp:sp modelId="{51D5B334-06E9-418C-97F7-7EF2ADC4A324}">
      <dsp:nvSpPr>
        <dsp:cNvPr id="0" name=""/>
        <dsp:cNvSpPr/>
      </dsp:nvSpPr>
      <dsp:spPr>
        <a:xfrm>
          <a:off x="3203762" y="1343286"/>
          <a:ext cx="475319" cy="907437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83E05-A45F-4666-9E4B-24233FF8FD60}">
      <dsp:nvSpPr>
        <dsp:cNvPr id="0" name=""/>
        <dsp:cNvSpPr/>
      </dsp:nvSpPr>
      <dsp:spPr>
        <a:xfrm>
          <a:off x="3679082" y="1343727"/>
          <a:ext cx="1296326" cy="9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Building Model</a:t>
          </a:r>
        </a:p>
      </dsp:txBody>
      <dsp:txXfrm>
        <a:off x="3679082" y="1343727"/>
        <a:ext cx="1296326" cy="907428"/>
      </dsp:txXfrm>
    </dsp:sp>
    <dsp:sp modelId="{909D634D-4CCF-44A8-BC83-5DFE65FE6D90}">
      <dsp:nvSpPr>
        <dsp:cNvPr id="0" name=""/>
        <dsp:cNvSpPr/>
      </dsp:nvSpPr>
      <dsp:spPr>
        <a:xfrm>
          <a:off x="4975408" y="1343286"/>
          <a:ext cx="475319" cy="907437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27208-FD4C-4A6A-B1AD-5DC42FFFAFA3}">
      <dsp:nvSpPr>
        <dsp:cNvPr id="0" name=""/>
        <dsp:cNvSpPr/>
      </dsp:nvSpPr>
      <dsp:spPr>
        <a:xfrm>
          <a:off x="5450728" y="1343727"/>
          <a:ext cx="1296326" cy="9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Training</a:t>
          </a:r>
        </a:p>
      </dsp:txBody>
      <dsp:txXfrm>
        <a:off x="5450728" y="1343727"/>
        <a:ext cx="1296326" cy="907428"/>
      </dsp:txXfrm>
    </dsp:sp>
    <dsp:sp modelId="{29ADEEE4-90CE-4489-9A9A-3F163F1D4E3F}">
      <dsp:nvSpPr>
        <dsp:cNvPr id="0" name=""/>
        <dsp:cNvSpPr/>
      </dsp:nvSpPr>
      <dsp:spPr>
        <a:xfrm>
          <a:off x="6747055" y="1343286"/>
          <a:ext cx="475319" cy="907437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42650-BBF8-4673-BEB5-8E1DFDAC2417}">
      <dsp:nvSpPr>
        <dsp:cNvPr id="0" name=""/>
        <dsp:cNvSpPr/>
      </dsp:nvSpPr>
      <dsp:spPr>
        <a:xfrm>
          <a:off x="7222374" y="1343727"/>
          <a:ext cx="1296326" cy="9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Testing</a:t>
          </a:r>
        </a:p>
      </dsp:txBody>
      <dsp:txXfrm>
        <a:off x="7222374" y="1343727"/>
        <a:ext cx="1296326" cy="907428"/>
      </dsp:txXfrm>
    </dsp:sp>
    <dsp:sp modelId="{3ED3EB46-9BC5-4CDC-9DBE-BA95CACBEBC5}">
      <dsp:nvSpPr>
        <dsp:cNvPr id="0" name=""/>
        <dsp:cNvSpPr/>
      </dsp:nvSpPr>
      <dsp:spPr>
        <a:xfrm>
          <a:off x="8518701" y="1343286"/>
          <a:ext cx="475319" cy="907437"/>
        </a:xfrm>
        <a:prstGeom prst="chevron">
          <a:avLst>
            <a:gd name="adj" fmla="val 623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23ABF-5EE9-4646-AD43-2CBD6EB5EADA}">
      <dsp:nvSpPr>
        <dsp:cNvPr id="0" name=""/>
        <dsp:cNvSpPr/>
      </dsp:nvSpPr>
      <dsp:spPr>
        <a:xfrm>
          <a:off x="9045874" y="1268294"/>
          <a:ext cx="1101877" cy="11018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Web based deployment</a:t>
          </a:r>
        </a:p>
      </dsp:txBody>
      <dsp:txXfrm>
        <a:off x="9207240" y="1429660"/>
        <a:ext cx="779145" cy="77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152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53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0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2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45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9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71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9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07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04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48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87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727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82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872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86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43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4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4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2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2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60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62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0930-2930-4983-A546-1AA0B46804DB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6BEAE5-5849-4AA4-B157-82C8F7FD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B952F-DF2A-4B41-A388-56AAE28E6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– Ujjwal &amp; Geordi</a:t>
            </a:r>
          </a:p>
          <a:p>
            <a:r>
              <a:rPr lang="en-IN" dirty="0"/>
              <a:t>Supervisor – Prof. J Indu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504002-F1D9-451C-BA7C-588351EAF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000" dirty="0"/>
              <a:t>Object detection(aircraft) &amp; bounding box problem [BTP2]</a:t>
            </a:r>
          </a:p>
        </p:txBody>
      </p:sp>
    </p:spTree>
    <p:extLst>
      <p:ext uri="{BB962C8B-B14F-4D97-AF65-F5344CB8AC3E}">
        <p14:creationId xmlns:p14="http://schemas.microsoft.com/office/powerpoint/2010/main" val="40646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3EEB-DAC3-4BB7-A477-1D7045D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C44A-10F2-4D28-8A78-7DE924ED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Aircraft detection in the input image and creating  bounding box along its location</a:t>
            </a:r>
          </a:p>
          <a:p>
            <a:r>
              <a:rPr lang="en-IN" dirty="0"/>
              <a:t>Creating a UI platform to perform testing on any random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43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5F8B-A6FB-472C-A51B-C334FEF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Limitations of BTP-1				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F7E2-7BBE-480B-B0FE-F6303A2A4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94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3A98-CFAB-43CD-9815-31D09E7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E194D-65A0-4F24-B37A-24DF19D20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407968"/>
              </p:ext>
            </p:extLst>
          </p:nvPr>
        </p:nvGraphicFramePr>
        <p:xfrm>
          <a:off x="1477818" y="1413165"/>
          <a:ext cx="10215418" cy="3539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15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E8E-D680-4AC1-B3C1-E30BA21D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– CGI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FDCB8-0D68-4D8C-9DBD-1E12B0A838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09" y="1653310"/>
            <a:ext cx="5912572" cy="418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CD514-D375-4D69-B2C3-2FF7AB710413}"/>
              </a:ext>
            </a:extLst>
          </p:cNvPr>
          <p:cNvSpPr txBox="1"/>
          <p:nvPr/>
        </p:nvSpPr>
        <p:spPr>
          <a:xfrm>
            <a:off x="3278909" y="6049224"/>
            <a:ext cx="59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400 computer generated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csv file containing location of aircraft in images</a:t>
            </a:r>
          </a:p>
        </p:txBody>
      </p:sp>
    </p:spTree>
    <p:extLst>
      <p:ext uri="{BB962C8B-B14F-4D97-AF65-F5344CB8AC3E}">
        <p14:creationId xmlns:p14="http://schemas.microsoft.com/office/powerpoint/2010/main" val="256884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85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Century Gothic</vt:lpstr>
      <vt:lpstr>Rockwell</vt:lpstr>
      <vt:lpstr>Rockwell Condensed</vt:lpstr>
      <vt:lpstr>Wingdings</vt:lpstr>
      <vt:lpstr>Wingdings 3</vt:lpstr>
      <vt:lpstr>Wood Type</vt:lpstr>
      <vt:lpstr>Wisp</vt:lpstr>
      <vt:lpstr>Object detection(aircraft) &amp; bounding box problem [BTP2]</vt:lpstr>
      <vt:lpstr>Objective</vt:lpstr>
      <vt:lpstr>Limitations of BTP-1       </vt:lpstr>
      <vt:lpstr>Methodology</vt:lpstr>
      <vt:lpstr>Methodology – CGI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detection(aircraft) &amp; bounding box problem [BTP2]</dc:title>
  <dc:creator>Ujjwal Kumar</dc:creator>
  <cp:lastModifiedBy>Ujjwal Kumar</cp:lastModifiedBy>
  <cp:revision>6</cp:revision>
  <dcterms:created xsi:type="dcterms:W3CDTF">2020-06-13T08:54:55Z</dcterms:created>
  <dcterms:modified xsi:type="dcterms:W3CDTF">2020-06-16T03:16:33Z</dcterms:modified>
</cp:coreProperties>
</file>