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 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Pennington, Alex Henry, Robert Burrus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This Far…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036" y="1468147"/>
            <a:ext cx="10989950" cy="493265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Google’s Android Play Services tutorial was wrong...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 smtClean="0"/>
              <a:t>iOS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Next step will be working with </a:t>
            </a:r>
            <a:r>
              <a:rPr lang="en-US" sz="3200" dirty="0" err="1" smtClean="0"/>
              <a:t>Lextran’s</a:t>
            </a:r>
            <a:r>
              <a:rPr lang="en-US" sz="3200" dirty="0" smtClean="0"/>
              <a:t> API and parsing XML to get info to overlay on 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368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</a:t>
            </a:r>
            <a:r>
              <a:rPr lang="en-US" b="1" dirty="0" err="1" smtClean="0"/>
              <a:t>Webapp</a:t>
            </a:r>
            <a:r>
              <a:rPr lang="en-US" b="1" dirty="0" smtClean="0"/>
              <a:t> Tracker</a:t>
            </a:r>
            <a:endParaRPr lang="en-US" b="1" dirty="0"/>
          </a:p>
        </p:txBody>
      </p:sp>
      <p:pic>
        <p:nvPicPr>
          <p:cNvPr id="4098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47" y="1368795"/>
            <a:ext cx="8796740" cy="51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Customers and Future…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7098" y="1493904"/>
            <a:ext cx="10655099" cy="4919775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Customers are students and citizens of Lexington with Android or </a:t>
            </a:r>
            <a:r>
              <a:rPr lang="en-US" sz="2800" dirty="0" err="1" smtClean="0"/>
              <a:t>iOS</a:t>
            </a:r>
            <a:r>
              <a:rPr lang="en-US" sz="2800" dirty="0" smtClean="0"/>
              <a:t> phones that utilize the city bus service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Future group development could be an accompanying </a:t>
            </a:r>
            <a:r>
              <a:rPr lang="en-US" sz="2800" dirty="0" err="1" smtClean="0"/>
              <a:t>webapp</a:t>
            </a:r>
            <a:r>
              <a:rPr lang="en-US" sz="2800" dirty="0" smtClean="0"/>
              <a:t> that would allow text alerts for citizens without smartphones</a:t>
            </a:r>
          </a:p>
        </p:txBody>
      </p:sp>
    </p:spTree>
    <p:extLst>
      <p:ext uri="{BB962C8B-B14F-4D97-AF65-F5344CB8AC3E}">
        <p14:creationId xmlns:p14="http://schemas.microsoft.com/office/powerpoint/2010/main" val="251356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691" y="3273191"/>
            <a:ext cx="9404723" cy="1400530"/>
          </a:xfrm>
        </p:spPr>
        <p:txBody>
          <a:bodyPr/>
          <a:lstStyle/>
          <a:p>
            <a:pPr algn="ctr"/>
            <a:r>
              <a:rPr lang="en-US" sz="2000" dirty="0" smtClean="0"/>
              <a:t>Thanks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7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449" y="2848189"/>
            <a:ext cx="9404723" cy="1400530"/>
          </a:xfrm>
        </p:spPr>
        <p:txBody>
          <a:bodyPr/>
          <a:lstStyle/>
          <a:p>
            <a:pPr algn="ctr"/>
            <a:r>
              <a:rPr lang="en-US" sz="2800" dirty="0" smtClean="0"/>
              <a:t>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52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Customer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67" y="1545466"/>
            <a:ext cx="8946541" cy="467717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Nick Such – Awesome Inc.</a:t>
            </a:r>
          </a:p>
          <a:p>
            <a:pPr lvl="1"/>
            <a:r>
              <a:rPr lang="en-US" sz="2400" dirty="0" smtClean="0"/>
              <a:t>Awesome Inc. is a local company that focuses on the encouragement of </a:t>
            </a:r>
            <a:r>
              <a:rPr lang="en-US" sz="2400" dirty="0" err="1" smtClean="0"/>
              <a:t>entrepreneural</a:t>
            </a:r>
            <a:r>
              <a:rPr lang="en-US" sz="2400" dirty="0" smtClean="0"/>
              <a:t> ventures, especially from a technological realm</a:t>
            </a:r>
            <a:endParaRPr lang="en-US" sz="2400" dirty="0"/>
          </a:p>
          <a:p>
            <a:pPr lvl="1"/>
            <a:endParaRPr lang="en-US" sz="2400" dirty="0" smtClean="0"/>
          </a:p>
          <a:p>
            <a:endParaRPr lang="en-US" sz="2600" b="1" dirty="0" smtClean="0"/>
          </a:p>
          <a:p>
            <a:r>
              <a:rPr lang="en-US" sz="3200" b="1" dirty="0" smtClean="0"/>
              <a:t>Chase Southard – </a:t>
            </a:r>
            <a:r>
              <a:rPr lang="en-US" sz="3200" b="1" dirty="0" err="1" smtClean="0"/>
              <a:t>OpenLexington</a:t>
            </a:r>
            <a:endParaRPr lang="en-US" sz="3200" b="1" dirty="0" smtClean="0"/>
          </a:p>
          <a:p>
            <a:pPr lvl="1"/>
            <a:r>
              <a:rPr lang="en-US" sz="2400" dirty="0" err="1" smtClean="0"/>
              <a:t>OpenLexington</a:t>
            </a:r>
            <a:r>
              <a:rPr lang="en-US" sz="2400" dirty="0" smtClean="0"/>
              <a:t> is a group of developers that aims to improve the technological functionality of Lexington as a city.</a:t>
            </a:r>
            <a:endParaRPr lang="en-US" sz="2400" dirty="0"/>
          </a:p>
        </p:txBody>
      </p:sp>
      <p:pic>
        <p:nvPicPr>
          <p:cNvPr id="1026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26" y="1503675"/>
            <a:ext cx="18478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55" y="4152729"/>
            <a:ext cx="1613393" cy="77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6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3777"/>
            <a:ext cx="9404723" cy="1400530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639" y="1321996"/>
            <a:ext cx="11616076" cy="5349260"/>
          </a:xfrm>
        </p:spPr>
        <p:txBody>
          <a:bodyPr/>
          <a:lstStyle/>
          <a:p>
            <a:r>
              <a:rPr lang="en-US" sz="3200" dirty="0" smtClean="0"/>
              <a:t>Create a project that will have a positive impact on the way of life for the government, community, or population of Lexington</a:t>
            </a:r>
          </a:p>
          <a:p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Design project around the idea of continual use. Our project should be functional and easily maintainable after our development is concluded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701" y="1403753"/>
            <a:ext cx="11569499" cy="5203109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Decided early on mobile development</a:t>
            </a:r>
          </a:p>
          <a:p>
            <a:endParaRPr lang="en-US" sz="3200" dirty="0"/>
          </a:p>
          <a:p>
            <a:r>
              <a:rPr lang="en-US" sz="3200" dirty="0" smtClean="0"/>
              <a:t>Initial Brainstorming: Trash pickup App, City Council App, Bus Alert app</a:t>
            </a:r>
          </a:p>
          <a:p>
            <a:endParaRPr lang="en-US" sz="3200" dirty="0"/>
          </a:p>
          <a:p>
            <a:r>
              <a:rPr lang="en-US" sz="3200" dirty="0" smtClean="0"/>
              <a:t>Checked OpenLexington.org for existing projects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90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Alert!</a:t>
            </a:r>
            <a:endParaRPr lang="en-US" b="1" dirty="0"/>
          </a:p>
        </p:txBody>
      </p:sp>
      <p:pic>
        <p:nvPicPr>
          <p:cNvPr id="2050" name="Picture 2" descr="C:\Users\Alex\Documents\GitHub\UKOpenLexingtonSeniorDesign.github.io\Android\BusAlert\res\drawable-xxhdpi\ic_launch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67" y="1723018"/>
            <a:ext cx="4004592" cy="400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7701" y="1403753"/>
            <a:ext cx="11569499" cy="5203109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Previously existing project</a:t>
            </a:r>
          </a:p>
          <a:p>
            <a:endParaRPr lang="en-US" sz="3200" dirty="0"/>
          </a:p>
          <a:p>
            <a:r>
              <a:rPr lang="en-US" sz="3200" dirty="0" smtClean="0"/>
              <a:t>Decision to start over</a:t>
            </a:r>
          </a:p>
          <a:p>
            <a:endParaRPr lang="en-US" sz="3200" b="1" dirty="0"/>
          </a:p>
          <a:p>
            <a:r>
              <a:rPr lang="en-US" sz="3200" dirty="0" smtClean="0"/>
              <a:t>Multiple platforms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05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Alert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974" y="1442389"/>
            <a:ext cx="11311922" cy="499704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Live map of busses and stops. </a:t>
            </a:r>
            <a:r>
              <a:rPr lang="en-US" sz="2800" dirty="0" err="1" smtClean="0"/>
              <a:t>Lextran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tracker data ported to mobile for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usability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Subscription service with notifications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C:\Users\Alex\Desktop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54" y="1262129"/>
            <a:ext cx="3582562" cy="533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9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Alert Technologies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188" y="1622693"/>
            <a:ext cx="10886919" cy="46879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Languages: Java, </a:t>
            </a:r>
            <a:r>
              <a:rPr lang="en-US" sz="2800" dirty="0" smtClean="0"/>
              <a:t>Objective-C, XML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APIs: Google Play Services, </a:t>
            </a:r>
            <a:r>
              <a:rPr lang="en-US" sz="2800" dirty="0" err="1" smtClean="0"/>
              <a:t>Lextran</a:t>
            </a:r>
            <a:r>
              <a:rPr lang="en-US" sz="2800" dirty="0" smtClean="0"/>
              <a:t> API using XML parsing</a:t>
            </a:r>
          </a:p>
          <a:p>
            <a:endParaRPr lang="en-US" sz="2800" dirty="0"/>
          </a:p>
          <a:p>
            <a:r>
              <a:rPr lang="en-US" sz="2800" dirty="0" smtClean="0"/>
              <a:t>Tools: Jekyll for website creation</a:t>
            </a:r>
          </a:p>
          <a:p>
            <a:endParaRPr lang="en-US" sz="2800" dirty="0"/>
          </a:p>
          <a:p>
            <a:r>
              <a:rPr lang="en-US" sz="2800" dirty="0" smtClean="0"/>
              <a:t>Source Control: Leaning heavily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for both SC and website hosting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873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216" y="1725725"/>
            <a:ext cx="11389195" cy="464931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Android and </a:t>
            </a:r>
            <a:r>
              <a:rPr lang="en-US" sz="3200" dirty="0" err="1" smtClean="0"/>
              <a:t>iOS</a:t>
            </a:r>
            <a:r>
              <a:rPr lang="en-US" sz="3200" dirty="0" smtClean="0"/>
              <a:t> skeletons have been created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Have menu setup and map display on Android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Have data input and map display on </a:t>
            </a:r>
            <a:r>
              <a:rPr lang="en-US" sz="3200" dirty="0" err="1" smtClean="0"/>
              <a:t>iOS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16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297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Bus Alert</vt:lpstr>
      <vt:lpstr>Us</vt:lpstr>
      <vt:lpstr>Our Customer</vt:lpstr>
      <vt:lpstr>Goals</vt:lpstr>
      <vt:lpstr>Decision</vt:lpstr>
      <vt:lpstr>Bus Alert!</vt:lpstr>
      <vt:lpstr>Bus Alert Requirements</vt:lpstr>
      <vt:lpstr>Bus Alert Technologies</vt:lpstr>
      <vt:lpstr>Status</vt:lpstr>
      <vt:lpstr>Challenges This Far…</vt:lpstr>
      <vt:lpstr>Lextran Webapp Tracker</vt:lpstr>
      <vt:lpstr>Customers and Future…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Alert</dc:title>
  <dc:creator>Robert Burrus</dc:creator>
  <cp:lastModifiedBy>Alex</cp:lastModifiedBy>
  <cp:revision>28</cp:revision>
  <dcterms:created xsi:type="dcterms:W3CDTF">2014-03-03T20:06:43Z</dcterms:created>
  <dcterms:modified xsi:type="dcterms:W3CDTF">2014-03-05T16:30:22Z</dcterms:modified>
</cp:coreProperties>
</file>