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7" r:id="rId10"/>
    <p:sldId id="268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D71384-BB56-9745-8F3D-8E9972E63C8E}">
          <p14:sldIdLst>
            <p14:sldId id="256"/>
            <p14:sldId id="257"/>
            <p14:sldId id="258"/>
            <p14:sldId id="259"/>
            <p14:sldId id="263"/>
            <p14:sldId id="261"/>
            <p14:sldId id="262"/>
            <p14:sldId id="264"/>
            <p14:sldId id="267"/>
            <p14:sldId id="268"/>
            <p14:sldId id="265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69" autoAdjust="0"/>
  </p:normalViewPr>
  <p:slideViewPr>
    <p:cSldViewPr snapToGrid="0" snapToObjects="1">
      <p:cViewPr varScale="1">
        <p:scale>
          <a:sx n="49" d="100"/>
          <a:sy n="49" d="100"/>
        </p:scale>
        <p:origin x="-19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BB444-EF59-AF47-AE8C-C0DA026BC7F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08CF-666E-7349-BCEB-3013674E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rest of the slides, we are just going to talk about it with the audience, no need to put stuff on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08CF-666E-7349-BCEB-3013674E6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AD26688-83F8-AC4D-BBFC-F74327B9A175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BusAlert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David Pennington</a:t>
            </a:r>
            <a:br>
              <a:rPr lang="en-US" b="1" dirty="0" smtClean="0"/>
            </a:br>
            <a:r>
              <a:rPr lang="en-US" b="1" dirty="0" smtClean="0"/>
              <a:t>Alex Henry</a:t>
            </a:r>
          </a:p>
          <a:p>
            <a:r>
              <a:rPr lang="en-US" b="1" dirty="0" smtClean="0"/>
              <a:t>Robert </a:t>
            </a:r>
            <a:r>
              <a:rPr lang="en-US" b="1" dirty="0" err="1" smtClean="0"/>
              <a:t>Burrus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552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935"/>
            <a:ext cx="7772400" cy="1470025"/>
          </a:xfrm>
        </p:spPr>
        <p:txBody>
          <a:bodyPr/>
          <a:lstStyle/>
          <a:p>
            <a:r>
              <a:rPr lang="en-US" dirty="0" smtClean="0"/>
              <a:t>Our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3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8047"/>
            <a:ext cx="8229600" cy="1143000"/>
          </a:xfrm>
        </p:spPr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6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80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There are a lot of buses and a lot of routes in Lexington.</a:t>
            </a:r>
          </a:p>
          <a:p>
            <a:r>
              <a:rPr lang="en-US" b="1" dirty="0" smtClean="0"/>
              <a:t>No easy way to find information on the buses and routes.</a:t>
            </a:r>
          </a:p>
          <a:p>
            <a:pPr lvl="1"/>
            <a:r>
              <a:rPr lang="en-US" b="1" dirty="0" smtClean="0"/>
              <a:t>Missed buses</a:t>
            </a:r>
          </a:p>
          <a:p>
            <a:pPr lvl="1"/>
            <a:r>
              <a:rPr lang="en-US" b="1" dirty="0" smtClean="0"/>
              <a:t>Missed opportunities to use public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192731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a Mobile App that allows users to…</a:t>
            </a:r>
          </a:p>
          <a:p>
            <a:pPr lvl="1"/>
            <a:r>
              <a:rPr lang="en-US" b="1" dirty="0" smtClean="0"/>
              <a:t>Get Route Information</a:t>
            </a:r>
          </a:p>
          <a:p>
            <a:pPr lvl="1"/>
            <a:r>
              <a:rPr lang="en-US" b="1" dirty="0" smtClean="0"/>
              <a:t>Get current bus locations</a:t>
            </a:r>
          </a:p>
          <a:p>
            <a:pPr lvl="1"/>
            <a:r>
              <a:rPr lang="en-US" b="1" dirty="0" smtClean="0"/>
              <a:t>Schedule Bus Stops so they don</a:t>
            </a:r>
            <a:r>
              <a:rPr lang="fr-FR" b="1" dirty="0" smtClean="0"/>
              <a:t>’</a:t>
            </a:r>
            <a:r>
              <a:rPr lang="en-US" b="1" dirty="0" smtClean="0"/>
              <a:t>t miss the bus</a:t>
            </a:r>
          </a:p>
        </p:txBody>
      </p:sp>
    </p:spTree>
    <p:extLst>
      <p:ext uri="{BB962C8B-B14F-4D97-AF65-F5344CB8AC3E}">
        <p14:creationId xmlns:p14="http://schemas.microsoft.com/office/powerpoint/2010/main" val="264775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Lextran</a:t>
            </a:r>
            <a:r>
              <a:rPr lang="en-US" b="1" dirty="0" smtClean="0"/>
              <a:t> API</a:t>
            </a:r>
          </a:p>
          <a:p>
            <a:pPr lvl="1"/>
            <a:r>
              <a:rPr lang="en-US" b="1" dirty="0" smtClean="0"/>
              <a:t>Route Maps</a:t>
            </a:r>
          </a:p>
          <a:p>
            <a:pPr lvl="1"/>
            <a:r>
              <a:rPr lang="en-US" b="1" dirty="0" smtClean="0"/>
              <a:t>Stop Locations</a:t>
            </a:r>
          </a:p>
          <a:p>
            <a:pPr lvl="1"/>
            <a:r>
              <a:rPr lang="en-US" b="1" dirty="0" smtClean="0"/>
              <a:t>Bus GPS tracking</a:t>
            </a:r>
          </a:p>
          <a:p>
            <a:r>
              <a:rPr lang="en-US" b="1" dirty="0" smtClean="0"/>
              <a:t>Eclipse</a:t>
            </a:r>
          </a:p>
          <a:p>
            <a:pPr lvl="1"/>
            <a:r>
              <a:rPr lang="en-US" b="1" dirty="0" smtClean="0"/>
              <a:t>Android </a:t>
            </a:r>
          </a:p>
          <a:p>
            <a:r>
              <a:rPr lang="en-US" b="1" dirty="0" smtClean="0"/>
              <a:t>Google Maps V2 API</a:t>
            </a:r>
            <a:endParaRPr lang="en-US" b="1" dirty="0" smtClean="0"/>
          </a:p>
          <a:p>
            <a:r>
              <a:rPr lang="en-US" b="1" dirty="0" err="1" smtClean="0"/>
              <a:t>Xcode</a:t>
            </a:r>
            <a:endParaRPr lang="en-US" b="1" dirty="0" smtClean="0"/>
          </a:p>
          <a:p>
            <a:pPr lvl="1"/>
            <a:r>
              <a:rPr lang="en-US" b="1" dirty="0" smtClean="0"/>
              <a:t>IOS 7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8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 is shown a map with a route to select a stop </a:t>
            </a:r>
            <a:r>
              <a:rPr lang="en-US" b="1" dirty="0" smtClean="0"/>
              <a:t>from</a:t>
            </a:r>
            <a:endParaRPr lang="en-US" b="1" dirty="0" smtClean="0"/>
          </a:p>
          <a:p>
            <a:r>
              <a:rPr lang="en-US" b="1" dirty="0" smtClean="0"/>
              <a:t>User can change the </a:t>
            </a:r>
            <a:r>
              <a:rPr lang="en-US" b="1" dirty="0" smtClean="0"/>
              <a:t>route</a:t>
            </a:r>
            <a:endParaRPr lang="en-US" b="1" dirty="0" smtClean="0"/>
          </a:p>
          <a:p>
            <a:r>
              <a:rPr lang="en-US" b="1" dirty="0" smtClean="0"/>
              <a:t>User can set a notification for a bus stop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268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4-04-21-00-48-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pic>
        <p:nvPicPr>
          <p:cNvPr id="5" name="Picture 4" descr="Screen Shot 2014-04-21 at 2.26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8" y="0"/>
            <a:ext cx="3859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Lextran</a:t>
            </a:r>
            <a:r>
              <a:rPr lang="en-US" b="1" dirty="0" smtClean="0"/>
              <a:t> data was not clean.</a:t>
            </a:r>
          </a:p>
          <a:p>
            <a:pPr lvl="1"/>
            <a:r>
              <a:rPr lang="en-US" b="1" dirty="0" smtClean="0"/>
              <a:t>3 different types of KML</a:t>
            </a:r>
          </a:p>
          <a:p>
            <a:pPr lvl="1"/>
            <a:r>
              <a:rPr lang="en-US" b="1" dirty="0" smtClean="0"/>
              <a:t>Routes were not in order</a:t>
            </a:r>
          </a:p>
          <a:p>
            <a:pPr lvl="1"/>
            <a:r>
              <a:rPr lang="en-US" b="1" dirty="0" smtClean="0"/>
              <a:t>Routes were non-consecutive</a:t>
            </a:r>
          </a:p>
          <a:p>
            <a:r>
              <a:rPr lang="en-US" b="1" dirty="0" err="1" smtClean="0"/>
              <a:t>Lextran</a:t>
            </a:r>
            <a:r>
              <a:rPr lang="en-US" b="1" dirty="0" smtClean="0"/>
              <a:t> released an </a:t>
            </a:r>
            <a:r>
              <a:rPr lang="en-US" b="1" dirty="0" err="1" smtClean="0"/>
              <a:t>iOS</a:t>
            </a:r>
            <a:r>
              <a:rPr lang="en-US" b="1" dirty="0" smtClean="0"/>
              <a:t> beta app which has similar usage to our app.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95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Coordination is key</a:t>
            </a:r>
          </a:p>
          <a:p>
            <a:r>
              <a:rPr lang="en-US" b="1" dirty="0" smtClean="0"/>
              <a:t>The finalized design never looks like the original concept</a:t>
            </a:r>
          </a:p>
          <a:p>
            <a:r>
              <a:rPr lang="en-US" b="1" dirty="0" smtClean="0"/>
              <a:t>Important not to have chains of dependency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935"/>
            <a:ext cx="7772400" cy="1470025"/>
          </a:xfrm>
        </p:spPr>
        <p:txBody>
          <a:bodyPr/>
          <a:lstStyle/>
          <a:p>
            <a:r>
              <a:rPr lang="en-US" dirty="0" smtClean="0"/>
              <a:t>Initial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C0C0C0"/>
      </a:dk1>
      <a:lt1>
        <a:sysClr val="window" lastClr="323232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C0C0C0"/>
      </a:dk1>
      <a:lt1>
        <a:sysClr val="window" lastClr="323232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50</TotalTime>
  <Words>209</Words>
  <Application>Microsoft Office PowerPoint</Application>
  <PresentationFormat>On-screen Show (4:3)</PresentationFormat>
  <Paragraphs>44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BusAlert</vt:lpstr>
      <vt:lpstr>The Problem</vt:lpstr>
      <vt:lpstr>Our Solution</vt:lpstr>
      <vt:lpstr>Tools</vt:lpstr>
      <vt:lpstr>User Interaction</vt:lpstr>
      <vt:lpstr>PowerPoint Presentation</vt:lpstr>
      <vt:lpstr>Problems Encountered</vt:lpstr>
      <vt:lpstr>Lessons Learned</vt:lpstr>
      <vt:lpstr>Initial Assumptions</vt:lpstr>
      <vt:lpstr>Our Customer</vt:lpstr>
      <vt:lpstr>Future Enhancements</vt:lpstr>
      <vt:lpstr>Thank you Questions?</vt:lpstr>
    </vt:vector>
  </TitlesOfParts>
  <Company>wow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BusAlert</dc:title>
  <dc:creator>David Pennington</dc:creator>
  <cp:lastModifiedBy>Alex</cp:lastModifiedBy>
  <cp:revision>9</cp:revision>
  <dcterms:created xsi:type="dcterms:W3CDTF">2014-04-21T05:58:59Z</dcterms:created>
  <dcterms:modified xsi:type="dcterms:W3CDTF">2014-04-21T15:40:29Z</dcterms:modified>
</cp:coreProperties>
</file>