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1" r:id="rId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94" y="53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1444E-C272-4B2B-8AFD-3467007D69B9}" type="datetimeFigureOut">
              <a:rPr lang="en-GB" smtClean="0"/>
              <a:t>19/09/2013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91169-160A-48B9-BC86-E22595C3E05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91169-160A-48B9-BC86-E22595C3E058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D84-6B9E-4E0F-BB46-1E6961DA7E54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A6B3-75CD-4297-A24E-267C5DEB6A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D84-6B9E-4E0F-BB46-1E6961DA7E54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A6B3-75CD-4297-A24E-267C5DEB6A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D84-6B9E-4E0F-BB46-1E6961DA7E54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A6B3-75CD-4297-A24E-267C5DEB6A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D84-6B9E-4E0F-BB46-1E6961DA7E54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A6B3-75CD-4297-A24E-267C5DEB6A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D84-6B9E-4E0F-BB46-1E6961DA7E54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A6B3-75CD-4297-A24E-267C5DEB6A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D84-6B9E-4E0F-BB46-1E6961DA7E54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A6B3-75CD-4297-A24E-267C5DEB6A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D84-6B9E-4E0F-BB46-1E6961DA7E54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A6B3-75CD-4297-A24E-267C5DEB6A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D84-6B9E-4E0F-BB46-1E6961DA7E54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A6B3-75CD-4297-A24E-267C5DEB6A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D84-6B9E-4E0F-BB46-1E6961DA7E54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A6B3-75CD-4297-A24E-267C5DEB6A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D84-6B9E-4E0F-BB46-1E6961DA7E54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A6B3-75CD-4297-A24E-267C5DEB6A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D84-6B9E-4E0F-BB46-1E6961DA7E54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A6B3-75CD-4297-A24E-267C5DEB6A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19D84-6B9E-4E0F-BB46-1E6961DA7E54}" type="datetimeFigureOut">
              <a:rPr lang="en-GB" smtClean="0"/>
              <a:t>18/09/2013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A6B3-75CD-4297-A24E-267C5DEB6A5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psi-pi/source/browse/trunk/validator/trunk/src/main/resources/mzIdentML-mapping_1.1.0.xml" TargetMode="External"/><Relationship Id="rId2" Type="http://schemas.openxmlformats.org/officeDocument/2006/relationships/hyperlink" Target="http://code.google.com/p/psi-pi/source/browse/trunk/cv/mzIdentML-mapping_1.1.0.x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4528" y="1659572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Background:</a:t>
            </a:r>
          </a:p>
          <a:p>
            <a:endParaRPr lang="en-GB" dirty="0"/>
          </a:p>
          <a:p>
            <a:r>
              <a:rPr lang="en-GB" dirty="0" smtClean="0"/>
              <a:t>The are two CV mapping files for </a:t>
            </a:r>
            <a:r>
              <a:rPr lang="en-GB" dirty="0" err="1" smtClean="0"/>
              <a:t>mzIdentML</a:t>
            </a:r>
            <a:r>
              <a:rPr lang="en-GB" dirty="0" smtClean="0"/>
              <a:t> (version 1.1.0). </a:t>
            </a:r>
          </a:p>
          <a:p>
            <a:endParaRPr lang="en-GB" dirty="0" smtClean="0"/>
          </a:p>
          <a:p>
            <a:r>
              <a:rPr lang="en-GB" dirty="0" smtClean="0"/>
              <a:t>One is in the main schema </a:t>
            </a:r>
            <a:r>
              <a:rPr lang="en-GB" dirty="0" err="1" smtClean="0"/>
              <a:t>googlecode</a:t>
            </a:r>
            <a:r>
              <a:rPr lang="en-GB" dirty="0" smtClean="0"/>
              <a:t> </a:t>
            </a:r>
            <a:r>
              <a:rPr lang="en-GB" dirty="0" smtClean="0">
                <a:hlinkClick r:id="rId2"/>
              </a:rPr>
              <a:t>http://code.google.com/p/psi-pi/source/browse/trunk/cv/mzIdentML-mapping_1.1.0.xml</a:t>
            </a:r>
            <a:r>
              <a:rPr lang="en-GB" dirty="0" smtClean="0"/>
              <a:t>; (FILE_1)</a:t>
            </a:r>
          </a:p>
          <a:p>
            <a:endParaRPr lang="en-GB" dirty="0" smtClean="0"/>
          </a:p>
          <a:p>
            <a:r>
              <a:rPr lang="en-GB" dirty="0" smtClean="0"/>
              <a:t>The other is in the </a:t>
            </a:r>
            <a:r>
              <a:rPr lang="en-GB" dirty="0" err="1" smtClean="0"/>
              <a:t>validator</a:t>
            </a:r>
            <a:r>
              <a:rPr lang="en-GB" dirty="0" smtClean="0"/>
              <a:t> resource folder </a:t>
            </a:r>
            <a:r>
              <a:rPr lang="en-GB" dirty="0" smtClean="0">
                <a:hlinkClick r:id="rId3"/>
              </a:rPr>
              <a:t>http://code.google.com/p/psi-pi/source/browse/trunk/validator/trunk/src/main/resources/mzIdentML-mapping_1.1.0.xml</a:t>
            </a:r>
            <a:r>
              <a:rPr lang="en-GB" dirty="0" smtClean="0"/>
              <a:t> (FILE_2)</a:t>
            </a:r>
          </a:p>
          <a:p>
            <a:endParaRPr lang="en-GB" dirty="0"/>
          </a:p>
          <a:p>
            <a:r>
              <a:rPr lang="en-GB" dirty="0" smtClean="0"/>
              <a:t>However, these two files are </a:t>
            </a:r>
            <a:r>
              <a:rPr lang="en-GB" b="1" dirty="0" smtClean="0">
                <a:solidFill>
                  <a:srgbClr val="FF0000"/>
                </a:solidFill>
              </a:rPr>
              <a:t>NOT</a:t>
            </a:r>
            <a:r>
              <a:rPr lang="en-GB" dirty="0" smtClean="0"/>
              <a:t> exactly the same. There are case differences in the </a:t>
            </a:r>
            <a:r>
              <a:rPr lang="en-GB" dirty="0" err="1" smtClean="0"/>
              <a:t>xpath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280592" y="47526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The issue of case difference in CV mapping rule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4528" y="1052736"/>
            <a:ext cx="84969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Background:</a:t>
            </a:r>
          </a:p>
          <a:p>
            <a:endParaRPr lang="en-GB" dirty="0"/>
          </a:p>
          <a:p>
            <a:r>
              <a:rPr lang="en-GB" dirty="0" smtClean="0"/>
              <a:t>For example</a:t>
            </a:r>
          </a:p>
          <a:p>
            <a:endParaRPr lang="en-GB" dirty="0"/>
          </a:p>
          <a:p>
            <a:r>
              <a:rPr lang="en-GB" dirty="0" smtClean="0"/>
              <a:t>FILE_1: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FILE_2: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280592" y="47526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The issue of case difference in CV mapping rule</a:t>
            </a:r>
            <a:endParaRPr lang="en-GB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2651125"/>
            <a:ext cx="97155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00" y="5013176"/>
            <a:ext cx="972661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472" y="1136938"/>
            <a:ext cx="907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dirty="0" smtClean="0"/>
              <a:t>Don’t know the reasons of the differences, but this affects the behaviour of </a:t>
            </a:r>
            <a:r>
              <a:rPr lang="en-GB" sz="2000" dirty="0" err="1" smtClean="0"/>
              <a:t>mzQuantML</a:t>
            </a:r>
            <a:r>
              <a:rPr lang="en-GB" sz="2000" dirty="0" smtClean="0"/>
              <a:t> </a:t>
            </a:r>
            <a:r>
              <a:rPr lang="en-GB" sz="2000" dirty="0" err="1" smtClean="0"/>
              <a:t>validator</a:t>
            </a:r>
            <a:r>
              <a:rPr lang="en-GB" sz="2000" dirty="0" smtClean="0"/>
              <a:t>. (not sure about </a:t>
            </a:r>
            <a:r>
              <a:rPr lang="en-GB" sz="2000" dirty="0" err="1" smtClean="0"/>
              <a:t>mzIdentML</a:t>
            </a:r>
            <a:r>
              <a:rPr lang="en-GB" sz="2000" dirty="0" smtClean="0"/>
              <a:t> </a:t>
            </a:r>
            <a:r>
              <a:rPr lang="en-GB" sz="2000" dirty="0" err="1" smtClean="0"/>
              <a:t>validator</a:t>
            </a:r>
            <a:r>
              <a:rPr lang="en-GB" sz="2000" dirty="0" smtClean="0"/>
              <a:t>)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80592" y="47526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The issue of case difference in CV mapping rule (scenario I)</a:t>
            </a:r>
            <a:endParaRPr lang="en-GB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996952"/>
            <a:ext cx="988473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4005822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Result:</a:t>
            </a:r>
          </a:p>
          <a:p>
            <a:r>
              <a:rPr lang="en-GB" dirty="0" smtClean="0"/>
              <a:t>ERROR</a:t>
            </a:r>
            <a:r>
              <a:rPr lang="en-GB" dirty="0"/>
              <a:t>: [Rule: ID=</a:t>
            </a:r>
            <a:r>
              <a:rPr lang="en-GB" dirty="0" err="1"/>
              <a:t>ProviderContactRole_rule</a:t>
            </a:r>
            <a:r>
              <a:rPr lang="en-GB" dirty="0"/>
              <a:t>]Could not find property '</a:t>
            </a:r>
            <a:r>
              <a:rPr lang="en-GB" dirty="0" err="1"/>
              <a:t>ContactRole</a:t>
            </a:r>
            <a:r>
              <a:rPr lang="en-GB" dirty="0"/>
              <a:t>' of the </a:t>
            </a:r>
            <a:r>
              <a:rPr lang="en-GB" dirty="0" err="1"/>
              <a:t>xpath</a:t>
            </a:r>
            <a:r>
              <a:rPr lang="en-GB" dirty="0"/>
              <a:t> expression '/</a:t>
            </a:r>
            <a:r>
              <a:rPr lang="en-GB" dirty="0" err="1"/>
              <a:t>ContactRole</a:t>
            </a:r>
            <a:r>
              <a:rPr lang="en-GB" dirty="0"/>
              <a:t>/Role/</a:t>
            </a:r>
            <a:r>
              <a:rPr lang="en-GB" dirty="0" err="1"/>
              <a:t>cvParam</a:t>
            </a:r>
            <a:r>
              <a:rPr lang="en-GB" dirty="0"/>
              <a:t>/@accession' (element position: 1) in the given object of: </a:t>
            </a:r>
            <a:r>
              <a:rPr lang="en-GB" dirty="0" err="1"/>
              <a:t>uk.ac.liv.jmzqml.model.mzqml.Provider</a:t>
            </a:r>
            <a:r>
              <a:rPr lang="en-GB" dirty="0"/>
              <a:t> - Did you mean '</a:t>
            </a:r>
            <a:r>
              <a:rPr lang="en-GB" dirty="0" err="1"/>
              <a:t>contactRole</a:t>
            </a:r>
            <a:r>
              <a:rPr lang="en-GB" dirty="0"/>
              <a:t>' </a:t>
            </a:r>
            <a:r>
              <a:rPr lang="en-GB" dirty="0" smtClean="0"/>
              <a:t>?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5421474"/>
            <a:ext cx="9906000" cy="117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32520" y="1806610"/>
            <a:ext cx="83529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Tested file: </a:t>
            </a:r>
            <a:r>
              <a:rPr lang="en-GB" dirty="0" smtClean="0">
                <a:solidFill>
                  <a:srgbClr val="FF0000"/>
                </a:solidFill>
              </a:rPr>
              <a:t>mzQuantML_draft_spectralCount_from_Excel_MPC.mzq</a:t>
            </a:r>
          </a:p>
          <a:p>
            <a:r>
              <a:rPr lang="en-GB" dirty="0" smtClean="0"/>
              <a:t>Tested rule: </a:t>
            </a:r>
            <a:r>
              <a:rPr lang="en-GB" dirty="0" err="1" smtClean="0"/>
              <a:t>ProviderContactRole_rule</a:t>
            </a:r>
            <a:endParaRPr lang="en-GB" dirty="0" smtClean="0"/>
          </a:p>
          <a:p>
            <a:r>
              <a:rPr lang="en-GB" dirty="0" smtClean="0"/>
              <a:t>Expected result: valid (no error or warning message)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Rule (Uppercase):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Rule (Lowercase):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453336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Result: none.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80592" y="47526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The issue of case difference in CV mapping rule (scenario II)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668774"/>
            <a:ext cx="990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Result:</a:t>
            </a:r>
          </a:p>
          <a:p>
            <a:r>
              <a:rPr lang="en-GB" dirty="0" smtClean="0"/>
              <a:t>WARN: [Rule: ID=</a:t>
            </a:r>
            <a:r>
              <a:rPr lang="en-GB" dirty="0" err="1" smtClean="0"/>
              <a:t>AuditCollectionPerson_rule</a:t>
            </a:r>
            <a:r>
              <a:rPr lang="en-GB" dirty="0" smtClean="0"/>
              <a:t>]None of the given </a:t>
            </a:r>
            <a:r>
              <a:rPr lang="en-GB" dirty="0" err="1" smtClean="0"/>
              <a:t>CvTerms</a:t>
            </a:r>
            <a:r>
              <a:rPr lang="en-GB" dirty="0" smtClean="0"/>
              <a:t> were found at '/</a:t>
            </a:r>
            <a:r>
              <a:rPr lang="en-GB" dirty="0" err="1" smtClean="0"/>
              <a:t>MzQuantML</a:t>
            </a:r>
            <a:r>
              <a:rPr lang="en-GB" dirty="0" smtClean="0"/>
              <a:t>/</a:t>
            </a:r>
            <a:r>
              <a:rPr lang="en-GB" dirty="0" err="1" smtClean="0"/>
              <a:t>AuditCollection</a:t>
            </a:r>
            <a:r>
              <a:rPr lang="en-GB" dirty="0" smtClean="0"/>
              <a:t>/Person/</a:t>
            </a:r>
            <a:r>
              <a:rPr lang="en-GB" dirty="0" err="1" smtClean="0"/>
              <a:t>cvParam</a:t>
            </a:r>
            <a:r>
              <a:rPr lang="en-GB" dirty="0" smtClean="0"/>
              <a:t>/@accession' because no values were found:</a:t>
            </a:r>
          </a:p>
          <a:p>
            <a:r>
              <a:rPr lang="en-GB" dirty="0" smtClean="0"/>
              <a:t>  - The sole term MS:1000587 (contact address) or any of its children. The term can be repeated. The matching value has to be the identifier of the term, not its name.</a:t>
            </a:r>
          </a:p>
          <a:p>
            <a:r>
              <a:rPr lang="en-GB" dirty="0" smtClean="0"/>
              <a:t>  - The sole term MS:1000588 (contact URL) or any of its children. The term can be repeated. The matching value has to be the identifier of the term, not its name.</a:t>
            </a:r>
          </a:p>
          <a:p>
            <a:r>
              <a:rPr lang="en-GB" dirty="0" smtClean="0"/>
              <a:t>  - The sole term MS:1000589 (contact email) or any of its children. The term can be repeated. The matching value has to be the identifier of the term, not its name.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520" y="1124744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Tested file: </a:t>
            </a:r>
            <a:r>
              <a:rPr lang="en-GB" dirty="0" smtClean="0">
                <a:solidFill>
                  <a:srgbClr val="FF0000"/>
                </a:solidFill>
              </a:rPr>
              <a:t>mzQuantML_draft_spectralCount_from_Excel_MPC.mzq</a:t>
            </a:r>
          </a:p>
          <a:p>
            <a:r>
              <a:rPr lang="en-GB" dirty="0" smtClean="0"/>
              <a:t>Tested rule: </a:t>
            </a:r>
            <a:r>
              <a:rPr lang="en-GB" dirty="0" err="1" smtClean="0"/>
              <a:t>AudiCollectionPerson_rule</a:t>
            </a:r>
            <a:r>
              <a:rPr lang="en-GB" dirty="0" smtClean="0"/>
              <a:t>; Expected results: warning of missing CV terms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Rule (Uppercase):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060848"/>
            <a:ext cx="9906000" cy="169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32520" y="6381328"/>
            <a:ext cx="92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For lowercase rule (‘person’ instead of ‘Person), the </a:t>
            </a:r>
            <a:r>
              <a:rPr lang="en-GB" dirty="0" err="1" smtClean="0"/>
              <a:t>validator</a:t>
            </a:r>
            <a:r>
              <a:rPr lang="en-GB" dirty="0" smtClean="0"/>
              <a:t> gives no result.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389</Words>
  <Application>Microsoft Office PowerPoint</Application>
  <PresentationFormat>A4 纸张(210x297 毫米)</PresentationFormat>
  <Paragraphs>53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Company>中国石油大学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Da</dc:creator>
  <cp:lastModifiedBy>Da</cp:lastModifiedBy>
  <cp:revision>75</cp:revision>
  <dcterms:created xsi:type="dcterms:W3CDTF">2013-09-18T21:43:03Z</dcterms:created>
  <dcterms:modified xsi:type="dcterms:W3CDTF">2013-09-19T13:54:54Z</dcterms:modified>
</cp:coreProperties>
</file>