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7"/>
  </p:notesMasterIdLst>
  <p:sldIdLst>
    <p:sldId id="83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S" id="{0A28073B-D444-4FCA-92EA-1D491BBAC208}">
          <p14:sldIdLst>
            <p14:sldId id="8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483" userDrawn="1">
          <p15:clr>
            <a:srgbClr val="A4A3A4"/>
          </p15:clr>
        </p15:guide>
        <p15:guide id="4" pos="7197" userDrawn="1">
          <p15:clr>
            <a:srgbClr val="A4A3A4"/>
          </p15:clr>
        </p15:guide>
        <p15:guide id="5" orient="horz" pos="320" userDrawn="1">
          <p15:clr>
            <a:srgbClr val="A4A3A4"/>
          </p15:clr>
        </p15:guide>
        <p15:guide id="6" orient="horz" pos="4042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271D42"/>
    <a:srgbClr val="FF3333"/>
    <a:srgbClr val="000066"/>
    <a:srgbClr val="FF3432"/>
    <a:srgbClr val="FF8989"/>
    <a:srgbClr val="000046"/>
    <a:srgbClr val="FFE3E3"/>
    <a:srgbClr val="000065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E4DA8-65F7-468E-96BA-6CE24BB1B06A}" v="22" dt="2021-10-05T08:58:08.667"/>
    <p1510:client id="{B2A33267-FD43-4CB9-B00D-1037C784A632}" v="1" dt="2021-10-05T14:58:29.5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>
        <p:guide orient="horz" pos="2160"/>
        <p:guide pos="3864"/>
        <p:guide pos="483"/>
        <p:guide pos="7197"/>
        <p:guide orient="horz" pos="320"/>
        <p:guide orient="horz" pos="4042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Naiseh" userId="250f8cb9-7c85-4830-ac0c-155661de297c" providerId="ADAL" clId="{6ACE4DA8-65F7-468E-96BA-6CE24BB1B06A}"/>
    <pc:docChg chg="modSld">
      <pc:chgData name="Mohammad Naiseh" userId="250f8cb9-7c85-4830-ac0c-155661de297c" providerId="ADAL" clId="{6ACE4DA8-65F7-468E-96BA-6CE24BB1B06A}" dt="2021-10-05T08:58:08.667" v="21"/>
      <pc:docMkLst>
        <pc:docMk/>
      </pc:docMkLst>
      <pc:sldChg chg="modAnim">
        <pc:chgData name="Mohammad Naiseh" userId="250f8cb9-7c85-4830-ac0c-155661de297c" providerId="ADAL" clId="{6ACE4DA8-65F7-468E-96BA-6CE24BB1B06A}" dt="2021-10-05T08:57:41.804" v="12"/>
        <pc:sldMkLst>
          <pc:docMk/>
          <pc:sldMk cId="3222023657" sldId="857"/>
        </pc:sldMkLst>
      </pc:sldChg>
      <pc:sldChg chg="modAnim">
        <pc:chgData name="Mohammad Naiseh" userId="250f8cb9-7c85-4830-ac0c-155661de297c" providerId="ADAL" clId="{6ACE4DA8-65F7-468E-96BA-6CE24BB1B06A}" dt="2021-10-05T08:57:18.682" v="4"/>
        <pc:sldMkLst>
          <pc:docMk/>
          <pc:sldMk cId="2294851641" sldId="858"/>
        </pc:sldMkLst>
      </pc:sldChg>
      <pc:sldChg chg="modAnim">
        <pc:chgData name="Mohammad Naiseh" userId="250f8cb9-7c85-4830-ac0c-155661de297c" providerId="ADAL" clId="{6ACE4DA8-65F7-468E-96BA-6CE24BB1B06A}" dt="2021-10-05T08:58:08.667" v="21"/>
        <pc:sldMkLst>
          <pc:docMk/>
          <pc:sldMk cId="2584224647" sldId="859"/>
        </pc:sldMkLst>
      </pc:sldChg>
    </pc:docChg>
  </pc:docChgLst>
  <pc:docChgLst>
    <pc:chgData name="Mohammad Naiseh" userId="250f8cb9-7c85-4830-ac0c-155661de297c" providerId="ADAL" clId="{B2A33267-FD43-4CB9-B00D-1037C784A632}"/>
    <pc:docChg chg="undo custSel addSld delSld modSld modSection">
      <pc:chgData name="Mohammad Naiseh" userId="250f8cb9-7c85-4830-ac0c-155661de297c" providerId="ADAL" clId="{B2A33267-FD43-4CB9-B00D-1037C784A632}" dt="2021-10-05T14:58:32.884" v="15" actId="478"/>
      <pc:docMkLst>
        <pc:docMk/>
      </pc:docMkLst>
      <pc:sldChg chg="del">
        <pc:chgData name="Mohammad Naiseh" userId="250f8cb9-7c85-4830-ac0c-155661de297c" providerId="ADAL" clId="{B2A33267-FD43-4CB9-B00D-1037C784A632}" dt="2021-10-05T14:58:14.721" v="9" actId="47"/>
        <pc:sldMkLst>
          <pc:docMk/>
          <pc:sldMk cId="3840229098" sldId="326"/>
        </pc:sldMkLst>
      </pc:sldChg>
      <pc:sldChg chg="del">
        <pc:chgData name="Mohammad Naiseh" userId="250f8cb9-7c85-4830-ac0c-155661de297c" providerId="ADAL" clId="{B2A33267-FD43-4CB9-B00D-1037C784A632}" dt="2021-10-05T14:58:13.580" v="1" actId="47"/>
        <pc:sldMkLst>
          <pc:docMk/>
          <pc:sldMk cId="661698906" sldId="366"/>
        </pc:sldMkLst>
      </pc:sldChg>
      <pc:sldChg chg="delSp add del mod">
        <pc:chgData name="Mohammad Naiseh" userId="250f8cb9-7c85-4830-ac0c-155661de297c" providerId="ADAL" clId="{B2A33267-FD43-4CB9-B00D-1037C784A632}" dt="2021-10-05T14:58:32.884" v="15" actId="478"/>
        <pc:sldMkLst>
          <pc:docMk/>
          <pc:sldMk cId="2520439497" sldId="839"/>
        </pc:sldMkLst>
        <pc:spChg chg="del">
          <ac:chgData name="Mohammad Naiseh" userId="250f8cb9-7c85-4830-ac0c-155661de297c" providerId="ADAL" clId="{B2A33267-FD43-4CB9-B00D-1037C784A632}" dt="2021-10-05T14:58:32.884" v="15" actId="478"/>
          <ac:spMkLst>
            <pc:docMk/>
            <pc:sldMk cId="2520439497" sldId="839"/>
            <ac:spMk id="2" creationId="{ED2F011E-D037-462E-8658-A4D9F558A687}"/>
          </ac:spMkLst>
        </pc:spChg>
        <pc:spChg chg="del">
          <ac:chgData name="Mohammad Naiseh" userId="250f8cb9-7c85-4830-ac0c-155661de297c" providerId="ADAL" clId="{B2A33267-FD43-4CB9-B00D-1037C784A632}" dt="2021-10-05T14:58:29.564" v="14" actId="478"/>
          <ac:spMkLst>
            <pc:docMk/>
            <pc:sldMk cId="2520439497" sldId="839"/>
            <ac:spMk id="3" creationId="{E8E6F1EC-1F50-45C0-BD43-6F30AFD7FC3F}"/>
          </ac:spMkLst>
        </pc:spChg>
        <pc:spChg chg="del">
          <ac:chgData name="Mohammad Naiseh" userId="250f8cb9-7c85-4830-ac0c-155661de297c" providerId="ADAL" clId="{B2A33267-FD43-4CB9-B00D-1037C784A632}" dt="2021-10-05T14:58:26.985" v="13" actId="478"/>
          <ac:spMkLst>
            <pc:docMk/>
            <pc:sldMk cId="2520439497" sldId="839"/>
            <ac:spMk id="4" creationId="{BA1204F2-7390-40ED-AF61-D932726182F2}"/>
          </ac:spMkLst>
        </pc:spChg>
        <pc:picChg chg="del">
          <ac:chgData name="Mohammad Naiseh" userId="250f8cb9-7c85-4830-ac0c-155661de297c" providerId="ADAL" clId="{B2A33267-FD43-4CB9-B00D-1037C784A632}" dt="2021-10-05T14:58:29.564" v="14" actId="478"/>
          <ac:picMkLst>
            <pc:docMk/>
            <pc:sldMk cId="2520439497" sldId="839"/>
            <ac:picMk id="5" creationId="{2BCBF215-7622-4387-91CA-11A79859ED3B}"/>
          </ac:picMkLst>
        </pc:picChg>
      </pc:sldChg>
      <pc:sldChg chg="del">
        <pc:chgData name="Mohammad Naiseh" userId="250f8cb9-7c85-4830-ac0c-155661de297c" providerId="ADAL" clId="{B2A33267-FD43-4CB9-B00D-1037C784A632}" dt="2021-10-05T14:58:13.836" v="3" actId="47"/>
        <pc:sldMkLst>
          <pc:docMk/>
          <pc:sldMk cId="2273117005" sldId="850"/>
        </pc:sldMkLst>
      </pc:sldChg>
      <pc:sldChg chg="del">
        <pc:chgData name="Mohammad Naiseh" userId="250f8cb9-7c85-4830-ac0c-155661de297c" providerId="ADAL" clId="{B2A33267-FD43-4CB9-B00D-1037C784A632}" dt="2021-10-05T14:58:13.955" v="4" actId="47"/>
        <pc:sldMkLst>
          <pc:docMk/>
          <pc:sldMk cId="1278635784" sldId="851"/>
        </pc:sldMkLst>
      </pc:sldChg>
      <pc:sldChg chg="del">
        <pc:chgData name="Mohammad Naiseh" userId="250f8cb9-7c85-4830-ac0c-155661de297c" providerId="ADAL" clId="{B2A33267-FD43-4CB9-B00D-1037C784A632}" dt="2021-10-05T14:58:13.249" v="0" actId="47"/>
        <pc:sldMkLst>
          <pc:docMk/>
          <pc:sldMk cId="0" sldId="853"/>
        </pc:sldMkLst>
      </pc:sldChg>
      <pc:sldChg chg="del">
        <pc:chgData name="Mohammad Naiseh" userId="250f8cb9-7c85-4830-ac0c-155661de297c" providerId="ADAL" clId="{B2A33267-FD43-4CB9-B00D-1037C784A632}" dt="2021-10-05T14:58:13.661" v="2" actId="47"/>
        <pc:sldMkLst>
          <pc:docMk/>
          <pc:sldMk cId="3937241140" sldId="854"/>
        </pc:sldMkLst>
      </pc:sldChg>
      <pc:sldChg chg="del">
        <pc:chgData name="Mohammad Naiseh" userId="250f8cb9-7c85-4830-ac0c-155661de297c" providerId="ADAL" clId="{B2A33267-FD43-4CB9-B00D-1037C784A632}" dt="2021-10-05T14:58:14.131" v="5" actId="47"/>
        <pc:sldMkLst>
          <pc:docMk/>
          <pc:sldMk cId="2005983381" sldId="855"/>
        </pc:sldMkLst>
      </pc:sldChg>
      <pc:sldChg chg="del">
        <pc:chgData name="Mohammad Naiseh" userId="250f8cb9-7c85-4830-ac0c-155661de297c" providerId="ADAL" clId="{B2A33267-FD43-4CB9-B00D-1037C784A632}" dt="2021-10-05T14:58:14.428" v="7" actId="47"/>
        <pc:sldMkLst>
          <pc:docMk/>
          <pc:sldMk cId="3222023657" sldId="857"/>
        </pc:sldMkLst>
      </pc:sldChg>
      <pc:sldChg chg="del">
        <pc:chgData name="Mohammad Naiseh" userId="250f8cb9-7c85-4830-ac0c-155661de297c" providerId="ADAL" clId="{B2A33267-FD43-4CB9-B00D-1037C784A632}" dt="2021-10-05T14:58:14.277" v="6" actId="47"/>
        <pc:sldMkLst>
          <pc:docMk/>
          <pc:sldMk cId="2294851641" sldId="858"/>
        </pc:sldMkLst>
      </pc:sldChg>
      <pc:sldChg chg="del">
        <pc:chgData name="Mohammad Naiseh" userId="250f8cb9-7c85-4830-ac0c-155661de297c" providerId="ADAL" clId="{B2A33267-FD43-4CB9-B00D-1037C784A632}" dt="2021-10-05T14:58:14.552" v="8" actId="47"/>
        <pc:sldMkLst>
          <pc:docMk/>
          <pc:sldMk cId="2584224647" sldId="859"/>
        </pc:sldMkLst>
      </pc:sldChg>
      <pc:sldMasterChg chg="delSldLayout">
        <pc:chgData name="Mohammad Naiseh" userId="250f8cb9-7c85-4830-ac0c-155661de297c" providerId="ADAL" clId="{B2A33267-FD43-4CB9-B00D-1037C784A632}" dt="2021-10-05T14:58:13.249" v="0" actId="47"/>
        <pc:sldMasterMkLst>
          <pc:docMk/>
          <pc:sldMasterMk cId="2869443591" sldId="2147483648"/>
        </pc:sldMasterMkLst>
        <pc:sldLayoutChg chg="del">
          <pc:chgData name="Mohammad Naiseh" userId="250f8cb9-7c85-4830-ac0c-155661de297c" providerId="ADAL" clId="{B2A33267-FD43-4CB9-B00D-1037C784A632}" dt="2021-10-05T14:58:13.249" v="0" actId="47"/>
          <pc:sldLayoutMkLst>
            <pc:docMk/>
            <pc:sldMasterMk cId="2869443591" sldId="2147483648"/>
            <pc:sldLayoutMk cId="1063055261" sldId="214748366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13F31-4603-49B0-A684-79BCAEED07A3}" type="datetimeFigureOut">
              <a:rPr lang="en-ID" smtClean="0"/>
              <a:t>05/10/2021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A1C88-FF30-426D-9B8F-4AC7293010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8207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0B73-4220-4703-8B4D-4EBA85764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65580-D7A0-44D9-A3C3-70BE88E50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CF0A-DD80-4949-A4D7-B1785F65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05/10/2021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A918C-E64E-4A3F-889B-49BCF29C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6D6B-80D8-4606-8190-4106A6A2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24F9ED8-7AEC-428D-A560-299D9B3603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4272" y="242480"/>
            <a:ext cx="1739110" cy="69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02607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5F69-9D40-407F-A3E7-1493159F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38A0-2D17-4071-9133-66EA7EE6A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CA16-9752-4EA7-838F-5027F0F8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05/10/2021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809B-8894-4C9C-A01C-109B4910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24F1E-DA23-40BC-AA47-6C355997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435547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6EF66-0C72-4387-82BC-A5BC5BC4F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F91D6-A836-4FEA-8B29-8859AC82D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5B705-6362-4C01-9EC3-910EF017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05/10/2021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D48D1-AF3A-4481-B3F2-2E3E3913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276A-4DF5-4DD9-961A-0AC1AACE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1970666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44BC9-7755-4232-80F6-3236548F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138A-1253-4F79-AE3A-502755E49651}" type="datetimeFigureOut">
              <a:rPr lang="en-ID" smtClean="0"/>
              <a:t>05/10/2021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1C738-AD9D-45D8-A219-CEC81DCD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319F6-D00D-4516-AAEC-86CE4F75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970-A35D-4983-AB32-BF5083AB2D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0901377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34B6-7A0E-4875-AEEA-1F03F38B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D976-012D-4222-AD69-A20FBBC3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EF47B-0899-42D9-9564-F612FBD6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05/10/2021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06E85-E373-4F19-BE69-493CD65E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0930-1D44-4820-B8C9-5E384833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E242E49-FCFC-4AF8-92E8-8E2AE230A4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4272" y="242480"/>
            <a:ext cx="1739110" cy="69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84278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13221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2315-F5B3-4CD4-B482-9A7B8221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68F2-B30D-4401-8FD7-79A4176D5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7AE66-696F-47F9-8B44-61507EA76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E6CAC-8EDD-434A-B083-AD5DE74F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05/10/2021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114D1-1509-41EF-8640-29F90033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896BC-B20E-4818-9C67-0E271EFE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3172483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5BDA-7D7F-4AE4-9B7F-7649B20C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C3229-A694-427F-AE45-68E81DE9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7499F-AB2C-46BB-8BFA-A7B6A9828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E9100-EF0F-438E-886F-4199A189B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ADE10-33A3-46BA-84AC-FE524FE48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924B2-8CA1-4D7D-8594-932435C4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05/10/2021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CD5D7-E1AA-44F9-ABE8-0B9CB1A5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120C1-51B9-4FCE-9CED-E6874017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2114313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AFCE-DBF2-4A7C-ABA6-5BF9629E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2F19F-C20B-4255-ACF6-E3DED54B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05/10/2021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A8219-71C5-4AF6-9AE3-0057A23F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45056-3152-439C-8BBE-9FFBCA0D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F519BF5-F0D7-4658-B58D-0AD41493A4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4272" y="242480"/>
            <a:ext cx="1739110" cy="69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6123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E6DC5-496A-4C43-BF27-01C5D030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5EB15-0665-49DD-AEC0-F2C94441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87573D3-1086-4130-97B5-DF2E29890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4272" y="242480"/>
            <a:ext cx="1739110" cy="69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75062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281F-E994-46FE-B8A5-A9314221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1D1C-E54F-4A14-A34C-F9E46755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469A3-2069-4F5A-A10A-701AF0FA5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8D866-FD8F-469C-A4B5-8D64879C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05/10/2021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8F02B-6180-4C85-AA69-C42F745A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C3116-6E01-4854-8DD6-F6FC98B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7074247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2520-C24B-44C7-AC69-30F175A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C3349-A205-40BC-B36E-6183CC353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7DD66-5598-4EEB-9B15-8439EB2A1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560A2-4A67-4321-9EC1-9175B8BF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05/10/2021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81514-DA4A-4210-BB87-01459854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6940-58AC-47D1-8CA6-3D9F618C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947021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E0DCF52-1755-4506-963E-E4327A972E7C}"/>
              </a:ext>
            </a:extLst>
          </p:cNvPr>
          <p:cNvSpPr txBox="1"/>
          <p:nvPr userDrawn="1"/>
        </p:nvSpPr>
        <p:spPr>
          <a:xfrm>
            <a:off x="0" y="6527800"/>
            <a:ext cx="12192000" cy="3302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ID">
              <a:sym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A8AF3-6E99-4A98-B88C-A7C900E01E28}"/>
              </a:ext>
            </a:extLst>
          </p:cNvPr>
          <p:cNvSpPr txBox="1"/>
          <p:nvPr userDrawn="1"/>
        </p:nvSpPr>
        <p:spPr>
          <a:xfrm>
            <a:off x="11425238" y="6527800"/>
            <a:ext cx="766762" cy="330200"/>
          </a:xfrm>
          <a:prstGeom prst="rect">
            <a:avLst/>
          </a:prstGeom>
          <a:gradFill flip="none" rotWithShape="1">
            <a:gsLst>
              <a:gs pos="0">
                <a:srgbClr val="FF5851"/>
              </a:gs>
              <a:gs pos="100000">
                <a:srgbClr val="FD1E5F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ID">
              <a:sym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DC08D-321A-4B67-B400-9CCC23222E28}"/>
              </a:ext>
            </a:extLst>
          </p:cNvPr>
          <p:cNvSpPr txBox="1"/>
          <p:nvPr userDrawn="1"/>
        </p:nvSpPr>
        <p:spPr>
          <a:xfrm>
            <a:off x="11419593" y="6615956"/>
            <a:ext cx="576215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ID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 </a:t>
            </a:r>
            <a:fld id="{81CD4187-F6B9-434F-87FC-3DDBF66CA81C}" type="slidenum">
              <a:rPr lang="en-ID" sz="1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ID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7834B5-8546-4C39-9343-972B32B14C2B}"/>
              </a:ext>
            </a:extLst>
          </p:cNvPr>
          <p:cNvSpPr txBox="1"/>
          <p:nvPr userDrawn="1"/>
        </p:nvSpPr>
        <p:spPr>
          <a:xfrm>
            <a:off x="766763" y="266700"/>
            <a:ext cx="528637" cy="45719"/>
          </a:xfrm>
          <a:prstGeom prst="rect">
            <a:avLst/>
          </a:prstGeom>
          <a:gradFill>
            <a:gsLst>
              <a:gs pos="0">
                <a:srgbClr val="FF5851"/>
              </a:gs>
              <a:gs pos="100000">
                <a:srgbClr val="FD1E5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ID">
              <a:sym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65590C-F778-47F9-92EE-6F3D79414254}"/>
              </a:ext>
            </a:extLst>
          </p:cNvPr>
          <p:cNvSpPr txBox="1"/>
          <p:nvPr userDrawn="1"/>
        </p:nvSpPr>
        <p:spPr>
          <a:xfrm>
            <a:off x="1340644" y="266700"/>
            <a:ext cx="45719" cy="45719"/>
          </a:xfrm>
          <a:prstGeom prst="rect">
            <a:avLst/>
          </a:prstGeom>
          <a:solidFill>
            <a:srgbClr val="271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ID"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44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4F4C6-6539-4BB3-9A3D-386C571A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A670F-8143-4DCA-994A-56C215365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6AB7C-7BD3-49F8-A063-7751CD981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7138A-1253-4F79-AE3A-502755E49651}" type="datetimeFigureOut">
              <a:rPr lang="en-ID" smtClean="0"/>
              <a:t>05/10/2021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C9DDF-4716-41C7-A047-ECC23BBFA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1D040-3657-4D4D-830C-CF2F77DCE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EC970-A35D-4983-AB32-BF5083AB2D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374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43949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08c3f4d-88c6-4454-9e42-7c2092309416">
      <UserInfo>
        <DisplayName>Age Chapman</DisplayName>
        <AccountId>30</AccountId>
        <AccountType/>
      </UserInfo>
      <UserInfo>
        <DisplayName>Diana Eccles</DisplayName>
        <AccountId>24</AccountId>
        <AccountType/>
      </UserInfo>
      <UserInfo>
        <DisplayName>Christine Evers</DisplayName>
        <AccountId>43</AccountId>
        <AccountType/>
      </UserInfo>
      <UserInfo>
        <DisplayName>James Scanlan</DisplayName>
        <AccountId>53</AccountId>
        <AccountType/>
      </UserInfo>
      <UserInfo>
        <DisplayName>Carly Kind</DisplayName>
        <AccountId>80</AccountId>
        <AccountType/>
      </UserInfo>
      <UserInfo>
        <DisplayName>marion.oswald</DisplayName>
        <AccountId>98</AccountId>
        <AccountType/>
      </UserInfo>
      <UserInfo>
        <DisplayName>j.stilgoe</DisplayName>
        <AccountId>100</AccountId>
        <AccountType/>
      </UserInfo>
      <UserInfo>
        <DisplayName>Adrian Woolard</DisplayName>
        <AccountId>105</AccountId>
        <AccountType/>
      </UserInfo>
      <UserInfo>
        <DisplayName>tom.rodden</DisplayName>
        <AccountId>106</AccountId>
        <AccountType/>
      </UserInfo>
      <UserInfo>
        <DisplayName>indra.joshi</DisplayName>
        <AccountId>95</AccountId>
        <AccountType/>
      </UserInfo>
      <UserInfo>
        <DisplayName>Alvin Wilby</DisplayName>
        <AccountId>94</AccountId>
        <AccountType/>
      </UserInfo>
      <UserInfo>
        <DisplayName>David Bossens</DisplayName>
        <AccountId>174</AccountId>
        <AccountType/>
      </UserInfo>
      <UserInfo>
        <DisplayName>Hastie, Helen</DisplayName>
        <AccountId>61</AccountId>
        <AccountType/>
      </UserInfo>
      <UserInfo>
        <DisplayName>justyna.lisinska</DisplayName>
        <AccountId>179</AccountId>
        <AccountType/>
      </UserInfo>
      <UserInfo>
        <DisplayName>Mousavi, Mohammadreza (Prof.)</DisplayName>
        <AccountId>62</AccountId>
        <AccountType/>
      </UserInfo>
      <UserInfo>
        <DisplayName>Shane Windsor</DisplayName>
        <AccountId>63</AccountId>
        <AccountType/>
      </UserInfo>
      <UserInfo>
        <DisplayName>RAMAMOORTHY Ram</DisplayName>
        <AccountId>64</AccountId>
        <AccountType/>
      </UserInfo>
      <UserInfo>
        <DisplayName>Suri, Neeraj</DisplayName>
        <AccountId>65</AccountId>
        <AccountType/>
      </UserInfo>
      <UserInfo>
        <DisplayName>radu.calinescu</DisplayName>
        <AccountId>66</AccountId>
        <AccountType/>
      </UserInfo>
      <UserInfo>
        <DisplayName>Mousavi, Mohammad</DisplayName>
        <AccountId>203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B12BF7F49EED47B379973DBF70A045" ma:contentTypeVersion="14" ma:contentTypeDescription="Create a new document." ma:contentTypeScope="" ma:versionID="1442e8ddb24b43a1edb3a1c27e83c0b7">
  <xsd:schema xmlns:xsd="http://www.w3.org/2001/XMLSchema" xmlns:xs="http://www.w3.org/2001/XMLSchema" xmlns:p="http://schemas.microsoft.com/office/2006/metadata/properties" xmlns:ns2="5af911ba-7f14-4c9c-bce6-382e597a883f" xmlns:ns3="208c3f4d-88c6-4454-9e42-7c2092309416" targetNamespace="http://schemas.microsoft.com/office/2006/metadata/properties" ma:root="true" ma:fieldsID="de76f805046e8744a452d584f6120836" ns2:_="" ns3:_="">
    <xsd:import namespace="5af911ba-7f14-4c9c-bce6-382e597a883f"/>
    <xsd:import namespace="208c3f4d-88c6-4454-9e42-7c20923094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911ba-7f14-4c9c-bce6-382e597a88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c3f4d-88c6-4454-9e42-7c209230941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BFEAC2-2416-43D6-A3BD-C77E75E485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19A9DD-3A96-4741-8228-9DDA14DF2884}">
  <ds:schemaRefs>
    <ds:schemaRef ds:uri="http://schemas.microsoft.com/office/2006/documentManagement/types"/>
    <ds:schemaRef ds:uri="208c3f4d-88c6-4454-9e42-7c2092309416"/>
    <ds:schemaRef ds:uri="http://purl.org/dc/dcmitype/"/>
    <ds:schemaRef ds:uri="http://schemas.microsoft.com/office/infopath/2007/PartnerControls"/>
    <ds:schemaRef ds:uri="http://www.w3.org/XML/1998/namespace"/>
    <ds:schemaRef ds:uri="5af911ba-7f14-4c9c-bce6-382e597a883f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9E64FF7-86D2-4F19-B2D9-1838C09972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f911ba-7f14-4c9c-bce6-382e597a883f"/>
    <ds:schemaRef ds:uri="208c3f4d-88c6-4454-9e42-7c20923094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24slides5</dc:creator>
  <cp:lastModifiedBy>Mohammad Naiseh</cp:lastModifiedBy>
  <cp:revision>2</cp:revision>
  <dcterms:created xsi:type="dcterms:W3CDTF">2020-07-24T07:13:15Z</dcterms:created>
  <dcterms:modified xsi:type="dcterms:W3CDTF">2021-10-05T14:58:35Z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0x01010084B12BF7F49EED47B379973DBF70A045</vt:lpwstr>
  </property>
</Properties>
</file>