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7"/>
  </p:notesMasterIdLst>
  <p:sldIdLst>
    <p:sldId id="83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S" id="{0A28073B-D444-4FCA-92EA-1D491BBAC208}">
          <p14:sldIdLst>
            <p14:sldId id="8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83" userDrawn="1">
          <p15:clr>
            <a:srgbClr val="A4A3A4"/>
          </p15:clr>
        </p15:guide>
        <p15:guide id="4" pos="7197" userDrawn="1">
          <p15:clr>
            <a:srgbClr val="A4A3A4"/>
          </p15:clr>
        </p15:guide>
        <p15:guide id="5" orient="horz" pos="320" userDrawn="1">
          <p15:clr>
            <a:srgbClr val="A4A3A4"/>
          </p15:clr>
        </p15:guide>
        <p15:guide id="6" orient="horz" pos="404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5F"/>
    <a:srgbClr val="C81025"/>
    <a:srgbClr val="FFFFFF"/>
    <a:srgbClr val="FF002B"/>
    <a:srgbClr val="C00021"/>
    <a:srgbClr val="800016"/>
    <a:srgbClr val="000065"/>
    <a:srgbClr val="800080"/>
    <a:srgbClr val="FF3333"/>
    <a:srgbClr val="271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96E834-AA79-4F2F-B64C-A67BB720C39C}" v="13" dt="2021-11-01T13:11:51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64"/>
        <p:guide pos="483"/>
        <p:guide pos="7197"/>
        <p:guide orient="horz" pos="320"/>
        <p:guide orient="horz" pos="4042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Naiseh" userId="250f8cb9-7c85-4830-ac0c-155661de297c" providerId="ADAL" clId="{6ACE4DA8-65F7-468E-96BA-6CE24BB1B06A}"/>
    <pc:docChg chg="modSld">
      <pc:chgData name="Mohammad Naiseh" userId="250f8cb9-7c85-4830-ac0c-155661de297c" providerId="ADAL" clId="{6ACE4DA8-65F7-468E-96BA-6CE24BB1B06A}" dt="2021-10-05T08:58:08.667" v="21"/>
      <pc:docMkLst>
        <pc:docMk/>
      </pc:docMkLst>
      <pc:sldChg chg="modAnim">
        <pc:chgData name="Mohammad Naiseh" userId="250f8cb9-7c85-4830-ac0c-155661de297c" providerId="ADAL" clId="{6ACE4DA8-65F7-468E-96BA-6CE24BB1B06A}" dt="2021-10-05T08:57:41.804" v="12"/>
        <pc:sldMkLst>
          <pc:docMk/>
          <pc:sldMk cId="3222023657" sldId="857"/>
        </pc:sldMkLst>
      </pc:sldChg>
      <pc:sldChg chg="modAnim">
        <pc:chgData name="Mohammad Naiseh" userId="250f8cb9-7c85-4830-ac0c-155661de297c" providerId="ADAL" clId="{6ACE4DA8-65F7-468E-96BA-6CE24BB1B06A}" dt="2021-10-05T08:57:18.682" v="4"/>
        <pc:sldMkLst>
          <pc:docMk/>
          <pc:sldMk cId="2294851641" sldId="858"/>
        </pc:sldMkLst>
      </pc:sldChg>
      <pc:sldChg chg="modAnim">
        <pc:chgData name="Mohammad Naiseh" userId="250f8cb9-7c85-4830-ac0c-155661de297c" providerId="ADAL" clId="{6ACE4DA8-65F7-468E-96BA-6CE24BB1B06A}" dt="2021-10-05T08:58:08.667" v="21"/>
        <pc:sldMkLst>
          <pc:docMk/>
          <pc:sldMk cId="2584224647" sldId="859"/>
        </pc:sldMkLst>
      </pc:sldChg>
    </pc:docChg>
  </pc:docChgLst>
  <pc:docChgLst>
    <pc:chgData name="Mohammad Naiseh" userId="250f8cb9-7c85-4830-ac0c-155661de297c" providerId="ADAL" clId="{CD96E834-AA79-4F2F-B64C-A67BB720C39C}"/>
    <pc:docChg chg="undo custSel modSld">
      <pc:chgData name="Mohammad Naiseh" userId="250f8cb9-7c85-4830-ac0c-155661de297c" providerId="ADAL" clId="{CD96E834-AA79-4F2F-B64C-A67BB720C39C}" dt="2021-11-02T08:45:09.937" v="1554" actId="1076"/>
      <pc:docMkLst>
        <pc:docMk/>
      </pc:docMkLst>
      <pc:sldChg chg="addSp delSp modSp mod">
        <pc:chgData name="Mohammad Naiseh" userId="250f8cb9-7c85-4830-ac0c-155661de297c" providerId="ADAL" clId="{CD96E834-AA79-4F2F-B64C-A67BB720C39C}" dt="2021-11-02T08:45:09.937" v="1554" actId="1076"/>
        <pc:sldMkLst>
          <pc:docMk/>
          <pc:sldMk cId="2520439497" sldId="839"/>
        </pc:sldMkLst>
        <pc:spChg chg="add mod">
          <ac:chgData name="Mohammad Naiseh" userId="250f8cb9-7c85-4830-ac0c-155661de297c" providerId="ADAL" clId="{CD96E834-AA79-4F2F-B64C-A67BB720C39C}" dt="2021-11-01T13:29:32.200" v="1407" actId="207"/>
          <ac:spMkLst>
            <pc:docMk/>
            <pc:sldMk cId="2520439497" sldId="839"/>
            <ac:spMk id="2" creationId="{06248D44-CA21-4C23-8E1C-352D9EDE1FCD}"/>
          </ac:spMkLst>
        </pc:spChg>
        <pc:spChg chg="mod">
          <ac:chgData name="Mohammad Naiseh" userId="250f8cb9-7c85-4830-ac0c-155661de297c" providerId="ADAL" clId="{CD96E834-AA79-4F2F-B64C-A67BB720C39C}" dt="2021-11-01T13:28:41.952" v="1400" actId="207"/>
          <ac:spMkLst>
            <pc:docMk/>
            <pc:sldMk cId="2520439497" sldId="839"/>
            <ac:spMk id="4" creationId="{5C6D956D-A483-43B1-94FE-FFC60AE51776}"/>
          </ac:spMkLst>
        </pc:spChg>
        <pc:spChg chg="mod">
          <ac:chgData name="Mohammad Naiseh" userId="250f8cb9-7c85-4830-ac0c-155661de297c" providerId="ADAL" clId="{CD96E834-AA79-4F2F-B64C-A67BB720C39C}" dt="2021-11-01T13:28:41.952" v="1400" actId="207"/>
          <ac:spMkLst>
            <pc:docMk/>
            <pc:sldMk cId="2520439497" sldId="839"/>
            <ac:spMk id="5" creationId="{D4A643F3-1848-4187-9EC2-0D65246BC4E4}"/>
          </ac:spMkLst>
        </pc:spChg>
        <pc:spChg chg="mod">
          <ac:chgData name="Mohammad Naiseh" userId="250f8cb9-7c85-4830-ac0c-155661de297c" providerId="ADAL" clId="{CD96E834-AA79-4F2F-B64C-A67BB720C39C}" dt="2021-11-01T13:28:41.952" v="1400" actId="207"/>
          <ac:spMkLst>
            <pc:docMk/>
            <pc:sldMk cId="2520439497" sldId="839"/>
            <ac:spMk id="6" creationId="{B5464919-0468-4399-B317-5FF8D1ACB5CD}"/>
          </ac:spMkLst>
        </pc:spChg>
        <pc:spChg chg="mod">
          <ac:chgData name="Mohammad Naiseh" userId="250f8cb9-7c85-4830-ac0c-155661de297c" providerId="ADAL" clId="{CD96E834-AA79-4F2F-B64C-A67BB720C39C}" dt="2021-11-01T13:28:28.320" v="1398" actId="207"/>
          <ac:spMkLst>
            <pc:docMk/>
            <pc:sldMk cId="2520439497" sldId="839"/>
            <ac:spMk id="8" creationId="{6BECFC8E-A9BE-461C-AB85-2580BD25CFDA}"/>
          </ac:spMkLst>
        </pc:spChg>
        <pc:spChg chg="mod">
          <ac:chgData name="Mohammad Naiseh" userId="250f8cb9-7c85-4830-ac0c-155661de297c" providerId="ADAL" clId="{CD96E834-AA79-4F2F-B64C-A67BB720C39C}" dt="2021-11-01T13:28:28.320" v="1398" actId="207"/>
          <ac:spMkLst>
            <pc:docMk/>
            <pc:sldMk cId="2520439497" sldId="839"/>
            <ac:spMk id="9" creationId="{2030B33C-8C0D-40EE-B859-5FD68C57BD41}"/>
          </ac:spMkLst>
        </pc:spChg>
        <pc:spChg chg="mod">
          <ac:chgData name="Mohammad Naiseh" userId="250f8cb9-7c85-4830-ac0c-155661de297c" providerId="ADAL" clId="{CD96E834-AA79-4F2F-B64C-A67BB720C39C}" dt="2021-11-01T13:28:38.470" v="1399" actId="207"/>
          <ac:spMkLst>
            <pc:docMk/>
            <pc:sldMk cId="2520439497" sldId="839"/>
            <ac:spMk id="11" creationId="{964A9721-DC38-45A4-9261-1C212AC1334D}"/>
          </ac:spMkLst>
        </pc:spChg>
        <pc:spChg chg="mod">
          <ac:chgData name="Mohammad Naiseh" userId="250f8cb9-7c85-4830-ac0c-155661de297c" providerId="ADAL" clId="{CD96E834-AA79-4F2F-B64C-A67BB720C39C}" dt="2021-11-01T13:28:38.470" v="1399" actId="207"/>
          <ac:spMkLst>
            <pc:docMk/>
            <pc:sldMk cId="2520439497" sldId="839"/>
            <ac:spMk id="12" creationId="{FD14DFBC-4B1A-4ABD-ACBF-5C64E874C3D2}"/>
          </ac:spMkLst>
        </pc:spChg>
        <pc:spChg chg="mod">
          <ac:chgData name="Mohammad Naiseh" userId="250f8cb9-7c85-4830-ac0c-155661de297c" providerId="ADAL" clId="{CD96E834-AA79-4F2F-B64C-A67BB720C39C}" dt="2021-11-01T13:28:38.470" v="1399" actId="207"/>
          <ac:spMkLst>
            <pc:docMk/>
            <pc:sldMk cId="2520439497" sldId="839"/>
            <ac:spMk id="13" creationId="{A1BA1755-6FD6-40D7-9C62-B5C987F7D040}"/>
          </ac:spMkLst>
        </pc:spChg>
        <pc:spChg chg="mod">
          <ac:chgData name="Mohammad Naiseh" userId="250f8cb9-7c85-4830-ac0c-155661de297c" providerId="ADAL" clId="{CD96E834-AA79-4F2F-B64C-A67BB720C39C}" dt="2021-11-01T13:28:17.533" v="1395" actId="207"/>
          <ac:spMkLst>
            <pc:docMk/>
            <pc:sldMk cId="2520439497" sldId="839"/>
            <ac:spMk id="15" creationId="{2430E665-C182-4925-ACCB-9D93E6830DD4}"/>
          </ac:spMkLst>
        </pc:spChg>
        <pc:spChg chg="mod">
          <ac:chgData name="Mohammad Naiseh" userId="250f8cb9-7c85-4830-ac0c-155661de297c" providerId="ADAL" clId="{CD96E834-AA79-4F2F-B64C-A67BB720C39C}" dt="2021-11-01T13:28:17.533" v="1395" actId="207"/>
          <ac:spMkLst>
            <pc:docMk/>
            <pc:sldMk cId="2520439497" sldId="839"/>
            <ac:spMk id="16" creationId="{D83B2D62-E732-4565-932D-2676B66D2A54}"/>
          </ac:spMkLst>
        </pc:spChg>
        <pc:spChg chg="mod">
          <ac:chgData name="Mohammad Naiseh" userId="250f8cb9-7c85-4830-ac0c-155661de297c" providerId="ADAL" clId="{CD96E834-AA79-4F2F-B64C-A67BB720C39C}" dt="2021-11-01T13:28:17.533" v="1395" actId="207"/>
          <ac:spMkLst>
            <pc:docMk/>
            <pc:sldMk cId="2520439497" sldId="839"/>
            <ac:spMk id="17" creationId="{F4238702-C09F-4C46-A5B1-B05E7B87E89A}"/>
          </ac:spMkLst>
        </pc:spChg>
        <pc:spChg chg="add mod">
          <ac:chgData name="Mohammad Naiseh" userId="250f8cb9-7c85-4830-ac0c-155661de297c" providerId="ADAL" clId="{CD96E834-AA79-4F2F-B64C-A67BB720C39C}" dt="2021-11-01T13:09:31.667" v="1141" actId="1076"/>
          <ac:spMkLst>
            <pc:docMk/>
            <pc:sldMk cId="2520439497" sldId="839"/>
            <ac:spMk id="18" creationId="{756C174A-24F8-4B86-B270-246B73CAEA4E}"/>
          </ac:spMkLst>
        </pc:spChg>
        <pc:spChg chg="add mod">
          <ac:chgData name="Mohammad Naiseh" userId="250f8cb9-7c85-4830-ac0c-155661de297c" providerId="ADAL" clId="{CD96E834-AA79-4F2F-B64C-A67BB720C39C}" dt="2021-11-01T13:09:31.667" v="1141" actId="1076"/>
          <ac:spMkLst>
            <pc:docMk/>
            <pc:sldMk cId="2520439497" sldId="839"/>
            <ac:spMk id="19" creationId="{353F7AA6-71C3-43E6-8528-2B5EA71A536F}"/>
          </ac:spMkLst>
        </pc:spChg>
        <pc:spChg chg="add mod">
          <ac:chgData name="Mohammad Naiseh" userId="250f8cb9-7c85-4830-ac0c-155661de297c" providerId="ADAL" clId="{CD96E834-AA79-4F2F-B64C-A67BB720C39C}" dt="2021-11-01T13:09:31.667" v="1141" actId="1076"/>
          <ac:spMkLst>
            <pc:docMk/>
            <pc:sldMk cId="2520439497" sldId="839"/>
            <ac:spMk id="20" creationId="{9FBA8CAA-0CF8-4AE7-AE9F-7C47E4521243}"/>
          </ac:spMkLst>
        </pc:spChg>
        <pc:spChg chg="add mod">
          <ac:chgData name="Mohammad Naiseh" userId="250f8cb9-7c85-4830-ac0c-155661de297c" providerId="ADAL" clId="{CD96E834-AA79-4F2F-B64C-A67BB720C39C}" dt="2021-11-01T13:09:31.667" v="1141" actId="1076"/>
          <ac:spMkLst>
            <pc:docMk/>
            <pc:sldMk cId="2520439497" sldId="839"/>
            <ac:spMk id="21" creationId="{75393DB4-CA80-4DF3-9C4D-84CE527FBADD}"/>
          </ac:spMkLst>
        </pc:spChg>
        <pc:spChg chg="mod">
          <ac:chgData name="Mohammad Naiseh" userId="250f8cb9-7c85-4830-ac0c-155661de297c" providerId="ADAL" clId="{CD96E834-AA79-4F2F-B64C-A67BB720C39C}" dt="2021-11-01T13:28:51.189" v="1401" actId="207"/>
          <ac:spMkLst>
            <pc:docMk/>
            <pc:sldMk cId="2520439497" sldId="839"/>
            <ac:spMk id="23" creationId="{E35D4375-12FE-40E7-BA06-9CA43C5B5BC7}"/>
          </ac:spMkLst>
        </pc:spChg>
        <pc:spChg chg="mod">
          <ac:chgData name="Mohammad Naiseh" userId="250f8cb9-7c85-4830-ac0c-155661de297c" providerId="ADAL" clId="{CD96E834-AA79-4F2F-B64C-A67BB720C39C}" dt="2021-11-01T13:03:54.732" v="1135" actId="1076"/>
          <ac:spMkLst>
            <pc:docMk/>
            <pc:sldMk cId="2520439497" sldId="839"/>
            <ac:spMk id="24" creationId="{E45A7A5E-5DE3-4833-BEB8-5466D781EA9A}"/>
          </ac:spMkLst>
        </pc:spChg>
        <pc:spChg chg="add mod">
          <ac:chgData name="Mohammad Naiseh" userId="250f8cb9-7c85-4830-ac0c-155661de297c" providerId="ADAL" clId="{CD96E834-AA79-4F2F-B64C-A67BB720C39C}" dt="2021-11-01T13:29:01.232" v="1402" actId="207"/>
          <ac:spMkLst>
            <pc:docMk/>
            <pc:sldMk cId="2520439497" sldId="839"/>
            <ac:spMk id="25" creationId="{8603B2A6-2814-4323-980D-211305183BBF}"/>
          </ac:spMkLst>
        </pc:spChg>
        <pc:spChg chg="add mod">
          <ac:chgData name="Mohammad Naiseh" userId="250f8cb9-7c85-4830-ac0c-155661de297c" providerId="ADAL" clId="{CD96E834-AA79-4F2F-B64C-A67BB720C39C}" dt="2021-11-01T13:29:04.823" v="1403" actId="207"/>
          <ac:spMkLst>
            <pc:docMk/>
            <pc:sldMk cId="2520439497" sldId="839"/>
            <ac:spMk id="26" creationId="{D14E971F-75FB-480E-AE1B-00DD4BC904D2}"/>
          </ac:spMkLst>
        </pc:spChg>
        <pc:spChg chg="add mod">
          <ac:chgData name="Mohammad Naiseh" userId="250f8cb9-7c85-4830-ac0c-155661de297c" providerId="ADAL" clId="{CD96E834-AA79-4F2F-B64C-A67BB720C39C}" dt="2021-11-01T13:29:11.418" v="1404" actId="207"/>
          <ac:spMkLst>
            <pc:docMk/>
            <pc:sldMk cId="2520439497" sldId="839"/>
            <ac:spMk id="27" creationId="{83162303-A997-4AF0-A68D-21F2B4AD7361}"/>
          </ac:spMkLst>
        </pc:spChg>
        <pc:spChg chg="add mod">
          <ac:chgData name="Mohammad Naiseh" userId="250f8cb9-7c85-4830-ac0c-155661de297c" providerId="ADAL" clId="{CD96E834-AA79-4F2F-B64C-A67BB720C39C}" dt="2021-11-01T13:09:31.667" v="1141" actId="1076"/>
          <ac:spMkLst>
            <pc:docMk/>
            <pc:sldMk cId="2520439497" sldId="839"/>
            <ac:spMk id="28" creationId="{291C58A8-3ADB-4900-8320-7D4D47040082}"/>
          </ac:spMkLst>
        </pc:spChg>
        <pc:spChg chg="add mod">
          <ac:chgData name="Mohammad Naiseh" userId="250f8cb9-7c85-4830-ac0c-155661de297c" providerId="ADAL" clId="{CD96E834-AA79-4F2F-B64C-A67BB720C39C}" dt="2021-11-01T13:09:31.667" v="1141" actId="1076"/>
          <ac:spMkLst>
            <pc:docMk/>
            <pc:sldMk cId="2520439497" sldId="839"/>
            <ac:spMk id="29" creationId="{C2290E4C-BC88-4DE4-8172-E6283E9EB6F3}"/>
          </ac:spMkLst>
        </pc:spChg>
        <pc:spChg chg="add mod">
          <ac:chgData name="Mohammad Naiseh" userId="250f8cb9-7c85-4830-ac0c-155661de297c" providerId="ADAL" clId="{CD96E834-AA79-4F2F-B64C-A67BB720C39C}" dt="2021-11-01T13:09:31.667" v="1141" actId="1076"/>
          <ac:spMkLst>
            <pc:docMk/>
            <pc:sldMk cId="2520439497" sldId="839"/>
            <ac:spMk id="30" creationId="{397DF8F0-6889-4C78-A46D-D6A076AF4687}"/>
          </ac:spMkLst>
        </pc:spChg>
        <pc:spChg chg="add mod">
          <ac:chgData name="Mohammad Naiseh" userId="250f8cb9-7c85-4830-ac0c-155661de297c" providerId="ADAL" clId="{CD96E834-AA79-4F2F-B64C-A67BB720C39C}" dt="2021-11-01T13:09:31.667" v="1141" actId="1076"/>
          <ac:spMkLst>
            <pc:docMk/>
            <pc:sldMk cId="2520439497" sldId="839"/>
            <ac:spMk id="31" creationId="{A42DE211-836A-4037-B9FC-436627DBA4D3}"/>
          </ac:spMkLst>
        </pc:spChg>
        <pc:spChg chg="add mod">
          <ac:chgData name="Mohammad Naiseh" userId="250f8cb9-7c85-4830-ac0c-155661de297c" providerId="ADAL" clId="{CD96E834-AA79-4F2F-B64C-A67BB720C39C}" dt="2021-11-01T13:09:31.667" v="1141" actId="1076"/>
          <ac:spMkLst>
            <pc:docMk/>
            <pc:sldMk cId="2520439497" sldId="839"/>
            <ac:spMk id="32" creationId="{7E9EC85E-D7F9-4C45-86E6-84CEA580951E}"/>
          </ac:spMkLst>
        </pc:spChg>
        <pc:spChg chg="add mod">
          <ac:chgData name="Mohammad Naiseh" userId="250f8cb9-7c85-4830-ac0c-155661de297c" providerId="ADAL" clId="{CD96E834-AA79-4F2F-B64C-A67BB720C39C}" dt="2021-11-01T13:09:31.667" v="1141" actId="1076"/>
          <ac:spMkLst>
            <pc:docMk/>
            <pc:sldMk cId="2520439497" sldId="839"/>
            <ac:spMk id="33" creationId="{0552D6D1-B81A-4DAF-A39F-AE524A147666}"/>
          </ac:spMkLst>
        </pc:spChg>
        <pc:spChg chg="add mod">
          <ac:chgData name="Mohammad Naiseh" userId="250f8cb9-7c85-4830-ac0c-155661de297c" providerId="ADAL" clId="{CD96E834-AA79-4F2F-B64C-A67BB720C39C}" dt="2021-11-01T13:09:31.667" v="1141" actId="1076"/>
          <ac:spMkLst>
            <pc:docMk/>
            <pc:sldMk cId="2520439497" sldId="839"/>
            <ac:spMk id="40" creationId="{20DC36F7-0C10-4EA5-AC19-DCF817F12991}"/>
          </ac:spMkLst>
        </pc:spChg>
        <pc:spChg chg="add del mod">
          <ac:chgData name="Mohammad Naiseh" userId="250f8cb9-7c85-4830-ac0c-155661de297c" providerId="ADAL" clId="{CD96E834-AA79-4F2F-B64C-A67BB720C39C}" dt="2021-11-01T12:41:42.962" v="95"/>
          <ac:spMkLst>
            <pc:docMk/>
            <pc:sldMk cId="2520439497" sldId="839"/>
            <ac:spMk id="41" creationId="{EF8B3677-020A-480F-92AC-72159EA79605}"/>
          </ac:spMkLst>
        </pc:spChg>
        <pc:spChg chg="add del mod">
          <ac:chgData name="Mohammad Naiseh" userId="250f8cb9-7c85-4830-ac0c-155661de297c" providerId="ADAL" clId="{CD96E834-AA79-4F2F-B64C-A67BB720C39C}" dt="2021-11-01T13:14:07.703" v="1335" actId="478"/>
          <ac:spMkLst>
            <pc:docMk/>
            <pc:sldMk cId="2520439497" sldId="839"/>
            <ac:spMk id="42" creationId="{6FAB74DF-DE45-4B06-BEFB-77DD6BB4C8A4}"/>
          </ac:spMkLst>
        </pc:spChg>
        <pc:spChg chg="mod">
          <ac:chgData name="Mohammad Naiseh" userId="250f8cb9-7c85-4830-ac0c-155661de297c" providerId="ADAL" clId="{CD96E834-AA79-4F2F-B64C-A67BB720C39C}" dt="2021-11-01T14:50:08.173" v="1408" actId="207"/>
          <ac:spMkLst>
            <pc:docMk/>
            <pc:sldMk cId="2520439497" sldId="839"/>
            <ac:spMk id="43" creationId="{D6D15F99-4DB3-46FA-8DE4-49E9160C7CF9}"/>
          </ac:spMkLst>
        </pc:spChg>
        <pc:spChg chg="mod">
          <ac:chgData name="Mohammad Naiseh" userId="250f8cb9-7c85-4830-ac0c-155661de297c" providerId="ADAL" clId="{CD96E834-AA79-4F2F-B64C-A67BB720C39C}" dt="2021-11-01T14:50:08.173" v="1408" actId="207"/>
          <ac:spMkLst>
            <pc:docMk/>
            <pc:sldMk cId="2520439497" sldId="839"/>
            <ac:spMk id="45" creationId="{2DC0E26A-2D4A-4528-A90A-7C1B6D5392FB}"/>
          </ac:spMkLst>
        </pc:spChg>
        <pc:spChg chg="add del mod">
          <ac:chgData name="Mohammad Naiseh" userId="250f8cb9-7c85-4830-ac0c-155661de297c" providerId="ADAL" clId="{CD96E834-AA79-4F2F-B64C-A67BB720C39C}" dt="2021-11-02T08:42:48.737" v="1412" actId="478"/>
          <ac:spMkLst>
            <pc:docMk/>
            <pc:sldMk cId="2520439497" sldId="839"/>
            <ac:spMk id="47" creationId="{6860C59D-4815-4E66-9C88-DADF14C97FB4}"/>
          </ac:spMkLst>
        </pc:spChg>
        <pc:spChg chg="add del mod">
          <ac:chgData name="Mohammad Naiseh" userId="250f8cb9-7c85-4830-ac0c-155661de297c" providerId="ADAL" clId="{CD96E834-AA79-4F2F-B64C-A67BB720C39C}" dt="2021-11-02T08:42:50.472" v="1413" actId="478"/>
          <ac:spMkLst>
            <pc:docMk/>
            <pc:sldMk cId="2520439497" sldId="839"/>
            <ac:spMk id="49" creationId="{E36FE3D8-1A35-418A-AD66-5C48254ECF99}"/>
          </ac:spMkLst>
        </pc:spChg>
        <pc:spChg chg="mod">
          <ac:chgData name="Mohammad Naiseh" userId="250f8cb9-7c85-4830-ac0c-155661de297c" providerId="ADAL" clId="{CD96E834-AA79-4F2F-B64C-A67BB720C39C}" dt="2021-11-01T14:50:11.650" v="1409" actId="207"/>
          <ac:spMkLst>
            <pc:docMk/>
            <pc:sldMk cId="2520439497" sldId="839"/>
            <ac:spMk id="51" creationId="{45EC56F8-2C06-4CAF-A5D5-48982AB4D3B2}"/>
          </ac:spMkLst>
        </pc:spChg>
        <pc:spChg chg="mod">
          <ac:chgData name="Mohammad Naiseh" userId="250f8cb9-7c85-4830-ac0c-155661de297c" providerId="ADAL" clId="{CD96E834-AA79-4F2F-B64C-A67BB720C39C}" dt="2021-11-02T08:42:30.881" v="1410"/>
          <ac:spMkLst>
            <pc:docMk/>
            <pc:sldMk cId="2520439497" sldId="839"/>
            <ac:spMk id="52" creationId="{D8D20A57-2E41-4609-A08A-671DB47BB818}"/>
          </ac:spMkLst>
        </pc:spChg>
        <pc:spChg chg="add mod">
          <ac:chgData name="Mohammad Naiseh" userId="250f8cb9-7c85-4830-ac0c-155661de297c" providerId="ADAL" clId="{CD96E834-AA79-4F2F-B64C-A67BB720C39C}" dt="2021-11-02T08:43:06.929" v="1416" actId="1076"/>
          <ac:spMkLst>
            <pc:docMk/>
            <pc:sldMk cId="2520439497" sldId="839"/>
            <ac:spMk id="53" creationId="{9BF76D05-E3C1-41D1-85F6-E101D97FB0A7}"/>
          </ac:spMkLst>
        </pc:spChg>
        <pc:spChg chg="add mod">
          <ac:chgData name="Mohammad Naiseh" userId="250f8cb9-7c85-4830-ac0c-155661de297c" providerId="ADAL" clId="{CD96E834-AA79-4F2F-B64C-A67BB720C39C}" dt="2021-11-02T08:45:09.937" v="1554" actId="1076"/>
          <ac:spMkLst>
            <pc:docMk/>
            <pc:sldMk cId="2520439497" sldId="839"/>
            <ac:spMk id="54" creationId="{6322ED28-641F-4B99-BAC7-4D3A27C9754E}"/>
          </ac:spMkLst>
        </pc:spChg>
        <pc:grpChg chg="add mod">
          <ac:chgData name="Mohammad Naiseh" userId="250f8cb9-7c85-4830-ac0c-155661de297c" providerId="ADAL" clId="{CD96E834-AA79-4F2F-B64C-A67BB720C39C}" dt="2021-11-01T13:28:41.952" v="1400" actId="207"/>
          <ac:grpSpMkLst>
            <pc:docMk/>
            <pc:sldMk cId="2520439497" sldId="839"/>
            <ac:grpSpMk id="3" creationId="{5C5B0F36-C478-4669-96D6-95D856C7FBDC}"/>
          </ac:grpSpMkLst>
        </pc:grpChg>
        <pc:grpChg chg="add mod">
          <ac:chgData name="Mohammad Naiseh" userId="250f8cb9-7c85-4830-ac0c-155661de297c" providerId="ADAL" clId="{CD96E834-AA79-4F2F-B64C-A67BB720C39C}" dt="2021-11-01T13:28:28.320" v="1398" actId="207"/>
          <ac:grpSpMkLst>
            <pc:docMk/>
            <pc:sldMk cId="2520439497" sldId="839"/>
            <ac:grpSpMk id="7" creationId="{4020B8B6-55DE-4147-BC6D-5B573771476E}"/>
          </ac:grpSpMkLst>
        </pc:grpChg>
        <pc:grpChg chg="add mod">
          <ac:chgData name="Mohammad Naiseh" userId="250f8cb9-7c85-4830-ac0c-155661de297c" providerId="ADAL" clId="{CD96E834-AA79-4F2F-B64C-A67BB720C39C}" dt="2021-11-01T13:28:38.470" v="1399" actId="207"/>
          <ac:grpSpMkLst>
            <pc:docMk/>
            <pc:sldMk cId="2520439497" sldId="839"/>
            <ac:grpSpMk id="10" creationId="{95E5B021-3744-43AE-B80A-499233A01D66}"/>
          </ac:grpSpMkLst>
        </pc:grpChg>
        <pc:grpChg chg="add mod">
          <ac:chgData name="Mohammad Naiseh" userId="250f8cb9-7c85-4830-ac0c-155661de297c" providerId="ADAL" clId="{CD96E834-AA79-4F2F-B64C-A67BB720C39C}" dt="2021-11-01T13:28:17.533" v="1395" actId="207"/>
          <ac:grpSpMkLst>
            <pc:docMk/>
            <pc:sldMk cId="2520439497" sldId="839"/>
            <ac:grpSpMk id="14" creationId="{1EC7E48B-33D8-4AD1-964B-26FC459FFA6D}"/>
          </ac:grpSpMkLst>
        </pc:grpChg>
        <pc:grpChg chg="add mod">
          <ac:chgData name="Mohammad Naiseh" userId="250f8cb9-7c85-4830-ac0c-155661de297c" providerId="ADAL" clId="{CD96E834-AA79-4F2F-B64C-A67BB720C39C}" dt="2021-11-01T13:09:31.667" v="1141" actId="1076"/>
          <ac:grpSpMkLst>
            <pc:docMk/>
            <pc:sldMk cId="2520439497" sldId="839"/>
            <ac:grpSpMk id="22" creationId="{A8D0A8E3-F17B-4131-92CD-AA807F3909B8}"/>
          </ac:grpSpMkLst>
        </pc:grpChg>
        <pc:grpChg chg="add del mod">
          <ac:chgData name="Mohammad Naiseh" userId="250f8cb9-7c85-4830-ac0c-155661de297c" providerId="ADAL" clId="{CD96E834-AA79-4F2F-B64C-A67BB720C39C}" dt="2021-11-02T08:42:48.011" v="1411" actId="478"/>
          <ac:grpSpMkLst>
            <pc:docMk/>
            <pc:sldMk cId="2520439497" sldId="839"/>
            <ac:grpSpMk id="41" creationId="{104D5A47-92DA-4492-8959-3690AB481C30}"/>
          </ac:grpSpMkLst>
        </pc:grpChg>
        <pc:grpChg chg="add mod">
          <ac:chgData name="Mohammad Naiseh" userId="250f8cb9-7c85-4830-ac0c-155661de297c" providerId="ADAL" clId="{CD96E834-AA79-4F2F-B64C-A67BB720C39C}" dt="2021-11-02T08:43:06.929" v="1416" actId="1076"/>
          <ac:grpSpMkLst>
            <pc:docMk/>
            <pc:sldMk cId="2520439497" sldId="839"/>
            <ac:grpSpMk id="50" creationId="{386FABB9-7A6B-419E-AB9B-41F506872468}"/>
          </ac:grpSpMkLst>
        </pc:grpChg>
        <pc:picChg chg="add del mod">
          <ac:chgData name="Mohammad Naiseh" userId="250f8cb9-7c85-4830-ac0c-155661de297c" providerId="ADAL" clId="{CD96E834-AA79-4F2F-B64C-A67BB720C39C}" dt="2021-11-01T12:55:51.753" v="916" actId="478"/>
          <ac:picMkLst>
            <pc:docMk/>
            <pc:sldMk cId="2520439497" sldId="839"/>
            <ac:picMk id="34" creationId="{2F47EC5B-0C37-4286-979B-594D34942F43}"/>
          </ac:picMkLst>
        </pc:picChg>
        <pc:picChg chg="add mod">
          <ac:chgData name="Mohammad Naiseh" userId="250f8cb9-7c85-4830-ac0c-155661de297c" providerId="ADAL" clId="{CD96E834-AA79-4F2F-B64C-A67BB720C39C}" dt="2021-11-01T13:09:31.667" v="1141" actId="1076"/>
          <ac:picMkLst>
            <pc:docMk/>
            <pc:sldMk cId="2520439497" sldId="839"/>
            <ac:picMk id="35" creationId="{C3F8E729-1A1D-4857-80B8-FA2A2AFB4A63}"/>
          </ac:picMkLst>
        </pc:picChg>
        <pc:picChg chg="add mod">
          <ac:chgData name="Mohammad Naiseh" userId="250f8cb9-7c85-4830-ac0c-155661de297c" providerId="ADAL" clId="{CD96E834-AA79-4F2F-B64C-A67BB720C39C}" dt="2021-11-01T13:09:31.667" v="1141" actId="1076"/>
          <ac:picMkLst>
            <pc:docMk/>
            <pc:sldMk cId="2520439497" sldId="839"/>
            <ac:picMk id="36" creationId="{8B6B731C-97E6-45F3-BC62-AFD6E72EA172}"/>
          </ac:picMkLst>
        </pc:picChg>
        <pc:picChg chg="add del mod">
          <ac:chgData name="Mohammad Naiseh" userId="250f8cb9-7c85-4830-ac0c-155661de297c" providerId="ADAL" clId="{CD96E834-AA79-4F2F-B64C-A67BB720C39C}" dt="2021-11-01T12:56:34.273" v="925" actId="478"/>
          <ac:picMkLst>
            <pc:docMk/>
            <pc:sldMk cId="2520439497" sldId="839"/>
            <ac:picMk id="37" creationId="{AC8782A9-D3DB-42C9-916F-D0917C650926}"/>
          </ac:picMkLst>
        </pc:picChg>
        <pc:picChg chg="add del mod">
          <ac:chgData name="Mohammad Naiseh" userId="250f8cb9-7c85-4830-ac0c-155661de297c" providerId="ADAL" clId="{CD96E834-AA79-4F2F-B64C-A67BB720C39C}" dt="2021-11-01T12:56:32.402" v="924" actId="478"/>
          <ac:picMkLst>
            <pc:docMk/>
            <pc:sldMk cId="2520439497" sldId="839"/>
            <ac:picMk id="38" creationId="{4470ECE8-BC99-4343-9E9E-916D43350A39}"/>
          </ac:picMkLst>
        </pc:picChg>
        <pc:picChg chg="add del mod">
          <ac:chgData name="Mohammad Naiseh" userId="250f8cb9-7c85-4830-ac0c-155661de297c" providerId="ADAL" clId="{CD96E834-AA79-4F2F-B64C-A67BB720C39C}" dt="2021-11-01T12:56:30.517" v="923" actId="478"/>
          <ac:picMkLst>
            <pc:docMk/>
            <pc:sldMk cId="2520439497" sldId="839"/>
            <ac:picMk id="39" creationId="{1504E295-64B8-4ECF-ABA5-01D4C3029203}"/>
          </ac:picMkLst>
        </pc:picChg>
        <pc:picChg chg="add mod">
          <ac:chgData name="Mohammad Naiseh" userId="250f8cb9-7c85-4830-ac0c-155661de297c" providerId="ADAL" clId="{CD96E834-AA79-4F2F-B64C-A67BB720C39C}" dt="2021-11-01T13:09:31.667" v="1141" actId="1076"/>
          <ac:picMkLst>
            <pc:docMk/>
            <pc:sldMk cId="2520439497" sldId="839"/>
            <ac:picMk id="44" creationId="{A1A1A15F-F854-4326-AA07-11CE21F2A2E6}"/>
          </ac:picMkLst>
        </pc:picChg>
        <pc:picChg chg="add mod">
          <ac:chgData name="Mohammad Naiseh" userId="250f8cb9-7c85-4830-ac0c-155661de297c" providerId="ADAL" clId="{CD96E834-AA79-4F2F-B64C-A67BB720C39C}" dt="2021-11-01T13:09:31.667" v="1141" actId="1076"/>
          <ac:picMkLst>
            <pc:docMk/>
            <pc:sldMk cId="2520439497" sldId="839"/>
            <ac:picMk id="46" creationId="{7463241C-582D-47E8-893A-1D75314BC58D}"/>
          </ac:picMkLst>
        </pc:picChg>
        <pc:picChg chg="add mod">
          <ac:chgData name="Mohammad Naiseh" userId="250f8cb9-7c85-4830-ac0c-155661de297c" providerId="ADAL" clId="{CD96E834-AA79-4F2F-B64C-A67BB720C39C}" dt="2021-11-01T13:09:31.667" v="1141" actId="1076"/>
          <ac:picMkLst>
            <pc:docMk/>
            <pc:sldMk cId="2520439497" sldId="839"/>
            <ac:picMk id="48" creationId="{1EAC39E8-85D4-4DD3-B75C-CAB65D98392D}"/>
          </ac:picMkLst>
        </pc:picChg>
      </pc:sldChg>
    </pc:docChg>
  </pc:docChgLst>
  <pc:docChgLst>
    <pc:chgData name="Mohammad Naiseh" userId="250f8cb9-7c85-4830-ac0c-155661de297c" providerId="ADAL" clId="{B2A33267-FD43-4CB9-B00D-1037C784A632}"/>
    <pc:docChg chg="undo custSel addSld delSld modSld modSection">
      <pc:chgData name="Mohammad Naiseh" userId="250f8cb9-7c85-4830-ac0c-155661de297c" providerId="ADAL" clId="{B2A33267-FD43-4CB9-B00D-1037C784A632}" dt="2021-10-05T14:58:32.884" v="15" actId="478"/>
      <pc:docMkLst>
        <pc:docMk/>
      </pc:docMkLst>
      <pc:sldChg chg="del">
        <pc:chgData name="Mohammad Naiseh" userId="250f8cb9-7c85-4830-ac0c-155661de297c" providerId="ADAL" clId="{B2A33267-FD43-4CB9-B00D-1037C784A632}" dt="2021-10-05T14:58:14.721" v="9" actId="47"/>
        <pc:sldMkLst>
          <pc:docMk/>
          <pc:sldMk cId="3840229098" sldId="326"/>
        </pc:sldMkLst>
      </pc:sldChg>
      <pc:sldChg chg="del">
        <pc:chgData name="Mohammad Naiseh" userId="250f8cb9-7c85-4830-ac0c-155661de297c" providerId="ADAL" clId="{B2A33267-FD43-4CB9-B00D-1037C784A632}" dt="2021-10-05T14:58:13.580" v="1" actId="47"/>
        <pc:sldMkLst>
          <pc:docMk/>
          <pc:sldMk cId="661698906" sldId="366"/>
        </pc:sldMkLst>
      </pc:sldChg>
      <pc:sldChg chg="delSp add del mod">
        <pc:chgData name="Mohammad Naiseh" userId="250f8cb9-7c85-4830-ac0c-155661de297c" providerId="ADAL" clId="{B2A33267-FD43-4CB9-B00D-1037C784A632}" dt="2021-10-05T14:58:32.884" v="15" actId="478"/>
        <pc:sldMkLst>
          <pc:docMk/>
          <pc:sldMk cId="2520439497" sldId="839"/>
        </pc:sldMkLst>
        <pc:spChg chg="del">
          <ac:chgData name="Mohammad Naiseh" userId="250f8cb9-7c85-4830-ac0c-155661de297c" providerId="ADAL" clId="{B2A33267-FD43-4CB9-B00D-1037C784A632}" dt="2021-10-05T14:58:32.884" v="15" actId="478"/>
          <ac:spMkLst>
            <pc:docMk/>
            <pc:sldMk cId="2520439497" sldId="839"/>
            <ac:spMk id="2" creationId="{ED2F011E-D037-462E-8658-A4D9F558A687}"/>
          </ac:spMkLst>
        </pc:spChg>
        <pc:spChg chg="del">
          <ac:chgData name="Mohammad Naiseh" userId="250f8cb9-7c85-4830-ac0c-155661de297c" providerId="ADAL" clId="{B2A33267-FD43-4CB9-B00D-1037C784A632}" dt="2021-10-05T14:58:29.564" v="14" actId="478"/>
          <ac:spMkLst>
            <pc:docMk/>
            <pc:sldMk cId="2520439497" sldId="839"/>
            <ac:spMk id="3" creationId="{E8E6F1EC-1F50-45C0-BD43-6F30AFD7FC3F}"/>
          </ac:spMkLst>
        </pc:spChg>
        <pc:spChg chg="del">
          <ac:chgData name="Mohammad Naiseh" userId="250f8cb9-7c85-4830-ac0c-155661de297c" providerId="ADAL" clId="{B2A33267-FD43-4CB9-B00D-1037C784A632}" dt="2021-10-05T14:58:26.985" v="13" actId="478"/>
          <ac:spMkLst>
            <pc:docMk/>
            <pc:sldMk cId="2520439497" sldId="839"/>
            <ac:spMk id="4" creationId="{BA1204F2-7390-40ED-AF61-D932726182F2}"/>
          </ac:spMkLst>
        </pc:spChg>
        <pc:picChg chg="del">
          <ac:chgData name="Mohammad Naiseh" userId="250f8cb9-7c85-4830-ac0c-155661de297c" providerId="ADAL" clId="{B2A33267-FD43-4CB9-B00D-1037C784A632}" dt="2021-10-05T14:58:29.564" v="14" actId="478"/>
          <ac:picMkLst>
            <pc:docMk/>
            <pc:sldMk cId="2520439497" sldId="839"/>
            <ac:picMk id="5" creationId="{2BCBF215-7622-4387-91CA-11A79859ED3B}"/>
          </ac:picMkLst>
        </pc:picChg>
      </pc:sldChg>
      <pc:sldChg chg="del">
        <pc:chgData name="Mohammad Naiseh" userId="250f8cb9-7c85-4830-ac0c-155661de297c" providerId="ADAL" clId="{B2A33267-FD43-4CB9-B00D-1037C784A632}" dt="2021-10-05T14:58:13.836" v="3" actId="47"/>
        <pc:sldMkLst>
          <pc:docMk/>
          <pc:sldMk cId="2273117005" sldId="850"/>
        </pc:sldMkLst>
      </pc:sldChg>
      <pc:sldChg chg="del">
        <pc:chgData name="Mohammad Naiseh" userId="250f8cb9-7c85-4830-ac0c-155661de297c" providerId="ADAL" clId="{B2A33267-FD43-4CB9-B00D-1037C784A632}" dt="2021-10-05T14:58:13.955" v="4" actId="47"/>
        <pc:sldMkLst>
          <pc:docMk/>
          <pc:sldMk cId="1278635784" sldId="851"/>
        </pc:sldMkLst>
      </pc:sldChg>
      <pc:sldChg chg="del">
        <pc:chgData name="Mohammad Naiseh" userId="250f8cb9-7c85-4830-ac0c-155661de297c" providerId="ADAL" clId="{B2A33267-FD43-4CB9-B00D-1037C784A632}" dt="2021-10-05T14:58:13.249" v="0" actId="47"/>
        <pc:sldMkLst>
          <pc:docMk/>
          <pc:sldMk cId="0" sldId="853"/>
        </pc:sldMkLst>
      </pc:sldChg>
      <pc:sldChg chg="del">
        <pc:chgData name="Mohammad Naiseh" userId="250f8cb9-7c85-4830-ac0c-155661de297c" providerId="ADAL" clId="{B2A33267-FD43-4CB9-B00D-1037C784A632}" dt="2021-10-05T14:58:13.661" v="2" actId="47"/>
        <pc:sldMkLst>
          <pc:docMk/>
          <pc:sldMk cId="3937241140" sldId="854"/>
        </pc:sldMkLst>
      </pc:sldChg>
      <pc:sldChg chg="del">
        <pc:chgData name="Mohammad Naiseh" userId="250f8cb9-7c85-4830-ac0c-155661de297c" providerId="ADAL" clId="{B2A33267-FD43-4CB9-B00D-1037C784A632}" dt="2021-10-05T14:58:14.131" v="5" actId="47"/>
        <pc:sldMkLst>
          <pc:docMk/>
          <pc:sldMk cId="2005983381" sldId="855"/>
        </pc:sldMkLst>
      </pc:sldChg>
      <pc:sldChg chg="del">
        <pc:chgData name="Mohammad Naiseh" userId="250f8cb9-7c85-4830-ac0c-155661de297c" providerId="ADAL" clId="{B2A33267-FD43-4CB9-B00D-1037C784A632}" dt="2021-10-05T14:58:14.428" v="7" actId="47"/>
        <pc:sldMkLst>
          <pc:docMk/>
          <pc:sldMk cId="3222023657" sldId="857"/>
        </pc:sldMkLst>
      </pc:sldChg>
      <pc:sldChg chg="del">
        <pc:chgData name="Mohammad Naiseh" userId="250f8cb9-7c85-4830-ac0c-155661de297c" providerId="ADAL" clId="{B2A33267-FD43-4CB9-B00D-1037C784A632}" dt="2021-10-05T14:58:14.277" v="6" actId="47"/>
        <pc:sldMkLst>
          <pc:docMk/>
          <pc:sldMk cId="2294851641" sldId="858"/>
        </pc:sldMkLst>
      </pc:sldChg>
      <pc:sldChg chg="del">
        <pc:chgData name="Mohammad Naiseh" userId="250f8cb9-7c85-4830-ac0c-155661de297c" providerId="ADAL" clId="{B2A33267-FD43-4CB9-B00D-1037C784A632}" dt="2021-10-05T14:58:14.552" v="8" actId="47"/>
        <pc:sldMkLst>
          <pc:docMk/>
          <pc:sldMk cId="2584224647" sldId="859"/>
        </pc:sldMkLst>
      </pc:sldChg>
      <pc:sldMasterChg chg="delSldLayout">
        <pc:chgData name="Mohammad Naiseh" userId="250f8cb9-7c85-4830-ac0c-155661de297c" providerId="ADAL" clId="{B2A33267-FD43-4CB9-B00D-1037C784A632}" dt="2021-10-05T14:58:13.249" v="0" actId="47"/>
        <pc:sldMasterMkLst>
          <pc:docMk/>
          <pc:sldMasterMk cId="2869443591" sldId="2147483648"/>
        </pc:sldMasterMkLst>
        <pc:sldLayoutChg chg="del">
          <pc:chgData name="Mohammad Naiseh" userId="250f8cb9-7c85-4830-ac0c-155661de297c" providerId="ADAL" clId="{B2A33267-FD43-4CB9-B00D-1037C784A632}" dt="2021-10-05T14:58:13.249" v="0" actId="47"/>
          <pc:sldLayoutMkLst>
            <pc:docMk/>
            <pc:sldMasterMk cId="2869443591" sldId="2147483648"/>
            <pc:sldLayoutMk cId="1063055261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13F31-4603-49B0-A684-79BCAEED07A3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A1C88-FF30-426D-9B8F-4AC7293010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820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0B73-4220-4703-8B4D-4EBA85764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65580-D7A0-44D9-A3C3-70BE88E50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CF0A-DD80-4949-A4D7-B1785F65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A918C-E64E-4A3F-889B-49BCF29C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6D6B-80D8-4606-8190-4106A6A2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24F9ED8-7AEC-428D-A560-299D9B360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4272" y="242480"/>
            <a:ext cx="1739110" cy="6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0260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5F69-9D40-407F-A3E7-1493159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38A0-2D17-4071-9133-66EA7EE6A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CA16-9752-4EA7-838F-5027F0F8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809B-8894-4C9C-A01C-109B4910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24F1E-DA23-40BC-AA47-6C355997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435547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6EF66-0C72-4387-82BC-A5BC5BC4F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F91D6-A836-4FEA-8B29-8859AC82D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B705-6362-4C01-9EC3-910EF017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D48D1-AF3A-4481-B3F2-2E3E3913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276A-4DF5-4DD9-961A-0AC1AACE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1970666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44BC9-7755-4232-80F6-3236548F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38A-1253-4F79-AE3A-502755E49651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1C738-AD9D-45D8-A219-CEC81DCD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319F6-D00D-4516-AAEC-86CE4F75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970-A35D-4983-AB32-BF5083AB2D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090137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34B6-7A0E-4875-AEEA-1F03F38B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D976-012D-4222-AD69-A20FBBC3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EF47B-0899-42D9-9564-F612FBD6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6E85-E373-4F19-BE69-493CD65E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0930-1D44-4820-B8C9-5E384833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E242E49-FCFC-4AF8-92E8-8E2AE230A4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4272" y="242480"/>
            <a:ext cx="1739110" cy="6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84278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13221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2315-F5B3-4CD4-B482-9A7B8221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68F2-B30D-4401-8FD7-79A4176D5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7AE66-696F-47F9-8B44-61507EA76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E6CAC-8EDD-434A-B083-AD5DE74F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114D1-1509-41EF-8640-29F90033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896BC-B20E-4818-9C67-0E271EFE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317248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5BDA-7D7F-4AE4-9B7F-7649B20C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3229-A694-427F-AE45-68E81DE9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499F-AB2C-46BB-8BFA-A7B6A9828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E9100-EF0F-438E-886F-4199A189B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ADE10-33A3-46BA-84AC-FE524FE48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924B2-8CA1-4D7D-8594-932435C4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CD5D7-E1AA-44F9-ABE8-0B9CB1A5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120C1-51B9-4FCE-9CED-E6874017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211431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AFCE-DBF2-4A7C-ABA6-5BF9629E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2F19F-C20B-4255-ACF6-E3DED54B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A8219-71C5-4AF6-9AE3-0057A23F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45056-3152-439C-8BBE-9FFBCA0D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F519BF5-F0D7-4658-B58D-0AD41493A4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4272" y="242480"/>
            <a:ext cx="1739110" cy="6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6123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E6DC5-496A-4C43-BF27-01C5D030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5EB15-0665-49DD-AEC0-F2C94441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87573D3-1086-4130-97B5-DF2E2989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4272" y="242480"/>
            <a:ext cx="1739110" cy="6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7506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281F-E994-46FE-B8A5-A9314221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1D1C-E54F-4A14-A34C-F9E46755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469A3-2069-4F5A-A10A-701AF0FA5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8D866-FD8F-469C-A4B5-8D64879C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8F02B-6180-4C85-AA69-C42F745A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C3116-6E01-4854-8DD6-F6FC98B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707424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2520-C24B-44C7-AC69-30F175A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C3349-A205-40BC-B36E-6183CC353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DD66-5598-4EEB-9B15-8439EB2A1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560A2-4A67-4321-9EC1-9175B8BF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84E88-1AE0-407B-839F-0963DBFC6731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81514-DA4A-4210-BB87-01459854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6940-58AC-47D1-8CA6-3D9F618C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E821D6-F3F3-4A1A-BEAE-CF78CB35A1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947021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E0DCF52-1755-4506-963E-E4327A972E7C}"/>
              </a:ext>
            </a:extLst>
          </p:cNvPr>
          <p:cNvSpPr txBox="1"/>
          <p:nvPr userDrawn="1"/>
        </p:nvSpPr>
        <p:spPr>
          <a:xfrm>
            <a:off x="0" y="6527800"/>
            <a:ext cx="12192000" cy="3302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ID">
              <a:sym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A8AF3-6E99-4A98-B88C-A7C900E01E28}"/>
              </a:ext>
            </a:extLst>
          </p:cNvPr>
          <p:cNvSpPr txBox="1"/>
          <p:nvPr userDrawn="1"/>
        </p:nvSpPr>
        <p:spPr>
          <a:xfrm>
            <a:off x="11425238" y="6527800"/>
            <a:ext cx="766762" cy="330200"/>
          </a:xfrm>
          <a:prstGeom prst="rect">
            <a:avLst/>
          </a:prstGeom>
          <a:gradFill flip="none" rotWithShape="1">
            <a:gsLst>
              <a:gs pos="0">
                <a:srgbClr val="FF5851"/>
              </a:gs>
              <a:gs pos="100000">
                <a:srgbClr val="FD1E5F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ID">
              <a:sym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DC08D-321A-4B67-B400-9CCC23222E28}"/>
              </a:ext>
            </a:extLst>
          </p:cNvPr>
          <p:cNvSpPr txBox="1"/>
          <p:nvPr userDrawn="1"/>
        </p:nvSpPr>
        <p:spPr>
          <a:xfrm>
            <a:off x="11419593" y="6615956"/>
            <a:ext cx="576215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ID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</a:t>
            </a:r>
            <a:fld id="{81CD4187-F6B9-434F-87FC-3DDBF66CA81C}" type="slidenum">
              <a:rPr lang="en-ID" sz="1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ID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7834B5-8546-4C39-9343-972B32B14C2B}"/>
              </a:ext>
            </a:extLst>
          </p:cNvPr>
          <p:cNvSpPr txBox="1"/>
          <p:nvPr userDrawn="1"/>
        </p:nvSpPr>
        <p:spPr>
          <a:xfrm>
            <a:off x="766763" y="266700"/>
            <a:ext cx="528637" cy="45719"/>
          </a:xfrm>
          <a:prstGeom prst="rect">
            <a:avLst/>
          </a:prstGeom>
          <a:gradFill>
            <a:gsLst>
              <a:gs pos="0">
                <a:srgbClr val="FF5851"/>
              </a:gs>
              <a:gs pos="100000">
                <a:srgbClr val="FD1E5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ID">
              <a:sym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65590C-F778-47F9-92EE-6F3D79414254}"/>
              </a:ext>
            </a:extLst>
          </p:cNvPr>
          <p:cNvSpPr txBox="1"/>
          <p:nvPr userDrawn="1"/>
        </p:nvSpPr>
        <p:spPr>
          <a:xfrm>
            <a:off x="1340644" y="266700"/>
            <a:ext cx="45719" cy="45719"/>
          </a:xfrm>
          <a:prstGeom prst="rect">
            <a:avLst/>
          </a:prstGeom>
          <a:solidFill>
            <a:srgbClr val="271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lvl="1" indent="0">
              <a:buNone/>
            </a:pPr>
            <a:endParaRPr lang="en-ID"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4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4F4C6-6539-4BB3-9A3D-386C571A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A670F-8143-4DCA-994A-56C215365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AB7C-7BD3-49F8-A063-7751CD981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7138A-1253-4F79-AE3A-502755E49651}" type="datetimeFigureOut">
              <a:rPr lang="en-ID" smtClean="0"/>
              <a:t>02/11/2021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C9DDF-4716-41C7-A047-ECC23BBFA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1D040-3657-4D4D-830C-CF2F77DCE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EC970-A35D-4983-AB32-BF5083AB2D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37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8D44-CA21-4C23-8E1C-352D9EDE1FCD}"/>
              </a:ext>
            </a:extLst>
          </p:cNvPr>
          <p:cNvSpPr txBox="1">
            <a:spLocks/>
          </p:cNvSpPr>
          <p:nvPr/>
        </p:nvSpPr>
        <p:spPr>
          <a:xfrm>
            <a:off x="228223" y="324342"/>
            <a:ext cx="9933004" cy="7177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algn="l"/>
            <a:r>
              <a:rPr lang="en-GB" sz="3200" b="1" kern="0" dirty="0" err="1">
                <a:solidFill>
                  <a:srgbClr val="002C5F"/>
                </a:solidFill>
              </a:rPr>
              <a:t>Dr.</a:t>
            </a:r>
            <a:r>
              <a:rPr lang="en-GB" sz="3200" b="1" kern="0" dirty="0">
                <a:solidFill>
                  <a:srgbClr val="002C5F"/>
                </a:solidFill>
              </a:rPr>
              <a:t> Mohammad Naiseh</a:t>
            </a:r>
          </a:p>
          <a:p>
            <a:pPr rtl="0"/>
            <a:r>
              <a:rPr lang="en-GB" sz="1600" dirty="0">
                <a:effectLst/>
                <a:latin typeface="Segoe UI" panose="020B0502040204020203" pitchFamily="34" charset="0"/>
              </a:rPr>
              <a:t>	</a:t>
            </a:r>
            <a:endParaRPr lang="en-GB" sz="3200" b="1" kern="0" dirty="0">
              <a:solidFill>
                <a:srgbClr val="000066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5B0F36-C478-4669-96D6-95D856C7FBDC}"/>
              </a:ext>
            </a:extLst>
          </p:cNvPr>
          <p:cNvGrpSpPr/>
          <p:nvPr/>
        </p:nvGrpSpPr>
        <p:grpSpPr>
          <a:xfrm>
            <a:off x="8629810" y="2306792"/>
            <a:ext cx="2351778" cy="1866900"/>
            <a:chOff x="9092078" y="2209800"/>
            <a:chExt cx="1591582" cy="1866900"/>
          </a:xfrm>
          <a:solidFill>
            <a:srgbClr val="C81025"/>
          </a:solidFill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5C6D956D-A483-43B1-94FE-FFC60AE51776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TextBox 24">
              <a:extLst>
                <a:ext uri="{FF2B5EF4-FFF2-40B4-BE49-F238E27FC236}">
                  <a16:creationId xmlns:a16="http://schemas.microsoft.com/office/drawing/2014/main" id="{D4A643F3-1848-4187-9EC2-0D65246BC4E4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" name="TextBox 25">
              <a:extLst>
                <a:ext uri="{FF2B5EF4-FFF2-40B4-BE49-F238E27FC236}">
                  <a16:creationId xmlns:a16="http://schemas.microsoft.com/office/drawing/2014/main" id="{B5464919-0468-4399-B317-5FF8D1ACB5CD}"/>
                </a:ext>
              </a:extLst>
            </p:cNvPr>
            <p:cNvSpPr txBox="1"/>
            <p:nvPr/>
          </p:nvSpPr>
          <p:spPr>
            <a:xfrm>
              <a:off x="9153457" y="2339801"/>
              <a:ext cx="1480683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b="1" dirty="0">
                  <a:solidFill>
                    <a:schemeClr val="bg1"/>
                  </a:solidFill>
                  <a:latin typeface="Tw Cen MT" panose="020B0602020104020603" pitchFamily="34" charset="0"/>
                  <a:cs typeface="Times New Roman" panose="02020603050405020304" pitchFamily="18" charset="0"/>
                </a:rPr>
                <a:t>XAI to facilitate understandability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020B8B6-55DE-4147-BC6D-5B573771476E}"/>
              </a:ext>
            </a:extLst>
          </p:cNvPr>
          <p:cNvGrpSpPr/>
          <p:nvPr/>
        </p:nvGrpSpPr>
        <p:grpSpPr>
          <a:xfrm>
            <a:off x="6031012" y="2306792"/>
            <a:ext cx="2337165" cy="1866900"/>
            <a:chOff x="6488272" y="2209800"/>
            <a:chExt cx="1591582" cy="1866900"/>
          </a:xfrm>
          <a:solidFill>
            <a:srgbClr val="002C5F"/>
          </a:solidFill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6BECFC8E-A9BE-461C-AB85-2580BD25CFDA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TextBox 21">
              <a:extLst>
                <a:ext uri="{FF2B5EF4-FFF2-40B4-BE49-F238E27FC236}">
                  <a16:creationId xmlns:a16="http://schemas.microsoft.com/office/drawing/2014/main" id="{2030B33C-8C0D-40EE-B859-5FD68C57BD41}"/>
                </a:ext>
              </a:extLst>
            </p:cNvPr>
            <p:cNvSpPr txBox="1"/>
            <p:nvPr/>
          </p:nvSpPr>
          <p:spPr>
            <a:xfrm>
              <a:off x="6557651" y="2318260"/>
              <a:ext cx="150854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b="1" dirty="0">
                  <a:solidFill>
                    <a:schemeClr val="bg1"/>
                  </a:solidFill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Human-Swarm </a:t>
              </a:r>
              <a:br>
                <a:rPr lang="en-GB" sz="1600" b="1" dirty="0">
                  <a:solidFill>
                    <a:schemeClr val="bg1"/>
                  </a:solidFill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GB" b="1" dirty="0">
                  <a:solidFill>
                    <a:schemeClr val="bg1"/>
                  </a:solidFill>
                  <a:effectLst/>
                  <a:latin typeface="Tw Cen MT" panose="020B06020201040206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Teaming</a:t>
              </a:r>
              <a:endParaRPr lang="en-US" sz="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E5B021-3744-43AE-B80A-499233A01D66}"/>
              </a:ext>
            </a:extLst>
          </p:cNvPr>
          <p:cNvGrpSpPr/>
          <p:nvPr/>
        </p:nvGrpSpPr>
        <p:grpSpPr>
          <a:xfrm>
            <a:off x="3531480" y="2306792"/>
            <a:ext cx="2344965" cy="2073097"/>
            <a:chOff x="3991395" y="2209800"/>
            <a:chExt cx="1591582" cy="2073097"/>
          </a:xfrm>
          <a:solidFill>
            <a:srgbClr val="C81025"/>
          </a:solidFill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964A9721-DC38-45A4-9261-1C212AC1334D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TextBox 17">
              <a:extLst>
                <a:ext uri="{FF2B5EF4-FFF2-40B4-BE49-F238E27FC236}">
                  <a16:creationId xmlns:a16="http://schemas.microsoft.com/office/drawing/2014/main" id="{FD14DFBC-4B1A-4ABD-ACBF-5C64E874C3D2}"/>
                </a:ext>
              </a:extLst>
            </p:cNvPr>
            <p:cNvSpPr txBox="1"/>
            <p:nvPr/>
          </p:nvSpPr>
          <p:spPr>
            <a:xfrm>
              <a:off x="4022865" y="2341114"/>
              <a:ext cx="155478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Tw Cen MT" panose="020B0602020104020603" pitchFamily="34" charset="0"/>
                  <a:cs typeface="Times New Roman" panose="02020603050405020304" pitchFamily="18" charset="0"/>
                </a:rPr>
                <a:t>Inclusive Autonomous Vehicles</a:t>
              </a:r>
              <a:endParaRPr lang="en-US" sz="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A1BA1755-6FD6-40D7-9C62-B5C987F7D040}"/>
                </a:ext>
              </a:extLst>
            </p:cNvPr>
            <p:cNvSpPr txBox="1"/>
            <p:nvPr/>
          </p:nvSpPr>
          <p:spPr>
            <a:xfrm>
              <a:off x="4339969" y="3267234"/>
              <a:ext cx="894432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C7E48B-33D8-4AD1-964B-26FC459FFA6D}"/>
              </a:ext>
            </a:extLst>
          </p:cNvPr>
          <p:cNvGrpSpPr/>
          <p:nvPr/>
        </p:nvGrpSpPr>
        <p:grpSpPr>
          <a:xfrm>
            <a:off x="1039770" y="2306792"/>
            <a:ext cx="2337513" cy="1884779"/>
            <a:chOff x="1494518" y="2209800"/>
            <a:chExt cx="1591582" cy="1884779"/>
          </a:xfrm>
          <a:solidFill>
            <a:srgbClr val="002C5F"/>
          </a:solidFill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2430E665-C182-4925-ACCB-9D93E6830DD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D83B2D62-E732-4565-932D-2676B66D2A54}"/>
                </a:ext>
              </a:extLst>
            </p:cNvPr>
            <p:cNvSpPr txBox="1"/>
            <p:nvPr/>
          </p:nvSpPr>
          <p:spPr>
            <a:xfrm>
              <a:off x="1516811" y="2332368"/>
              <a:ext cx="1526639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TAS Hub Syllabus Lab</a:t>
              </a:r>
            </a:p>
          </p:txBody>
        </p:sp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id="{F4238702-C09F-4C46-A5B1-B05E7B87E89A}"/>
                </a:ext>
              </a:extLst>
            </p:cNvPr>
            <p:cNvSpPr txBox="1"/>
            <p:nvPr/>
          </p:nvSpPr>
          <p:spPr>
            <a:xfrm>
              <a:off x="1842823" y="3078916"/>
              <a:ext cx="894432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6C174A-24F8-4B86-B270-246B73CAEA4E}"/>
              </a:ext>
            </a:extLst>
          </p:cNvPr>
          <p:cNvSpPr/>
          <p:nvPr/>
        </p:nvSpPr>
        <p:spPr>
          <a:xfrm flipV="1">
            <a:off x="1034637" y="3240242"/>
            <a:ext cx="2344966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3F7AA6-71C3-43E6-8528-2B5EA71A536F}"/>
              </a:ext>
            </a:extLst>
          </p:cNvPr>
          <p:cNvSpPr/>
          <p:nvPr/>
        </p:nvSpPr>
        <p:spPr>
          <a:xfrm flipV="1">
            <a:off x="3531514" y="3240242"/>
            <a:ext cx="2344966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FBA8CAA-0CF8-4AE7-AE9F-7C47E4521243}"/>
              </a:ext>
            </a:extLst>
          </p:cNvPr>
          <p:cNvSpPr/>
          <p:nvPr/>
        </p:nvSpPr>
        <p:spPr>
          <a:xfrm flipV="1">
            <a:off x="6028391" y="3240242"/>
            <a:ext cx="2344966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393DB4-CA80-4DF3-9C4D-84CE527FBADD}"/>
              </a:ext>
            </a:extLst>
          </p:cNvPr>
          <p:cNvSpPr/>
          <p:nvPr/>
        </p:nvSpPr>
        <p:spPr>
          <a:xfrm flipV="1">
            <a:off x="8632197" y="3240242"/>
            <a:ext cx="2344966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D0A8E3-F17B-4131-92CD-AA807F3909B8}"/>
              </a:ext>
            </a:extLst>
          </p:cNvPr>
          <p:cNvGrpSpPr/>
          <p:nvPr/>
        </p:nvGrpSpPr>
        <p:grpSpPr>
          <a:xfrm>
            <a:off x="1029456" y="3799962"/>
            <a:ext cx="2365593" cy="1915015"/>
            <a:chOff x="1489181" y="3702970"/>
            <a:chExt cx="1605583" cy="1915015"/>
          </a:xfrm>
        </p:grpSpPr>
        <p:sp>
          <p:nvSpPr>
            <p:cNvPr id="23" name="TextBox 45">
              <a:extLst>
                <a:ext uri="{FF2B5EF4-FFF2-40B4-BE49-F238E27FC236}">
                  <a16:creationId xmlns:a16="http://schemas.microsoft.com/office/drawing/2014/main" id="{E35D4375-12FE-40E7-BA06-9CA43C5B5BC7}"/>
                </a:ext>
              </a:extLst>
            </p:cNvPr>
            <p:cNvSpPr txBox="1"/>
            <p:nvPr/>
          </p:nvSpPr>
          <p:spPr>
            <a:xfrm>
              <a:off x="1489181" y="3702970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rgbClr val="002C5F"/>
                  </a:solidFill>
                  <a:latin typeface="Tw Cen MT" panose="020B0602020104020603" pitchFamily="34" charset="0"/>
                </a:rPr>
                <a:t>Developing relevant TAS-related training materials </a:t>
              </a:r>
            </a:p>
          </p:txBody>
        </p:sp>
        <p:sp>
          <p:nvSpPr>
            <p:cNvPr id="24" name="TextBox 46">
              <a:extLst>
                <a:ext uri="{FF2B5EF4-FFF2-40B4-BE49-F238E27FC236}">
                  <a16:creationId xmlns:a16="http://schemas.microsoft.com/office/drawing/2014/main" id="{E45A7A5E-5DE3-4833-BEB8-5466D781EA9A}"/>
                </a:ext>
              </a:extLst>
            </p:cNvPr>
            <p:cNvSpPr txBox="1"/>
            <p:nvPr/>
          </p:nvSpPr>
          <p:spPr>
            <a:xfrm>
              <a:off x="1503182" y="4232990"/>
              <a:ext cx="159158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Activities: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Co-designing workshops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Leading write-up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Leading the identification of current gaps and challenges.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" name="TextBox 47">
            <a:extLst>
              <a:ext uri="{FF2B5EF4-FFF2-40B4-BE49-F238E27FC236}">
                <a16:creationId xmlns:a16="http://schemas.microsoft.com/office/drawing/2014/main" id="{8603B2A6-2814-4323-980D-211305183BBF}"/>
              </a:ext>
            </a:extLst>
          </p:cNvPr>
          <p:cNvSpPr txBox="1"/>
          <p:nvPr/>
        </p:nvSpPr>
        <p:spPr>
          <a:xfrm>
            <a:off x="3546961" y="3767604"/>
            <a:ext cx="2344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>
                <a:solidFill>
                  <a:srgbClr val="C81025"/>
                </a:solidFill>
                <a:latin typeface="Tw Cen MT" panose="020B0602020104020603" pitchFamily="34" charset="0"/>
              </a:rPr>
              <a:t>Identifying perceived</a:t>
            </a:r>
          </a:p>
          <a:p>
            <a:pPr algn="ctr"/>
            <a:r>
              <a:rPr lang="en-GB" sz="1400" b="1" dirty="0">
                <a:solidFill>
                  <a:srgbClr val="C81025"/>
                </a:solidFill>
                <a:latin typeface="Tw Cen MT" panose="020B0602020104020603" pitchFamily="34" charset="0"/>
              </a:rPr>
              <a:t>barriers and risks for the use of autonomous vehicles</a:t>
            </a:r>
            <a:endParaRPr lang="en-US" sz="1400" b="1" dirty="0">
              <a:solidFill>
                <a:srgbClr val="C81025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TextBox 49">
            <a:extLst>
              <a:ext uri="{FF2B5EF4-FFF2-40B4-BE49-F238E27FC236}">
                <a16:creationId xmlns:a16="http://schemas.microsoft.com/office/drawing/2014/main" id="{D14E971F-75FB-480E-AE1B-00DD4BC904D2}"/>
              </a:ext>
            </a:extLst>
          </p:cNvPr>
          <p:cNvSpPr txBox="1"/>
          <p:nvPr/>
        </p:nvSpPr>
        <p:spPr>
          <a:xfrm>
            <a:off x="6084276" y="3812422"/>
            <a:ext cx="234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002C5F"/>
                </a:solidFill>
                <a:latin typeface="Tw Cen MT" panose="020B0602020104020603" pitchFamily="34" charset="0"/>
              </a:rPr>
              <a:t>Outlining the design space of </a:t>
            </a:r>
            <a:r>
              <a:rPr lang="en-US" sz="1400" b="1" dirty="0" err="1">
                <a:solidFill>
                  <a:srgbClr val="002C5F"/>
                </a:solidFill>
                <a:latin typeface="Tw Cen MT" panose="020B0602020104020603" pitchFamily="34" charset="0"/>
              </a:rPr>
              <a:t>eXplainable</a:t>
            </a:r>
            <a:r>
              <a:rPr lang="en-US" sz="1400" b="1" dirty="0">
                <a:solidFill>
                  <a:srgbClr val="002C5F"/>
                </a:solidFill>
                <a:latin typeface="Tw Cen MT" panose="020B0602020104020603" pitchFamily="34" charset="0"/>
              </a:rPr>
              <a:t> Swarm </a:t>
            </a:r>
          </a:p>
        </p:txBody>
      </p:sp>
      <p:sp>
        <p:nvSpPr>
          <p:cNvPr id="27" name="TextBox 51">
            <a:extLst>
              <a:ext uri="{FF2B5EF4-FFF2-40B4-BE49-F238E27FC236}">
                <a16:creationId xmlns:a16="http://schemas.microsoft.com/office/drawing/2014/main" id="{83162303-A997-4AF0-A68D-21F2B4AD7361}"/>
              </a:ext>
            </a:extLst>
          </p:cNvPr>
          <p:cNvSpPr txBox="1"/>
          <p:nvPr/>
        </p:nvSpPr>
        <p:spPr>
          <a:xfrm>
            <a:off x="8632197" y="3673224"/>
            <a:ext cx="2344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C81025"/>
                </a:solidFill>
                <a:latin typeface="Tw Cen MT" panose="020B0602020104020603" pitchFamily="34" charset="0"/>
              </a:rPr>
              <a:t>Agile project: </a:t>
            </a:r>
          </a:p>
          <a:p>
            <a:pPr algn="ctr"/>
            <a:r>
              <a:rPr lang="en-US" sz="1100" b="1" dirty="0">
                <a:solidFill>
                  <a:srgbClr val="C81025"/>
                </a:solidFill>
                <a:latin typeface="Tw Cen MT" panose="020B0602020104020603" pitchFamily="34" charset="0"/>
              </a:rPr>
              <a:t>Investigate public AI understandability from emerging XAI techniques</a:t>
            </a:r>
            <a:endParaRPr lang="en-US" sz="1400" b="1" dirty="0">
              <a:solidFill>
                <a:srgbClr val="C81025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1C58A8-3ADB-4900-8320-7D4D47040082}"/>
              </a:ext>
            </a:extLst>
          </p:cNvPr>
          <p:cNvSpPr txBox="1"/>
          <p:nvPr/>
        </p:nvSpPr>
        <p:spPr>
          <a:xfrm>
            <a:off x="5943191" y="4450691"/>
            <a:ext cx="245113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Activities: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Leading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eXplainable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swarm research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Supporting the design of user experiments.</a:t>
            </a:r>
          </a:p>
          <a:p>
            <a:pPr algn="ctr"/>
            <a:endParaRPr lang="en-US" sz="1100" i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46">
            <a:extLst>
              <a:ext uri="{FF2B5EF4-FFF2-40B4-BE49-F238E27FC236}">
                <a16:creationId xmlns:a16="http://schemas.microsoft.com/office/drawing/2014/main" id="{C2290E4C-BC88-4DE4-8172-E6283E9EB6F3}"/>
              </a:ext>
            </a:extLst>
          </p:cNvPr>
          <p:cNvSpPr txBox="1"/>
          <p:nvPr/>
        </p:nvSpPr>
        <p:spPr>
          <a:xfrm>
            <a:off x="3488914" y="4571056"/>
            <a:ext cx="234496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Activities: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Supporting Bibliometric write-up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Leading the design of user studies and write-up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7DF8F0-6889-4C78-A46D-D6A076AF4687}"/>
              </a:ext>
            </a:extLst>
          </p:cNvPr>
          <p:cNvSpPr txBox="1"/>
          <p:nvPr/>
        </p:nvSpPr>
        <p:spPr>
          <a:xfrm>
            <a:off x="8653161" y="4413867"/>
            <a:ext cx="2344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Activities: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Leading proposal for Agile project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Bringing together multi-disciplinary team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A42DE211-836A-4037-B9FC-436627DBA4D3}"/>
              </a:ext>
            </a:extLst>
          </p:cNvPr>
          <p:cNvSpPr txBox="1"/>
          <p:nvPr/>
        </p:nvSpPr>
        <p:spPr>
          <a:xfrm>
            <a:off x="887221" y="3096428"/>
            <a:ext cx="265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E6E7E9"/>
                </a:solidFill>
                <a:latin typeface="Tw Cen MT" panose="020B0602020104020603" pitchFamily="34" charset="0"/>
              </a:rPr>
              <a:t>Role:</a:t>
            </a:r>
          </a:p>
          <a:p>
            <a:pPr algn="ctr"/>
            <a:r>
              <a:rPr lang="en-US" sz="1200" b="1" dirty="0">
                <a:solidFill>
                  <a:srgbClr val="E6E7E9"/>
                </a:solidFill>
                <a:latin typeface="Tw Cen MT" panose="020B0602020104020603" pitchFamily="34" charset="0"/>
              </a:rPr>
              <a:t>Researcher</a:t>
            </a:r>
            <a:endParaRPr lang="en-US" sz="1600" b="1" dirty="0">
              <a:solidFill>
                <a:srgbClr val="E6E7E9"/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7E9EC85E-D7F9-4C45-86E6-84CEA580951E}"/>
              </a:ext>
            </a:extLst>
          </p:cNvPr>
          <p:cNvSpPr txBox="1"/>
          <p:nvPr/>
        </p:nvSpPr>
        <p:spPr>
          <a:xfrm>
            <a:off x="3393642" y="3103228"/>
            <a:ext cx="265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E6E7E9"/>
                </a:solidFill>
                <a:latin typeface="Tw Cen MT" panose="020B0602020104020603" pitchFamily="34" charset="0"/>
              </a:rPr>
              <a:t>Role: </a:t>
            </a:r>
          </a:p>
          <a:p>
            <a:pPr algn="ctr"/>
            <a:r>
              <a:rPr lang="en-US" sz="1200" b="1" dirty="0">
                <a:solidFill>
                  <a:srgbClr val="E6E7E9"/>
                </a:solidFill>
                <a:latin typeface="Tw Cen MT" panose="020B0602020104020603" pitchFamily="34" charset="0"/>
              </a:rPr>
              <a:t>Researcher</a:t>
            </a:r>
            <a:endParaRPr lang="en-US" sz="1600" b="1" dirty="0">
              <a:solidFill>
                <a:srgbClr val="E6E7E9"/>
              </a:solidFill>
              <a:latin typeface="Tw Cen MT" panose="020B0602020104020603" pitchFamily="34" charset="0"/>
            </a:endParaRP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0552D6D1-B81A-4DAF-A39F-AE524A147666}"/>
              </a:ext>
            </a:extLst>
          </p:cNvPr>
          <p:cNvSpPr txBox="1"/>
          <p:nvPr/>
        </p:nvSpPr>
        <p:spPr>
          <a:xfrm>
            <a:off x="5878428" y="3120322"/>
            <a:ext cx="265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E6E7E9"/>
                </a:solidFill>
                <a:latin typeface="Tw Cen MT" panose="020B0602020104020603" pitchFamily="34" charset="0"/>
              </a:rPr>
              <a:t>Role: </a:t>
            </a:r>
          </a:p>
          <a:p>
            <a:pPr algn="ctr"/>
            <a:r>
              <a:rPr lang="en-US" sz="1200" b="1" dirty="0">
                <a:solidFill>
                  <a:srgbClr val="E6E7E9"/>
                </a:solidFill>
                <a:latin typeface="Tw Cen MT" panose="020B0602020104020603" pitchFamily="34" charset="0"/>
              </a:rPr>
              <a:t>Researcher</a:t>
            </a:r>
            <a:endParaRPr lang="en-US" sz="1600" b="1" dirty="0">
              <a:solidFill>
                <a:srgbClr val="E6E7E9"/>
              </a:solidFill>
              <a:latin typeface="Tw Cen MT" panose="020B0602020104020603" pitchFamily="34" charset="0"/>
            </a:endParaRP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3F8E729-1A1D-4857-80B8-FA2A2AFB4A6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145"/>
                    </a14:imgEffect>
                    <a14:imgEffect>
                      <a14:saturation sat="1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65" y="5623235"/>
            <a:ext cx="449158" cy="449158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8B6B731C-97E6-45F3-BC62-AFD6E72EA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59" y="5585799"/>
            <a:ext cx="609600" cy="609600"/>
          </a:xfrm>
          <a:prstGeom prst="rect">
            <a:avLst/>
          </a:prstGeom>
        </p:spPr>
      </p:pic>
      <p:sp>
        <p:nvSpPr>
          <p:cNvPr id="40" name="TextBox 13">
            <a:extLst>
              <a:ext uri="{FF2B5EF4-FFF2-40B4-BE49-F238E27FC236}">
                <a16:creationId xmlns:a16="http://schemas.microsoft.com/office/drawing/2014/main" id="{20DC36F7-0C10-4EA5-AC19-DCF817F12991}"/>
              </a:ext>
            </a:extLst>
          </p:cNvPr>
          <p:cNvSpPr txBox="1"/>
          <p:nvPr/>
        </p:nvSpPr>
        <p:spPr>
          <a:xfrm>
            <a:off x="8532928" y="3045519"/>
            <a:ext cx="25854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  <a:latin typeface="Tw Cen MT" panose="020B0602020104020603" pitchFamily="34" charset="0"/>
              </a:rPr>
              <a:t>Role: 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Tw Cen MT" panose="020B0602020104020603" pitchFamily="34" charset="0"/>
              </a:rPr>
              <a:t>Principal</a:t>
            </a:r>
            <a:br>
              <a:rPr lang="en-US" sz="1050" b="1" dirty="0">
                <a:solidFill>
                  <a:schemeClr val="bg1"/>
                </a:solidFill>
                <a:latin typeface="Tw Cen MT" panose="020B0602020104020603" pitchFamily="34" charset="0"/>
              </a:rPr>
            </a:br>
            <a:r>
              <a:rPr lang="en-US" sz="1050" b="1" dirty="0">
                <a:solidFill>
                  <a:schemeClr val="bg1"/>
                </a:solidFill>
                <a:latin typeface="Tw Cen MT" panose="020B0602020104020603" pitchFamily="34" charset="0"/>
              </a:rPr>
              <a:t>Investigator</a:t>
            </a:r>
            <a:endParaRPr lang="en-US" sz="1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4" name="Graphic 43" descr="Books with solid fill">
            <a:extLst>
              <a:ext uri="{FF2B5EF4-FFF2-40B4-BE49-F238E27FC236}">
                <a16:creationId xmlns:a16="http://schemas.microsoft.com/office/drawing/2014/main" id="{A1A1A15F-F854-4326-AA07-11CE21F2A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0003" y="5516787"/>
            <a:ext cx="604289" cy="604289"/>
          </a:xfrm>
          <a:prstGeom prst="rect">
            <a:avLst/>
          </a:prstGeom>
        </p:spPr>
      </p:pic>
      <p:pic>
        <p:nvPicPr>
          <p:cNvPr id="46" name="Graphic 45" descr="Head with gears with solid fill">
            <a:extLst>
              <a:ext uri="{FF2B5EF4-FFF2-40B4-BE49-F238E27FC236}">
                <a16:creationId xmlns:a16="http://schemas.microsoft.com/office/drawing/2014/main" id="{7463241C-582D-47E8-893A-1D75314BC5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3476" y="5614196"/>
            <a:ext cx="550985" cy="550985"/>
          </a:xfrm>
          <a:prstGeom prst="rect">
            <a:avLst/>
          </a:prstGeom>
        </p:spPr>
      </p:pic>
      <p:pic>
        <p:nvPicPr>
          <p:cNvPr id="48" name="Graphic 47" descr="Teacher with solid fill">
            <a:extLst>
              <a:ext uri="{FF2B5EF4-FFF2-40B4-BE49-F238E27FC236}">
                <a16:creationId xmlns:a16="http://schemas.microsoft.com/office/drawing/2014/main" id="{1EAC39E8-85D4-4DD3-B75C-CAB65D9839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55935" y="5584396"/>
            <a:ext cx="610584" cy="610584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86FABB9-7A6B-419E-AB9B-41F506872468}"/>
              </a:ext>
            </a:extLst>
          </p:cNvPr>
          <p:cNvGrpSpPr/>
          <p:nvPr/>
        </p:nvGrpSpPr>
        <p:grpSpPr>
          <a:xfrm>
            <a:off x="1967006" y="1102726"/>
            <a:ext cx="7952370" cy="428975"/>
            <a:chOff x="1494518" y="2209800"/>
            <a:chExt cx="1591582" cy="18669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1" name="Rectangle: Top Corners Rounded 50">
              <a:extLst>
                <a:ext uri="{FF2B5EF4-FFF2-40B4-BE49-F238E27FC236}">
                  <a16:creationId xmlns:a16="http://schemas.microsoft.com/office/drawing/2014/main" id="{45EC56F8-2C06-4CAF-A5D5-48982AB4D3B2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TextBox 13">
              <a:extLst>
                <a:ext uri="{FF2B5EF4-FFF2-40B4-BE49-F238E27FC236}">
                  <a16:creationId xmlns:a16="http://schemas.microsoft.com/office/drawing/2014/main" id="{D8D20A57-2E41-4609-A08A-671DB47BB818}"/>
                </a:ext>
              </a:extLst>
            </p:cNvPr>
            <p:cNvSpPr txBox="1"/>
            <p:nvPr/>
          </p:nvSpPr>
          <p:spPr>
            <a:xfrm>
              <a:off x="1621786" y="2265036"/>
              <a:ext cx="1308782" cy="17412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Research Interests</a:t>
              </a:r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BF76D05-E3C1-41D1-85F6-E101D97FB0A7}"/>
              </a:ext>
            </a:extLst>
          </p:cNvPr>
          <p:cNvSpPr/>
          <p:nvPr/>
        </p:nvSpPr>
        <p:spPr>
          <a:xfrm flipV="1">
            <a:off x="1967005" y="1381954"/>
            <a:ext cx="7951062" cy="788401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22ED28-641F-4B99-BAC7-4D3A27C9754E}"/>
              </a:ext>
            </a:extLst>
          </p:cNvPr>
          <p:cNvSpPr txBox="1"/>
          <p:nvPr/>
        </p:nvSpPr>
        <p:spPr>
          <a:xfrm>
            <a:off x="2092570" y="1538859"/>
            <a:ext cx="78254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Dr Naiseh is an explainable AI researcher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specialising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in Human-explanation interaction, and its effect on trust calibration. Naiseh is a 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passionate about bridging emerging XAI techniques and user-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centered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design.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3949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08c3f4d-88c6-4454-9e42-7c2092309416">
      <UserInfo>
        <DisplayName>Age Chapman</DisplayName>
        <AccountId>30</AccountId>
        <AccountType/>
      </UserInfo>
      <UserInfo>
        <DisplayName>Diana Eccles</DisplayName>
        <AccountId>24</AccountId>
        <AccountType/>
      </UserInfo>
      <UserInfo>
        <DisplayName>Christine Evers</DisplayName>
        <AccountId>43</AccountId>
        <AccountType/>
      </UserInfo>
      <UserInfo>
        <DisplayName>James Scanlan</DisplayName>
        <AccountId>53</AccountId>
        <AccountType/>
      </UserInfo>
      <UserInfo>
        <DisplayName>Carly Kind</DisplayName>
        <AccountId>80</AccountId>
        <AccountType/>
      </UserInfo>
      <UserInfo>
        <DisplayName>marion.oswald</DisplayName>
        <AccountId>98</AccountId>
        <AccountType/>
      </UserInfo>
      <UserInfo>
        <DisplayName>j.stilgoe</DisplayName>
        <AccountId>100</AccountId>
        <AccountType/>
      </UserInfo>
      <UserInfo>
        <DisplayName>Adrian Woolard</DisplayName>
        <AccountId>105</AccountId>
        <AccountType/>
      </UserInfo>
      <UserInfo>
        <DisplayName>tom.rodden</DisplayName>
        <AccountId>106</AccountId>
        <AccountType/>
      </UserInfo>
      <UserInfo>
        <DisplayName>indra.joshi</DisplayName>
        <AccountId>95</AccountId>
        <AccountType/>
      </UserInfo>
      <UserInfo>
        <DisplayName>Alvin Wilby</DisplayName>
        <AccountId>94</AccountId>
        <AccountType/>
      </UserInfo>
      <UserInfo>
        <DisplayName>David Bossens</DisplayName>
        <AccountId>174</AccountId>
        <AccountType/>
      </UserInfo>
      <UserInfo>
        <DisplayName>Hastie, Helen</DisplayName>
        <AccountId>61</AccountId>
        <AccountType/>
      </UserInfo>
      <UserInfo>
        <DisplayName>justyna.lisinska</DisplayName>
        <AccountId>179</AccountId>
        <AccountType/>
      </UserInfo>
      <UserInfo>
        <DisplayName>Mousavi, Mohammadreza (Prof.)</DisplayName>
        <AccountId>62</AccountId>
        <AccountType/>
      </UserInfo>
      <UserInfo>
        <DisplayName>Shane Windsor</DisplayName>
        <AccountId>63</AccountId>
        <AccountType/>
      </UserInfo>
      <UserInfo>
        <DisplayName>RAMAMOORTHY Ram</DisplayName>
        <AccountId>64</AccountId>
        <AccountType/>
      </UserInfo>
      <UserInfo>
        <DisplayName>Suri, Neeraj</DisplayName>
        <AccountId>65</AccountId>
        <AccountType/>
      </UserInfo>
      <UserInfo>
        <DisplayName>radu.calinescu</DisplayName>
        <AccountId>66</AccountId>
        <AccountType/>
      </UserInfo>
      <UserInfo>
        <DisplayName>Mousavi, Mohammad</DisplayName>
        <AccountId>203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B12BF7F49EED47B379973DBF70A045" ma:contentTypeVersion="14" ma:contentTypeDescription="Create a new document." ma:contentTypeScope="" ma:versionID="1442e8ddb24b43a1edb3a1c27e83c0b7">
  <xsd:schema xmlns:xsd="http://www.w3.org/2001/XMLSchema" xmlns:xs="http://www.w3.org/2001/XMLSchema" xmlns:p="http://schemas.microsoft.com/office/2006/metadata/properties" xmlns:ns2="5af911ba-7f14-4c9c-bce6-382e597a883f" xmlns:ns3="208c3f4d-88c6-4454-9e42-7c2092309416" targetNamespace="http://schemas.microsoft.com/office/2006/metadata/properties" ma:root="true" ma:fieldsID="de76f805046e8744a452d584f6120836" ns2:_="" ns3:_="">
    <xsd:import namespace="5af911ba-7f14-4c9c-bce6-382e597a883f"/>
    <xsd:import namespace="208c3f4d-88c6-4454-9e42-7c20923094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911ba-7f14-4c9c-bce6-382e597a88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c3f4d-88c6-4454-9e42-7c20923094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BFEAC2-2416-43D6-A3BD-C77E75E485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19A9DD-3A96-4741-8228-9DDA14DF2884}">
  <ds:schemaRefs>
    <ds:schemaRef ds:uri="http://schemas.microsoft.com/office/2006/documentManagement/types"/>
    <ds:schemaRef ds:uri="208c3f4d-88c6-4454-9e42-7c2092309416"/>
    <ds:schemaRef ds:uri="http://purl.org/dc/dcmitype/"/>
    <ds:schemaRef ds:uri="http://schemas.microsoft.com/office/infopath/2007/PartnerControls"/>
    <ds:schemaRef ds:uri="http://www.w3.org/XML/1998/namespace"/>
    <ds:schemaRef ds:uri="5af911ba-7f14-4c9c-bce6-382e597a883f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9E64FF7-86D2-4F19-B2D9-1838C09972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f911ba-7f14-4c9c-bce6-382e597a883f"/>
    <ds:schemaRef ds:uri="208c3f4d-88c6-4454-9e42-7c20923094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Tw Cen MT</vt:lpstr>
      <vt:lpstr>Office Theme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24slides5</dc:creator>
  <cp:lastModifiedBy>Mohammad Naiseh</cp:lastModifiedBy>
  <cp:revision>2</cp:revision>
  <dcterms:created xsi:type="dcterms:W3CDTF">2020-07-24T07:13:15Z</dcterms:created>
  <dcterms:modified xsi:type="dcterms:W3CDTF">2021-11-02T08:45:11Z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0x01010084B12BF7F49EED47B379973DBF70A045</vt:lpwstr>
  </property>
</Properties>
</file>