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BC76BC-4509-46E3-A40E-AA23D8A30548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2FB16B-2C84-474F-860B-0F2B5C844E8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4639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76BC-4509-46E3-A40E-AA23D8A30548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16B-2C84-474F-860B-0F2B5C8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5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76BC-4509-46E3-A40E-AA23D8A30548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16B-2C84-474F-860B-0F2B5C8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19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76BC-4509-46E3-A40E-AA23D8A30548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16B-2C84-474F-860B-0F2B5C8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BC76BC-4509-46E3-A40E-AA23D8A30548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FB16B-2C84-474F-860B-0F2B5C84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4664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76BC-4509-46E3-A40E-AA23D8A30548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16B-2C84-474F-860B-0F2B5C8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8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76BC-4509-46E3-A40E-AA23D8A30548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16B-2C84-474F-860B-0F2B5C8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76BC-4509-46E3-A40E-AA23D8A30548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16B-2C84-474F-860B-0F2B5C8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76BC-4509-46E3-A40E-AA23D8A30548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B16B-2C84-474F-860B-0F2B5C8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2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BC76BC-4509-46E3-A40E-AA23D8A30548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FB16B-2C84-474F-860B-0F2B5C844E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552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BC76BC-4509-46E3-A40E-AA23D8A30548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FB16B-2C84-474F-860B-0F2B5C844E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006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BC76BC-4509-46E3-A40E-AA23D8A30548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92FB16B-2C84-474F-860B-0F2B5C844E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54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313710" y="471055"/>
            <a:ext cx="9060872" cy="3685309"/>
          </a:xfrm>
        </p:spPr>
        <p:txBody>
          <a:bodyPr>
            <a:noAutofit/>
          </a:bodyPr>
          <a:lstStyle/>
          <a:p>
            <a:pPr algn="ctr"/>
            <a:r>
              <a:rPr lang="bg-BG" sz="6600" b="1" dirty="0" smtClean="0"/>
              <a:t>КОМПЮТЪРНО-БАЗИРАН ИЗМЕРВАТЕЛЕН УРЕД</a:t>
            </a:r>
            <a:br>
              <a:rPr lang="bg-BG" sz="6600" b="1" dirty="0" smtClean="0"/>
            </a:br>
            <a:r>
              <a:rPr lang="bg-BG" sz="6600" b="1" dirty="0" smtClean="0"/>
              <a:t/>
            </a:r>
            <a:br>
              <a:rPr lang="bg-BG" sz="6600" b="1" dirty="0" smtClean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13563" y="5029200"/>
            <a:ext cx="5278437" cy="1316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 smtClean="0"/>
              <a:t>Автори: Десислава Балканджива и</a:t>
            </a:r>
          </a:p>
          <a:p>
            <a:pPr marL="0" indent="0">
              <a:buNone/>
            </a:pPr>
            <a:r>
              <a:rPr lang="bg-BG" sz="2400" dirty="0" smtClean="0"/>
              <a:t>Мария Стоянова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68" y="171307"/>
            <a:ext cx="1867334" cy="1708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09" y="5029200"/>
            <a:ext cx="431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Научен ръководител:</a:t>
            </a:r>
          </a:p>
          <a:p>
            <a:r>
              <a:rPr lang="bg-BG" sz="2400" dirty="0"/>
              <a:t>и</a:t>
            </a:r>
            <a:r>
              <a:rPr lang="bg-BG" sz="2400" dirty="0" smtClean="0"/>
              <a:t>нж. Венцислав Начев</a:t>
            </a:r>
          </a:p>
        </p:txBody>
      </p:sp>
    </p:spTree>
    <p:extLst>
      <p:ext uri="{BB962C8B-B14F-4D97-AF65-F5344CB8AC3E}">
        <p14:creationId xmlns:p14="http://schemas.microsoft.com/office/powerpoint/2010/main" val="20804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8000" b="1" i="1" dirty="0" smtClean="0"/>
              <a:t>Въпроси</a:t>
            </a:r>
            <a:endParaRPr lang="en-US" sz="8000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891" y="1939636"/>
            <a:ext cx="4541404" cy="4611272"/>
          </a:xfrm>
        </p:spPr>
      </p:pic>
    </p:spTree>
    <p:extLst>
      <p:ext uri="{BB962C8B-B14F-4D97-AF65-F5344CB8AC3E}">
        <p14:creationId xmlns:p14="http://schemas.microsoft.com/office/powerpoint/2010/main" val="7125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6000" b="1" i="1" dirty="0" smtClean="0"/>
              <a:t>БЛАГОДАРИМ ВИ ЗА ВНИМАНИЕТО!!!</a:t>
            </a:r>
            <a:endParaRPr lang="en-US" sz="6000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1936173"/>
            <a:ext cx="4184072" cy="4624501"/>
          </a:xfrm>
        </p:spPr>
      </p:pic>
    </p:spTree>
    <p:extLst>
      <p:ext uri="{BB962C8B-B14F-4D97-AF65-F5344CB8AC3E}">
        <p14:creationId xmlns:p14="http://schemas.microsoft.com/office/powerpoint/2010/main" val="15235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18" y="207818"/>
            <a:ext cx="9850582" cy="1963882"/>
          </a:xfrm>
        </p:spPr>
        <p:txBody>
          <a:bodyPr>
            <a:noAutofit/>
          </a:bodyPr>
          <a:lstStyle/>
          <a:p>
            <a:pPr algn="ctr"/>
            <a:r>
              <a:rPr lang="bg-BG" sz="1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Цели</a:t>
            </a:r>
            <a:endParaRPr lang="en-US" sz="1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7" y="2570451"/>
            <a:ext cx="5050848" cy="3794611"/>
          </a:xfrm>
        </p:spPr>
      </p:pic>
    </p:spTree>
    <p:extLst>
      <p:ext uri="{BB962C8B-B14F-4D97-AF65-F5344CB8AC3E}">
        <p14:creationId xmlns:p14="http://schemas.microsoft.com/office/powerpoint/2010/main" val="40076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7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 на реализация</a:t>
            </a:r>
            <a:endParaRPr lang="en-US" sz="7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1801090"/>
            <a:ext cx="4904510" cy="4904510"/>
          </a:xfrm>
        </p:spPr>
      </p:pic>
    </p:spTree>
    <p:extLst>
      <p:ext uri="{BB962C8B-B14F-4D97-AF65-F5344CB8AC3E}">
        <p14:creationId xmlns:p14="http://schemas.microsoft.com/office/powerpoint/2010/main" val="41188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327" y="200891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bg-BG" sz="8800" b="1" i="1" dirty="0" smtClean="0"/>
              <a:t>Хардуер</a:t>
            </a:r>
            <a:endParaRPr lang="en-US" sz="8800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45" y="1856508"/>
            <a:ext cx="6523182" cy="4892387"/>
          </a:xfrm>
        </p:spPr>
      </p:pic>
    </p:spTree>
    <p:extLst>
      <p:ext uri="{BB962C8B-B14F-4D97-AF65-F5344CB8AC3E}">
        <p14:creationId xmlns:p14="http://schemas.microsoft.com/office/powerpoint/2010/main" val="8270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3" y="337416"/>
            <a:ext cx="10515600" cy="1325563"/>
          </a:xfrm>
        </p:spPr>
        <p:txBody>
          <a:bodyPr>
            <a:normAutofit/>
          </a:bodyPr>
          <a:lstStyle/>
          <a:p>
            <a:r>
              <a:rPr lang="bg-BG" sz="8000" b="1" i="1" dirty="0" smtClean="0"/>
              <a:t>Електрическа схема </a:t>
            </a:r>
            <a:endParaRPr lang="en-US" sz="8000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06" y="1773379"/>
            <a:ext cx="7882958" cy="4663461"/>
          </a:xfrm>
        </p:spPr>
      </p:pic>
    </p:spTree>
    <p:extLst>
      <p:ext uri="{BB962C8B-B14F-4D97-AF65-F5344CB8AC3E}">
        <p14:creationId xmlns:p14="http://schemas.microsoft.com/office/powerpoint/2010/main" val="7910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9601200" cy="1163782"/>
          </a:xfrm>
        </p:spPr>
        <p:txBody>
          <a:bodyPr>
            <a:normAutofit/>
          </a:bodyPr>
          <a:lstStyle/>
          <a:p>
            <a:pPr algn="ctr"/>
            <a:r>
              <a:rPr lang="bg-BG" sz="7200" b="1" i="1" dirty="0" smtClean="0"/>
              <a:t>Серийна комуникация</a:t>
            </a:r>
            <a:endParaRPr lang="en-US" sz="7200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7" y="2022764"/>
            <a:ext cx="5424633" cy="48352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53" y="1302326"/>
            <a:ext cx="4396347" cy="56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1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8000" b="1" i="1" dirty="0" smtClean="0"/>
              <a:t>Интерфейс</a:t>
            </a:r>
            <a:endParaRPr lang="en-US" sz="8000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19" y="1706084"/>
            <a:ext cx="5555671" cy="4995232"/>
          </a:xfrm>
        </p:spPr>
      </p:pic>
    </p:spTree>
    <p:extLst>
      <p:ext uri="{BB962C8B-B14F-4D97-AF65-F5344CB8AC3E}">
        <p14:creationId xmlns:p14="http://schemas.microsoft.com/office/powerpoint/2010/main" val="13468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6600" b="1" i="1" dirty="0" smtClean="0"/>
              <a:t>Бъдещи планове и употреба</a:t>
            </a:r>
            <a:endParaRPr lang="en-US" sz="6600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55" y="2043111"/>
            <a:ext cx="7001741" cy="4187041"/>
          </a:xfrm>
        </p:spPr>
      </p:pic>
    </p:spTree>
    <p:extLst>
      <p:ext uri="{BB962C8B-B14F-4D97-AF65-F5344CB8AC3E}">
        <p14:creationId xmlns:p14="http://schemas.microsoft.com/office/powerpoint/2010/main" val="12686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7200" b="1" i="1" dirty="0" smtClean="0"/>
              <a:t>Демонстрация</a:t>
            </a:r>
            <a:endParaRPr lang="en-US" sz="7200" b="1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01" y="1953246"/>
            <a:ext cx="4762744" cy="4762744"/>
          </a:xfrm>
        </p:spPr>
      </p:pic>
    </p:spTree>
    <p:extLst>
      <p:ext uri="{BB962C8B-B14F-4D97-AF65-F5344CB8AC3E}">
        <p14:creationId xmlns:p14="http://schemas.microsoft.com/office/powerpoint/2010/main" val="21522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5">
      <a:dk1>
        <a:sysClr val="windowText" lastClr="000000"/>
      </a:dk1>
      <a:lt1>
        <a:srgbClr val="FFFFFF"/>
      </a:lt1>
      <a:dk2>
        <a:srgbClr val="191B0E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1549</TotalTime>
  <Words>38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КОМПЮТЪРНО-БАЗИРАН ИЗМЕРВАТЕЛЕН УРЕД  </vt:lpstr>
      <vt:lpstr>Цели</vt:lpstr>
      <vt:lpstr>Процес на реализация</vt:lpstr>
      <vt:lpstr>Хардуер</vt:lpstr>
      <vt:lpstr>Електрическа схема </vt:lpstr>
      <vt:lpstr>Серийна комуникация</vt:lpstr>
      <vt:lpstr>Интерфейс</vt:lpstr>
      <vt:lpstr>Бъдещи планове и употреба</vt:lpstr>
      <vt:lpstr>Демонстрация</vt:lpstr>
      <vt:lpstr>Въпроси</vt:lpstr>
      <vt:lpstr>БЛАГОДАРИМ ВИ ЗА ВНИМАНИЕТО!!!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КОМПЮТЪРНО-БАЗИРАН ИЗМЕРВАТЕЛЕН УРЕД №98</dc:title>
  <dc:creator>Windows User</dc:creator>
  <cp:lastModifiedBy>Windows User</cp:lastModifiedBy>
  <cp:revision>15</cp:revision>
  <dcterms:created xsi:type="dcterms:W3CDTF">2018-03-10T05:46:35Z</dcterms:created>
  <dcterms:modified xsi:type="dcterms:W3CDTF">2018-04-12T05:53:57Z</dcterms:modified>
</cp:coreProperties>
</file>