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0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8C826D-69D0-4DDF-B98A-81365AFBF74F}" type="datetimeFigureOut">
              <a:rPr lang="en-US" smtClean="0"/>
              <a:t>17-Apr-18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01368E-92A5-4EBA-A989-ACED703D56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2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Computer- based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measuring device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MARIA STOYANOVA AND DESISLAVA BALKANDZHIEVA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7" y="374073"/>
            <a:ext cx="1546026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it?</a:t>
            </a:r>
            <a:endParaRPr lang="en-US" sz="66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*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It 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measures 3 physics dimensions - electrical currency, voltage and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resistance</a:t>
            </a:r>
            <a:r>
              <a:rPr lang="bg-BG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.</a:t>
            </a:r>
          </a:p>
          <a:p>
            <a:endParaRPr lang="en-US" sz="2800" dirty="0" smtClean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r>
              <a:rPr lang="bg-BG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*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The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results</a:t>
            </a:r>
            <a:r>
              <a:rPr lang="bg-BG" sz="2800" dirty="0" smtClean="0"/>
              <a:t>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are 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depicted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on </a:t>
            </a:r>
            <a:r>
              <a:rPr lang="en-US" sz="2800">
                <a:latin typeface="Adobe Kaiti Std R" panose="02020400000000000000" pitchFamily="18" charset="-128"/>
                <a:ea typeface="Adobe Kaiti Std R" panose="02020400000000000000" pitchFamily="18" charset="-128"/>
              </a:rPr>
              <a:t>a </a:t>
            </a:r>
            <a:r>
              <a:rPr lang="en-US" sz="280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computer. 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With the use of interface with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buttons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,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the 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requested dimension is chosen and it's value is being exposed to the </a:t>
            </a:r>
            <a:r>
              <a:rPr lang="en-US" sz="2800" dirty="0" smtClean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user</a:t>
            </a:r>
            <a:r>
              <a:rPr lang="en-US" sz="2800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9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INTERFACE</a:t>
            </a:r>
            <a:endParaRPr lang="en-US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1523303"/>
            <a:ext cx="5270937" cy="4755823"/>
          </a:xfrm>
        </p:spPr>
      </p:pic>
    </p:spTree>
    <p:extLst>
      <p:ext uri="{BB962C8B-B14F-4D97-AF65-F5344CB8AC3E}">
        <p14:creationId xmlns:p14="http://schemas.microsoft.com/office/powerpoint/2010/main" val="29104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97" y="1378222"/>
            <a:ext cx="5619766" cy="4463057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72021"/>
            <a:ext cx="10058400" cy="14799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-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600" dirty="0" smtClean="0">
                <a:solidFill>
                  <a:srgbClr val="21212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H</a:t>
            </a:r>
            <a: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anose="020B0604020202020204" pitchFamily="34" charset="0"/>
              </a:rPr>
              <a:t>ardware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4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Electrical circuit</a:t>
            </a:r>
            <a:endParaRPr lang="en-US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37" y="1737360"/>
            <a:ext cx="6096851" cy="4001058"/>
          </a:xfrm>
        </p:spPr>
      </p:pic>
    </p:spTree>
    <p:extLst>
      <p:ext uri="{BB962C8B-B14F-4D97-AF65-F5344CB8AC3E}">
        <p14:creationId xmlns:p14="http://schemas.microsoft.com/office/powerpoint/2010/main" val="18265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Future plans</a:t>
            </a:r>
            <a:endParaRPr lang="en-US" sz="66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 future, we'd like to </a:t>
            </a:r>
            <a:r>
              <a:rPr lang="en-US" sz="4800" dirty="0" smtClean="0"/>
              <a:t>advance </a:t>
            </a:r>
            <a:r>
              <a:rPr lang="en-US" sz="4800" dirty="0"/>
              <a:t>our project by adding graphics in real time and the possibility of saving the results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5098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87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Fan Heiti Std B</vt:lpstr>
      <vt:lpstr>Adobe Gothic Std B</vt:lpstr>
      <vt:lpstr>Adobe Kaiti Std R</vt:lpstr>
      <vt:lpstr>Arial</vt:lpstr>
      <vt:lpstr>Calibri</vt:lpstr>
      <vt:lpstr>Calibri Light</vt:lpstr>
      <vt:lpstr>Retrospect</vt:lpstr>
      <vt:lpstr>Computer- based measuring device</vt:lpstr>
      <vt:lpstr>What is it?</vt:lpstr>
      <vt:lpstr>INTERFACE</vt:lpstr>
      <vt:lpstr>Hardware  </vt:lpstr>
      <vt:lpstr>Electrical circuit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based measuring device</dc:title>
  <dc:creator>Windows User</dc:creator>
  <cp:lastModifiedBy>Windows User</cp:lastModifiedBy>
  <cp:revision>4</cp:revision>
  <dcterms:created xsi:type="dcterms:W3CDTF">2018-04-18T04:49:26Z</dcterms:created>
  <dcterms:modified xsi:type="dcterms:W3CDTF">2018-04-18T05:15:28Z</dcterms:modified>
</cp:coreProperties>
</file>