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5EAC-A3C8-4B54-9167-D36A8C6C4865}" type="datetimeFigureOut">
              <a:rPr lang="bg-BG" smtClean="0"/>
              <a:t>12.3.2018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7527-BE73-4623-8D1F-031631102F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5EAC-A3C8-4B54-9167-D36A8C6C4865}" type="datetimeFigureOut">
              <a:rPr lang="bg-BG" smtClean="0"/>
              <a:t>12.3.2018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7527-BE73-4623-8D1F-031631102F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5EAC-A3C8-4B54-9167-D36A8C6C4865}" type="datetimeFigureOut">
              <a:rPr lang="bg-BG" smtClean="0"/>
              <a:t>12.3.2018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7527-BE73-4623-8D1F-031631102F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5EAC-A3C8-4B54-9167-D36A8C6C4865}" type="datetimeFigureOut">
              <a:rPr lang="bg-BG" smtClean="0"/>
              <a:t>12.3.2018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7527-BE73-4623-8D1F-031631102F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5EAC-A3C8-4B54-9167-D36A8C6C4865}" type="datetimeFigureOut">
              <a:rPr lang="bg-BG" smtClean="0"/>
              <a:t>12.3.2018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7527-BE73-4623-8D1F-031631102F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5EAC-A3C8-4B54-9167-D36A8C6C4865}" type="datetimeFigureOut">
              <a:rPr lang="bg-BG" smtClean="0"/>
              <a:t>12.3.2018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7527-BE73-4623-8D1F-031631102F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5EAC-A3C8-4B54-9167-D36A8C6C4865}" type="datetimeFigureOut">
              <a:rPr lang="bg-BG" smtClean="0"/>
              <a:t>12.3.2018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7527-BE73-4623-8D1F-031631102F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5EAC-A3C8-4B54-9167-D36A8C6C4865}" type="datetimeFigureOut">
              <a:rPr lang="bg-BG" smtClean="0"/>
              <a:t>12.3.2018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7527-BE73-4623-8D1F-031631102F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5EAC-A3C8-4B54-9167-D36A8C6C4865}" type="datetimeFigureOut">
              <a:rPr lang="bg-BG" smtClean="0"/>
              <a:t>12.3.2018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7527-BE73-4623-8D1F-031631102F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5EAC-A3C8-4B54-9167-D36A8C6C4865}" type="datetimeFigureOut">
              <a:rPr lang="bg-BG" smtClean="0"/>
              <a:t>12.3.2018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7527-BE73-4623-8D1F-031631102F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5EAC-A3C8-4B54-9167-D36A8C6C4865}" type="datetimeFigureOut">
              <a:rPr lang="bg-BG" smtClean="0"/>
              <a:t>12.3.2018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7527-BE73-4623-8D1F-031631102F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A5EAC-A3C8-4B54-9167-D36A8C6C4865}" type="datetimeFigureOut">
              <a:rPr lang="bg-BG" smtClean="0"/>
              <a:t>12.3.2018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7527-BE73-4623-8D1F-031631102FA8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Крачещо роботче</a:t>
            </a:r>
            <a:br>
              <a:rPr lang="bg-BG" dirty="0" smtClean="0"/>
            </a:br>
            <a:r>
              <a:rPr lang="bg-BG" sz="1600" dirty="0" smtClean="0"/>
              <a:t>номер 391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sz="2400" dirty="0" smtClean="0"/>
              <a:t>От Биляна Борисова и Мелина Велчева</a:t>
            </a:r>
          </a:p>
          <a:p>
            <a:r>
              <a:rPr lang="bg-BG" sz="2400" dirty="0" smtClean="0"/>
              <a:t>Научен ръководител инжинер Венцислав Начев</a:t>
            </a:r>
          </a:p>
          <a:p>
            <a:r>
              <a:rPr lang="bg-BG" sz="2400" dirty="0" smtClean="0"/>
              <a:t>Доц. Иван Чавдаров от Българската Академия на Науките</a:t>
            </a:r>
            <a:endParaRPr lang="bg-BG" sz="2400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548680"/>
            <a:ext cx="1654338" cy="1512168"/>
          </a:xfrm>
          <a:prstGeom prst="rect">
            <a:avLst/>
          </a:prstGeom>
        </p:spPr>
      </p:pic>
      <p:pic>
        <p:nvPicPr>
          <p:cNvPr id="5" name="Picture 4" descr="бан лого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404664"/>
            <a:ext cx="1656184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>
              <a:hlinkClick r:id="rId2"/>
            </a:endParaRPr>
          </a:p>
          <a:p>
            <a:endParaRPr lang="bg-BG" dirty="0"/>
          </a:p>
        </p:txBody>
      </p:sp>
      <p:pic>
        <p:nvPicPr>
          <p:cNvPr id="4" name="Picture 3" descr="крачещо роботче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132856"/>
            <a:ext cx="3672408" cy="2754306"/>
          </a:xfrm>
          <a:prstGeom prst="rect">
            <a:avLst/>
          </a:prstGeom>
        </p:spPr>
      </p:pic>
      <p:pic>
        <p:nvPicPr>
          <p:cNvPr id="5" name="Picture 4" descr="крачещо роботче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2132856"/>
            <a:ext cx="3672408" cy="2754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 descr="Meli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052736"/>
            <a:ext cx="654588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1026" name="Picture 2" descr="C:\Users\user\AppData\Local\Temp\28879663_2107979896100995_1499521614_o-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4036139" cy="253426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427984" y="1772816"/>
            <a:ext cx="45365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MISO (Master In Slave Out)</a:t>
            </a:r>
            <a:endParaRPr lang="en-US" dirty="0" smtClean="0"/>
          </a:p>
          <a:p>
            <a:r>
              <a:rPr lang="en-US" dirty="0" smtClean="0"/>
              <a:t>                    Master receives data and slave transmits data through this pin.</a:t>
            </a:r>
          </a:p>
          <a:p>
            <a:r>
              <a:rPr lang="en-US" b="1" dirty="0" smtClean="0"/>
              <a:t>MOSI (Master Out Slave In)</a:t>
            </a:r>
            <a:endParaRPr lang="en-US" dirty="0" smtClean="0"/>
          </a:p>
          <a:p>
            <a:r>
              <a:rPr lang="en-US" dirty="0" smtClean="0"/>
              <a:t>                    Master transmits data and slave receives data through this pin.</a:t>
            </a:r>
          </a:p>
          <a:p>
            <a:r>
              <a:rPr lang="en-US" b="1" dirty="0" smtClean="0"/>
              <a:t>SCLK (Serial Clock)</a:t>
            </a:r>
            <a:endParaRPr lang="en-US" dirty="0" smtClean="0"/>
          </a:p>
          <a:p>
            <a:r>
              <a:rPr lang="en-US" dirty="0" smtClean="0"/>
              <a:t>                    Master generates this clock for the communication, which is used by slave.</a:t>
            </a:r>
          </a:p>
          <a:p>
            <a:r>
              <a:rPr lang="en-US" dirty="0" smtClean="0"/>
              <a:t>                    Only master can initiate serial clock.</a:t>
            </a:r>
          </a:p>
          <a:p>
            <a:r>
              <a:rPr lang="en-US" b="1" dirty="0" smtClean="0"/>
              <a:t>CS (Chip Select)</a:t>
            </a:r>
            <a:endParaRPr lang="en-US" dirty="0" smtClean="0"/>
          </a:p>
          <a:p>
            <a:r>
              <a:rPr lang="en-US" dirty="0" smtClean="0"/>
              <a:t>                    Master can select slave device through this pin to start communication with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VS WI-FI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2000" indent="-324000">
              <a:spcAft>
                <a:spcPts val="1236"/>
              </a:spcAft>
              <a:buClr>
                <a:srgbClr val="661900"/>
              </a:buClr>
              <a:buSzPct val="45000"/>
              <a:buFont typeface="Wingdings" charset="2"/>
              <a:buChar char=""/>
            </a:pPr>
            <a:r>
              <a:rPr lang="bg-BG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ЧЕСТОТА - 2.4 GHz                       2.4, 3.6, 5 GHz</a:t>
            </a:r>
          </a:p>
          <a:p>
            <a:pPr marL="432000" indent="-324000">
              <a:spcAft>
                <a:spcPts val="1236"/>
              </a:spcAft>
              <a:buClr>
                <a:srgbClr val="661900"/>
              </a:buClr>
              <a:buSzPct val="45000"/>
              <a:buFont typeface="Wingdings" charset="2"/>
              <a:buChar char=""/>
            </a:pPr>
            <a:r>
              <a:rPr lang="bg-BG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ЧЕСТОТНА ЛЕНТА - 800 Kbps     11 Mbps</a:t>
            </a:r>
          </a:p>
          <a:p>
            <a:pPr marL="432000" indent="-324000">
              <a:spcAft>
                <a:spcPts val="1236"/>
              </a:spcAft>
              <a:buClr>
                <a:srgbClr val="661900"/>
              </a:buClr>
              <a:buSzPct val="45000"/>
              <a:buFont typeface="Wingdings" charset="2"/>
              <a:buChar char=""/>
            </a:pPr>
            <a:r>
              <a:rPr lang="bg-BG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СИГУРНОСТ – ниска				подобрява се</a:t>
            </a:r>
          </a:p>
          <a:p>
            <a:pPr marL="432000" indent="-324000">
              <a:spcAft>
                <a:spcPts val="1236"/>
              </a:spcAft>
              <a:buClr>
                <a:srgbClr val="661900"/>
              </a:buClr>
              <a:buSzPct val="45000"/>
              <a:buFont typeface="Wingdings" charset="2"/>
              <a:buChar char=""/>
            </a:pPr>
            <a:r>
              <a:rPr lang="bg-BG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ОБХВАТ – нисък(5-30м.)           висок(зависи от честота)</a:t>
            </a:r>
          </a:p>
          <a:p>
            <a:pPr marL="432000" indent="-324000">
              <a:spcAft>
                <a:spcPts val="1236"/>
              </a:spcAft>
              <a:buClr>
                <a:srgbClr val="661900"/>
              </a:buClr>
              <a:buSzPct val="45000"/>
              <a:buFont typeface="Wingdings" charset="2"/>
              <a:buChar char=""/>
            </a:pPr>
            <a:r>
              <a:rPr lang="bg-BG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КОНСУМАЦИЯ НА ЕНЕРГИЯ – ниска       високаа :(:(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bg-BG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8000" dirty="0" smtClean="0"/>
              <a:t>Проблеми възникнали с изработката 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g-BG" sz="4800" dirty="0" smtClean="0"/>
              <a:t>Благодаря за вниманието</a:t>
            </a:r>
            <a:endParaRPr lang="bg-BG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59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Крачещо роботче номер 391</vt:lpstr>
      <vt:lpstr>Slide 2</vt:lpstr>
      <vt:lpstr>Slide 3</vt:lpstr>
      <vt:lpstr>Slide 4</vt:lpstr>
      <vt:lpstr>Bluetooth VS WI-FI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Крачещо роботче номер 391</dc:title>
  <dc:creator>user</dc:creator>
  <cp:lastModifiedBy>user</cp:lastModifiedBy>
  <cp:revision>6</cp:revision>
  <dcterms:created xsi:type="dcterms:W3CDTF">2018-03-12T11:10:11Z</dcterms:created>
  <dcterms:modified xsi:type="dcterms:W3CDTF">2018-03-12T12:04:00Z</dcterms:modified>
</cp:coreProperties>
</file>