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1"/>
  </p:notesMasterIdLst>
  <p:handoutMasterIdLst>
    <p:handoutMasterId r:id="rId32"/>
  </p:handoutMasterIdLst>
  <p:sldIdLst>
    <p:sldId id="482" r:id="rId2"/>
    <p:sldId id="46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64" r:id="rId15"/>
    <p:sldId id="501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500" r:id="rId30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Системи за контрол на кода" id="{3A1ED36B-600C-4292-A48B-8225656FA786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10E03AB1-9AA8-4E86-9A64-D741901E50A2}">
          <p14:sldIdLst>
            <p14:sldId id="464"/>
            <p14:sldId id="481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0" autoAdjust="0"/>
    <p:restoredTop sz="94533" autoAdjust="0"/>
  </p:normalViewPr>
  <p:slideViewPr>
    <p:cSldViewPr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5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555581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39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07506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20063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94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834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9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39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55558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2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E0-3893-46A9-B98D-C1BDBC7D502F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5A61-705C-4E2A-8398-C9C8E2645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5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СИСТЕМИ ЗА КОНТРОЛ НА ВЕРСИИТЕ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bg-BG" dirty="0" smtClean="0"/>
              <a:t>Част </a:t>
            </a:r>
            <a:r>
              <a:rPr lang="en-US" dirty="0" smtClean="0"/>
              <a:t>I</a:t>
            </a:r>
          </a:p>
          <a:p>
            <a:pPr algn="ctr">
              <a:buNone/>
            </a:pPr>
            <a:r>
              <a:rPr lang="bg-BG" i="1" smtClean="0"/>
              <a:t>РОБОТИКА</a:t>
            </a:r>
            <a:endParaRPr lang="en-US" i="1" dirty="0"/>
          </a:p>
          <a:p>
            <a:pPr algn="ctr">
              <a:buNone/>
            </a:pPr>
            <a:endParaRPr lang="bg-BG" dirty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bg-BG" dirty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bg-BG" dirty="0" smtClean="0"/>
              <a:t>инж. Венцилав Начев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2971800"/>
            <a:ext cx="243840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bg-BG" dirty="0" smtClean="0"/>
              <a:t>и </a:t>
            </a:r>
            <a:r>
              <a:rPr lang="en-US" dirty="0" smtClean="0"/>
              <a:t>GIHUB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bg-BG" dirty="0" smtClean="0"/>
              <a:t>Част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45" t="2730" r="1070" b="4451"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5812" y="228600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„Контрол на версиите“ и „Управление на софтуерни конфигурации“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86580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191000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715000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048000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FDAD6A-C200-4F60-90B7-7029B6E4E8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95719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31847">
            <a:off x="7550298" y="2989138"/>
            <a:ext cx="168443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1304131">
            <a:off x="9651906" y="3745728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7701660" y="4850771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826</Words>
  <Application>Microsoft Office PowerPoint</Application>
  <PresentationFormat>Custom</PresentationFormat>
  <Paragraphs>225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Обобщение</vt:lpstr>
      <vt:lpstr>GIT и GIHUB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Обобщение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</cp:lastModifiedBy>
  <cp:revision>138</cp:revision>
  <dcterms:created xsi:type="dcterms:W3CDTF">2018-01-05T09:50:34Z</dcterms:created>
  <dcterms:modified xsi:type="dcterms:W3CDTF">2018-02-07T13:19:11Z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