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3" r:id="rId6"/>
    <p:sldId id="262" r:id="rId7"/>
    <p:sldId id="264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50" d="100"/>
          <a:sy n="150" d="100"/>
        </p:scale>
        <p:origin x="108" y="-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D3605-C09D-462E-A8AD-8ACA9BDAE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407936-6C1E-42A8-9B29-0B252BFB7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A210F-0A6E-4EB1-BAF1-5B46D267E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1EBF-25F5-4C07-9112-15904C76E2D3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F5C14-C16E-4B5D-B054-4C38DAD77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3CFFD-5F09-443E-AF00-63F3232A6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D434-6762-4C6A-8A3B-D7AEB0076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31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F7333-3C1E-4219-BEE9-AE97C622E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80E36D-C06E-420F-9069-4C6A410C7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EDBC4-8E79-4058-A82E-4455874C0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1EBF-25F5-4C07-9112-15904C76E2D3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DE97-D0A7-4032-9CE1-D5F9A50B1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22396-AC81-4B4A-A9D2-1FE2982F8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D434-6762-4C6A-8A3B-D7AEB0076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7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0CA712-6BB8-40AE-ABA3-ADA7C6843C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28764E-DCCF-4719-A48C-99F2EEBD4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6AB64-F91E-463C-9360-6D1C9B080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1EBF-25F5-4C07-9112-15904C76E2D3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4DA2A-A119-44F5-96E2-E90FC98AA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76388-2777-415D-B127-D6426C462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D434-6762-4C6A-8A3B-D7AEB0076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94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40AFF-7A5C-4E0F-8614-EF92C5E77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EE591-2766-4CBB-AAD9-8EF129991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3BF5F-F61B-49D0-B623-F80BF053A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1EBF-25F5-4C07-9112-15904C76E2D3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6667D-2B59-4FD0-B8EE-3D79548A1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385E5-3FCE-4C63-B71E-F009BEBD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D434-6762-4C6A-8A3B-D7AEB0076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47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BEAD8-710C-49EF-9B9A-3C0AB365B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48267-D3EA-40D7-BBBF-9477AAC1D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DD311-1E30-480B-AA72-DAD4FD828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1EBF-25F5-4C07-9112-15904C76E2D3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0612E-9BEA-45DB-BCF8-800D63874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39144-FE91-456E-BC86-C946E960A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D434-6762-4C6A-8A3B-D7AEB0076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D574C-3B1C-45D8-8B47-A992E99C8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3FDD9-2F98-4B38-8FED-71D311EFCA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5F2E9-7B08-410D-8287-A77BC9AD2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0C913-6926-4B07-9DED-2769E1B02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1EBF-25F5-4C07-9112-15904C76E2D3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8314B-E6F6-4A71-A4ED-0EEB27AB1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83603-E6FF-4775-B83D-42E52959B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D434-6762-4C6A-8A3B-D7AEB0076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54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7E4F0-DFC9-431B-92EC-95123D0EF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BB9A1-2F5F-4144-89D8-77664FCC2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E74AA-CC4C-48F2-82D3-A165AA993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4D2D87-5EBE-4B4B-B8EC-7E03CABEB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42BC8-C068-4659-AAE5-170A4CAEB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3EE0F5-88DF-49D3-A940-B4D048489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1EBF-25F5-4C07-9112-15904C76E2D3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43C46F-98C8-462C-A06D-58852C7EB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C5CC08-E575-40EB-9B8F-8CEF2B8DD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D434-6762-4C6A-8A3B-D7AEB0076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85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8C76D-E44C-4838-BD35-1189E5BF4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34EB94-97A9-4F86-A3F4-9549CB55E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1EBF-25F5-4C07-9112-15904C76E2D3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08C05D-881A-4298-9C6F-8F4AD21D5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9EDF04-1296-4615-8CF0-ABBBC9047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D434-6762-4C6A-8A3B-D7AEB0076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76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5FB8B4-DFF2-455D-896E-8B6650716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1EBF-25F5-4C07-9112-15904C76E2D3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ED5652-F028-4FDF-91DA-359D3F481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14113-CC08-4032-B841-12BC1361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D434-6762-4C6A-8A3B-D7AEB0076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74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200FA-1808-45F0-98B7-31B2AA557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BB5FC-EBEE-4E10-B930-ECBB58398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FF003-95A1-4F32-A2E0-248913F4B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07957-3C8D-4541-85B1-AA1E063E1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1EBF-25F5-4C07-9112-15904C76E2D3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AD4E2-EF71-4AA5-824F-49967EE7D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57233-9138-4A97-A3C2-D49A1B457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D434-6762-4C6A-8A3B-D7AEB0076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7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BED90-4D4F-457F-BE37-F3BBC4C9F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5BDC96-7376-4BB0-BFE3-426CC7BB25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6D36F8-D9F7-4ADC-AF0A-904F852E6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F7C04-DCB9-4B38-A59E-B528BE097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1EBF-25F5-4C07-9112-15904C76E2D3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40EAE-CA21-459A-BF96-05312080D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96D9A-B247-4EFC-9251-0E399D016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D434-6762-4C6A-8A3B-D7AEB0076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37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94085F-5D82-484B-97DE-3D1D97688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1149F-F855-43AF-AA05-B33C8E91D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95A8A-5B82-4F90-A686-2C1F4E25E8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51EBF-25F5-4C07-9112-15904C76E2D3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A1E74-A3D8-4DE6-A443-AA477609D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9BC39-B69E-497E-B760-70C9050AC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FD434-6762-4C6A-8A3B-D7AEB0076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35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DC9B0-9534-4D02-86D4-3FE7C5BA92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98358-B2C6-47D4-B748-0C3FB8CEDA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61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C9CA0C26-19D8-BCEC-85D2-A532988C5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255" y="1294946"/>
            <a:ext cx="2845404" cy="2134053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F08AD1BA-F0A3-12C9-7ECB-6E1B8C71F2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94948"/>
            <a:ext cx="2845404" cy="2134053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D6FF0B48-3D0E-D691-70AF-34286733A0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8999"/>
            <a:ext cx="2845404" cy="2134053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313EE48B-CC59-A0EE-157B-239B69F47A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255" y="3428999"/>
            <a:ext cx="2845404" cy="21340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6143DDD-121E-3555-08A1-53AF07CD6541}"/>
              </a:ext>
            </a:extLst>
          </p:cNvPr>
          <p:cNvSpPr txBox="1"/>
          <p:nvPr/>
        </p:nvSpPr>
        <p:spPr>
          <a:xfrm>
            <a:off x="3497895" y="1182624"/>
            <a:ext cx="1922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Observation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2E2C93-03DC-E405-CD91-B3A14A7B5666}"/>
              </a:ext>
            </a:extLst>
          </p:cNvPr>
          <p:cNvSpPr txBox="1"/>
          <p:nvPr/>
        </p:nvSpPr>
        <p:spPr>
          <a:xfrm>
            <a:off x="6381617" y="1183160"/>
            <a:ext cx="1922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Observation</a:t>
            </a:r>
          </a:p>
        </p:txBody>
      </p:sp>
    </p:spTree>
    <p:extLst>
      <p:ext uri="{BB962C8B-B14F-4D97-AF65-F5344CB8AC3E}">
        <p14:creationId xmlns:p14="http://schemas.microsoft.com/office/powerpoint/2010/main" val="925573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CCC5913-3A21-478B-8EEF-B3C571C53B15}"/>
              </a:ext>
            </a:extLst>
          </p:cNvPr>
          <p:cNvSpPr/>
          <p:nvPr/>
        </p:nvSpPr>
        <p:spPr>
          <a:xfrm>
            <a:off x="3978221" y="904920"/>
            <a:ext cx="1983179" cy="3225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Conv. Layer: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 kernels, 3x3 window size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18D5B75-6C62-4DF9-98E8-7FBE5A2D27AE}"/>
              </a:ext>
            </a:extLst>
          </p:cNvPr>
          <p:cNvSpPr/>
          <p:nvPr/>
        </p:nvSpPr>
        <p:spPr>
          <a:xfrm>
            <a:off x="3978221" y="1409209"/>
            <a:ext cx="1983179" cy="32253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Avg. Pooling Layer: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3x3 window size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49D266-F2FB-4287-ADDD-8C31F1A54DB9}"/>
              </a:ext>
            </a:extLst>
          </p:cNvPr>
          <p:cNvSpPr/>
          <p:nvPr/>
        </p:nvSpPr>
        <p:spPr>
          <a:xfrm>
            <a:off x="3982765" y="2930729"/>
            <a:ext cx="1983179" cy="2137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Dropout Layer: 0.2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FDE70F5-931B-48CC-AD0B-7F5794E30187}"/>
              </a:ext>
            </a:extLst>
          </p:cNvPr>
          <p:cNvSpPr/>
          <p:nvPr/>
        </p:nvSpPr>
        <p:spPr>
          <a:xfrm>
            <a:off x="3982765" y="3331105"/>
            <a:ext cx="1983179" cy="2137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Dense Layer: 512 biases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436AEE8-2B51-418B-AFDF-B2501AB272A4}"/>
              </a:ext>
            </a:extLst>
          </p:cNvPr>
          <p:cNvSpPr/>
          <p:nvPr/>
        </p:nvSpPr>
        <p:spPr>
          <a:xfrm>
            <a:off x="3982765" y="3724277"/>
            <a:ext cx="1983179" cy="2137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Dense Layer: 256 biases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2E013BD-1461-4136-AE69-E4345DD440D9}"/>
              </a:ext>
            </a:extLst>
          </p:cNvPr>
          <p:cNvSpPr/>
          <p:nvPr/>
        </p:nvSpPr>
        <p:spPr>
          <a:xfrm>
            <a:off x="6885704" y="896587"/>
            <a:ext cx="1983179" cy="2137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Dense Layer: 256 biases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FF98BE5-15E4-4BE9-85AA-3E8637A58DEC}"/>
              </a:ext>
            </a:extLst>
          </p:cNvPr>
          <p:cNvSpPr/>
          <p:nvPr/>
        </p:nvSpPr>
        <p:spPr>
          <a:xfrm>
            <a:off x="6885703" y="2413540"/>
            <a:ext cx="1983179" cy="2137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Dense Layer: 256 biases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25966E1-708C-44A9-B108-771F6D4F8FB1}"/>
              </a:ext>
            </a:extLst>
          </p:cNvPr>
          <p:cNvSpPr/>
          <p:nvPr/>
        </p:nvSpPr>
        <p:spPr>
          <a:xfrm>
            <a:off x="6885704" y="3718048"/>
            <a:ext cx="1983179" cy="2137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Dense Layer: 256 biases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9C487C5-7D64-4F33-8728-5981CC7CA39F}"/>
              </a:ext>
            </a:extLst>
          </p:cNvPr>
          <p:cNvSpPr/>
          <p:nvPr/>
        </p:nvSpPr>
        <p:spPr>
          <a:xfrm>
            <a:off x="5431968" y="4491931"/>
            <a:ext cx="1983179" cy="2137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Dense Layer: 512 biases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88021D7-71C0-4418-8D08-42ECBCEA1745}"/>
              </a:ext>
            </a:extLst>
          </p:cNvPr>
          <p:cNvSpPr/>
          <p:nvPr/>
        </p:nvSpPr>
        <p:spPr>
          <a:xfrm>
            <a:off x="5431966" y="4992468"/>
            <a:ext cx="1983179" cy="2137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Dense Layer: 256 biases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E2A7120-C68D-4ABF-9F72-57624AF36AD5}"/>
              </a:ext>
            </a:extLst>
          </p:cNvPr>
          <p:cNvSpPr/>
          <p:nvPr/>
        </p:nvSpPr>
        <p:spPr>
          <a:xfrm>
            <a:off x="5431966" y="5493005"/>
            <a:ext cx="1983179" cy="2137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Layer: 2 outputs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5B195E3-D142-4FD8-B484-FF5F2B6D918E}"/>
                  </a:ext>
                </a:extLst>
              </p:cNvPr>
              <p:cNvSpPr txBox="1"/>
              <p:nvPr/>
            </p:nvSpPr>
            <p:spPr>
              <a:xfrm>
                <a:off x="6939146" y="351022"/>
                <a:ext cx="1929737" cy="258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      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5B195E3-D142-4FD8-B484-FF5F2B6D9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146" y="351022"/>
                <a:ext cx="1929737" cy="2580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3339243-0062-4C17-9DB8-B5FB6FB03AE2}"/>
              </a:ext>
            </a:extLst>
          </p:cNvPr>
          <p:cNvSpPr txBox="1"/>
          <p:nvPr/>
        </p:nvSpPr>
        <p:spPr>
          <a:xfrm>
            <a:off x="3765048" y="354080"/>
            <a:ext cx="24186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Flowfield + Belief Image (3 channel)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CAFE42A-F406-47B6-BE0C-DA13741F73D3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6870363" y="3484999"/>
            <a:ext cx="560127" cy="14537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0D4FBB1-98E1-4944-AFAC-6C2F22DABBD7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rot="16200000" flipH="1">
            <a:off x="5422007" y="3490380"/>
            <a:ext cx="553898" cy="14492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EBAAF21-7D28-4566-93A9-A73AE461669B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6423556" y="4705687"/>
            <a:ext cx="2" cy="286781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3B213FF-ED16-438A-9027-C5F10F78F688}"/>
              </a:ext>
            </a:extLst>
          </p:cNvPr>
          <p:cNvCxnSpPr>
            <a:cxnSpLocks/>
          </p:cNvCxnSpPr>
          <p:nvPr/>
        </p:nvCxnSpPr>
        <p:spPr>
          <a:xfrm flipH="1">
            <a:off x="6423555" y="5206224"/>
            <a:ext cx="2" cy="286781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B4E7AB5-40EE-410A-B663-0CBDC8A6246B}"/>
              </a:ext>
            </a:extLst>
          </p:cNvPr>
          <p:cNvCxnSpPr>
            <a:cxnSpLocks/>
          </p:cNvCxnSpPr>
          <p:nvPr/>
        </p:nvCxnSpPr>
        <p:spPr>
          <a:xfrm>
            <a:off x="5884223" y="5706759"/>
            <a:ext cx="0" cy="320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05E382C-E383-4C9B-9691-B13566B89F14}"/>
              </a:ext>
            </a:extLst>
          </p:cNvPr>
          <p:cNvCxnSpPr>
            <a:cxnSpLocks/>
          </p:cNvCxnSpPr>
          <p:nvPr/>
        </p:nvCxnSpPr>
        <p:spPr>
          <a:xfrm>
            <a:off x="6974774" y="5706760"/>
            <a:ext cx="0" cy="320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73A655F-F0BA-4B02-AF5E-0CD38C015604}"/>
                  </a:ext>
                </a:extLst>
              </p:cNvPr>
              <p:cNvSpPr txBox="1"/>
              <p:nvPr/>
            </p:nvSpPr>
            <p:spPr>
              <a:xfrm>
                <a:off x="5798014" y="6027392"/>
                <a:ext cx="16793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73A655F-F0BA-4B02-AF5E-0CD38C015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014" y="6027392"/>
                <a:ext cx="167930" cy="153888"/>
              </a:xfrm>
              <a:prstGeom prst="rect">
                <a:avLst/>
              </a:prstGeom>
              <a:blipFill>
                <a:blip r:embed="rId3"/>
                <a:stretch>
                  <a:fillRect l="-14286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C1BFCE4-4744-41DC-A363-94D097F34BE4}"/>
                  </a:ext>
                </a:extLst>
              </p:cNvPr>
              <p:cNvSpPr txBox="1"/>
              <p:nvPr/>
            </p:nvSpPr>
            <p:spPr>
              <a:xfrm>
                <a:off x="6912424" y="6032835"/>
                <a:ext cx="16395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C1BFCE4-4744-41DC-A363-94D097F34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424" y="6032835"/>
                <a:ext cx="163956" cy="153888"/>
              </a:xfrm>
              <a:prstGeom prst="rect">
                <a:avLst/>
              </a:prstGeom>
              <a:blipFill>
                <a:blip r:embed="rId4"/>
                <a:stretch>
                  <a:fillRect l="-11111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B09661B-1A41-415E-BA6F-5CEB15C8F7C2}"/>
              </a:ext>
            </a:extLst>
          </p:cNvPr>
          <p:cNvCxnSpPr>
            <a:cxnSpLocks/>
          </p:cNvCxnSpPr>
          <p:nvPr/>
        </p:nvCxnSpPr>
        <p:spPr>
          <a:xfrm>
            <a:off x="7367647" y="600302"/>
            <a:ext cx="0" cy="297975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13F12CD-D0AB-4D03-877F-C7F1F606F398}"/>
              </a:ext>
            </a:extLst>
          </p:cNvPr>
          <p:cNvCxnSpPr>
            <a:cxnSpLocks/>
          </p:cNvCxnSpPr>
          <p:nvPr/>
        </p:nvCxnSpPr>
        <p:spPr>
          <a:xfrm>
            <a:off x="7733803" y="600301"/>
            <a:ext cx="0" cy="297975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EDCF77E-BC71-450E-984F-A79C13AFF4E5}"/>
              </a:ext>
            </a:extLst>
          </p:cNvPr>
          <p:cNvCxnSpPr>
            <a:cxnSpLocks/>
          </p:cNvCxnSpPr>
          <p:nvPr/>
        </p:nvCxnSpPr>
        <p:spPr>
          <a:xfrm>
            <a:off x="8105897" y="603168"/>
            <a:ext cx="0" cy="297975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D913EE4-6D05-4C41-8BD1-9399FD32BD19}"/>
              </a:ext>
            </a:extLst>
          </p:cNvPr>
          <p:cNvCxnSpPr>
            <a:cxnSpLocks/>
          </p:cNvCxnSpPr>
          <p:nvPr/>
        </p:nvCxnSpPr>
        <p:spPr>
          <a:xfrm>
            <a:off x="8442365" y="600605"/>
            <a:ext cx="0" cy="297975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2D69715-E814-4B53-816A-04EE1546FBBD}"/>
              </a:ext>
            </a:extLst>
          </p:cNvPr>
          <p:cNvCxnSpPr>
            <a:cxnSpLocks/>
          </p:cNvCxnSpPr>
          <p:nvPr/>
        </p:nvCxnSpPr>
        <p:spPr>
          <a:xfrm>
            <a:off x="4969811" y="606451"/>
            <a:ext cx="0" cy="297975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A990F5B-279D-4FB0-A58E-54DDD71659DF}"/>
              </a:ext>
            </a:extLst>
          </p:cNvPr>
          <p:cNvSpPr/>
          <p:nvPr/>
        </p:nvSpPr>
        <p:spPr>
          <a:xfrm>
            <a:off x="3975566" y="1909745"/>
            <a:ext cx="1983179" cy="3225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Conv. Layer: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 kernels, 3x3 window size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2D08ABA6-A9F3-4E15-BD90-587C48E442B7}"/>
              </a:ext>
            </a:extLst>
          </p:cNvPr>
          <p:cNvSpPr/>
          <p:nvPr/>
        </p:nvSpPr>
        <p:spPr>
          <a:xfrm>
            <a:off x="3978220" y="2410282"/>
            <a:ext cx="1983179" cy="32253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Avg. Pooling Layer: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3x3 window size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9BEBD46-D7E4-41A5-9F6F-D40016487794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4969811" y="1227452"/>
            <a:ext cx="0" cy="181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0A99BFA-2A5F-43D2-9C72-87C9894288B4}"/>
              </a:ext>
            </a:extLst>
          </p:cNvPr>
          <p:cNvCxnSpPr>
            <a:cxnSpLocks/>
            <a:stCxn id="3" idx="2"/>
            <a:endCxn id="53" idx="0"/>
          </p:cNvCxnSpPr>
          <p:nvPr/>
        </p:nvCxnSpPr>
        <p:spPr>
          <a:xfrm flipH="1">
            <a:off x="4967156" y="1731740"/>
            <a:ext cx="2655" cy="178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75E29A-17B4-4D43-9E95-5470C1ACE787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>
            <a:off x="4967156" y="2232277"/>
            <a:ext cx="2654" cy="178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1C00AB4-C2A0-4CD7-98A6-D6C0BFF2F7CF}"/>
              </a:ext>
            </a:extLst>
          </p:cNvPr>
          <p:cNvCxnSpPr>
            <a:cxnSpLocks/>
            <a:stCxn id="54" idx="2"/>
            <a:endCxn id="6" idx="0"/>
          </p:cNvCxnSpPr>
          <p:nvPr/>
        </p:nvCxnSpPr>
        <p:spPr>
          <a:xfrm>
            <a:off x="4969810" y="2732813"/>
            <a:ext cx="4545" cy="197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21A3D6B-D5DD-4EAE-ACC0-135A64BE609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4974355" y="3144485"/>
            <a:ext cx="0" cy="186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EC16218-3694-472D-B523-D5EF3EC9DBC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4974355" y="3544861"/>
            <a:ext cx="0" cy="179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D269AAF-9756-4AC2-AB25-2A601550EC03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7877293" y="1110343"/>
            <a:ext cx="1" cy="1303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9EE05B3-E29E-42E0-88FB-7F703A29CBFD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7877293" y="2627296"/>
            <a:ext cx="1" cy="1090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8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FFFE2C-9F16-5384-F0B2-B68723386BD4}"/>
              </a:ext>
            </a:extLst>
          </p:cNvPr>
          <p:cNvSpPr txBox="1"/>
          <p:nvPr/>
        </p:nvSpPr>
        <p:spPr>
          <a:xfrm>
            <a:off x="7618021" y="932213"/>
            <a:ext cx="3449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models = light blue</a:t>
            </a:r>
          </a:p>
          <a:p>
            <a:r>
              <a:rPr lang="en-US" dirty="0"/>
              <a:t>Datasets = light green</a:t>
            </a:r>
          </a:p>
          <a:p>
            <a:r>
              <a:rPr lang="en-US" dirty="0"/>
              <a:t>Environment = light orange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AB25B85-29F9-C1BD-0758-0C23AD866B91}"/>
              </a:ext>
            </a:extLst>
          </p:cNvPr>
          <p:cNvGrpSpPr/>
          <p:nvPr/>
        </p:nvGrpSpPr>
        <p:grpSpPr>
          <a:xfrm>
            <a:off x="1369457" y="442689"/>
            <a:ext cx="4667824" cy="5387749"/>
            <a:chOff x="1369457" y="442689"/>
            <a:chExt cx="4667824" cy="5387749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473A3826-5447-455D-8D11-C7A3BBC83D99}"/>
                </a:ext>
              </a:extLst>
            </p:cNvPr>
            <p:cNvSpPr/>
            <p:nvPr/>
          </p:nvSpPr>
          <p:spPr>
            <a:xfrm>
              <a:off x="3121891" y="442689"/>
              <a:ext cx="1335974" cy="63532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sz="10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{(x, y, u, v, t)}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Measurement Set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AE46BCE9-0F19-4301-ACCD-4015710B1ABD}"/>
                    </a:ext>
                  </a:extLst>
                </p:cNvPr>
                <p:cNvSpPr/>
                <p:nvPr/>
              </p:nvSpPr>
              <p:spPr>
                <a:xfrm>
                  <a:off x="2277919" y="1389936"/>
                  <a:ext cx="1169720" cy="635329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WRF Model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AE46BCE9-0F19-4301-ACCD-4015710B1A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7919" y="1389936"/>
                  <a:ext cx="1169720" cy="635329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AACD2499-0962-48B0-9F2A-3F071B01BC8B}"/>
                    </a:ext>
                  </a:extLst>
                </p:cNvPr>
                <p:cNvSpPr/>
                <p:nvPr/>
              </p:nvSpPr>
              <p:spPr>
                <a:xfrm>
                  <a:off x="4128490" y="1389935"/>
                  <a:ext cx="1169720" cy="635329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Belief Model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AACD2499-0962-48B0-9F2A-3F071B01BC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8490" y="1389935"/>
                  <a:ext cx="1169720" cy="635329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30A1C93-DBB4-409C-8AF7-05F8EBE43589}"/>
                </a:ext>
              </a:extLst>
            </p:cNvPr>
            <p:cNvSpPr txBox="1"/>
            <p:nvPr/>
          </p:nvSpPr>
          <p:spPr>
            <a:xfrm>
              <a:off x="1369457" y="2049204"/>
              <a:ext cx="14458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{(u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x,y</a:t>
              </a:r>
              <a:r>
                <a: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v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x,y</a:t>
              </a:r>
              <a:r>
                <a: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Ɐ</a:t>
              </a:r>
              <a:r>
                <a: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(x,y)}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7C4EF7-F316-4AFA-9199-28B7A740DAF0}"/>
                </a:ext>
              </a:extLst>
            </p:cNvPr>
            <p:cNvSpPr txBox="1"/>
            <p:nvPr/>
          </p:nvSpPr>
          <p:spPr>
            <a:xfrm>
              <a:off x="4368964" y="2249751"/>
              <a:ext cx="12221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{(c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x,y</a:t>
              </a:r>
              <a:r>
                <a: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Ɐ</a:t>
              </a:r>
              <a:r>
                <a: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(x,y)}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B61B81E-2D03-4146-A720-57CE9C00BBAE}"/>
                </a:ext>
              </a:extLst>
            </p:cNvPr>
            <p:cNvSpPr/>
            <p:nvPr/>
          </p:nvSpPr>
          <p:spPr>
            <a:xfrm>
              <a:off x="3201224" y="2306782"/>
              <a:ext cx="1169720" cy="63532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 State</a:t>
              </a:r>
            </a:p>
            <a:p>
              <a:pPr algn="ctr"/>
              <a:r>
                <a:rPr lang="en-US" sz="10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{</a:t>
              </a:r>
              <a:r>
                <a:rPr lang="en-US" sz="10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1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1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320DB09-4F2E-40DC-8268-985837F6E3A8}"/>
                </a:ext>
              </a:extLst>
            </p:cNvPr>
            <p:cNvSpPr/>
            <p:nvPr/>
          </p:nvSpPr>
          <p:spPr>
            <a:xfrm>
              <a:off x="3199244" y="3204556"/>
              <a:ext cx="1169720" cy="63532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Policy</a:t>
              </a:r>
            </a:p>
            <a:p>
              <a:pPr algn="ctr"/>
              <a:r>
                <a:rPr lang="el-GR" sz="10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π</a:t>
              </a:r>
              <a:r>
                <a:rPr lang="en-US" sz="10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10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10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24D38DF-2455-4F7F-A51A-DBDF66DF3277}"/>
                </a:ext>
              </a:extLst>
            </p:cNvPr>
            <p:cNvSpPr/>
            <p:nvPr/>
          </p:nvSpPr>
          <p:spPr>
            <a:xfrm>
              <a:off x="3205182" y="4165897"/>
              <a:ext cx="1169720" cy="63532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</a:t>
              </a:r>
            </a:p>
            <a:p>
              <a:pPr algn="ctr"/>
              <a:r>
                <a:rPr lang="en-US" sz="10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s, </a:t>
              </a:r>
              <a:r>
                <a:rPr lang="en-US" sz="10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10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→ s’, z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CB43896-4886-4693-A5E5-3737F1A38DA7}"/>
                </a:ext>
              </a:extLst>
            </p:cNvPr>
            <p:cNvSpPr txBox="1"/>
            <p:nvPr/>
          </p:nvSpPr>
          <p:spPr>
            <a:xfrm>
              <a:off x="2404831" y="4801226"/>
              <a:ext cx="3440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s’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0EC733E-5F10-4E61-AC2B-E604EBEC52A5}"/>
                </a:ext>
              </a:extLst>
            </p:cNvPr>
            <p:cNvSpPr txBox="1"/>
            <p:nvPr/>
          </p:nvSpPr>
          <p:spPr>
            <a:xfrm>
              <a:off x="3630768" y="3887644"/>
              <a:ext cx="1533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D546FD3-6469-466C-98E5-687C07130A94}"/>
                </a:ext>
              </a:extLst>
            </p:cNvPr>
            <p:cNvSpPr txBox="1"/>
            <p:nvPr/>
          </p:nvSpPr>
          <p:spPr>
            <a:xfrm>
              <a:off x="4713350" y="4823883"/>
              <a:ext cx="6171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E1E8FC4-A1EF-47A5-8919-9783EFE1A61F}"/>
                </a:ext>
              </a:extLst>
            </p:cNvPr>
            <p:cNvSpPr txBox="1"/>
            <p:nvPr/>
          </p:nvSpPr>
          <p:spPr>
            <a:xfrm>
              <a:off x="5232066" y="2882879"/>
              <a:ext cx="8052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 = I</a:t>
              </a:r>
              <a:r>
                <a:rPr lang="en-US" sz="1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(s,a)</a:t>
              </a:r>
            </a:p>
          </p:txBody>
        </p: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5F956A17-ED01-4072-8AED-0E961D365B37}"/>
                </a:ext>
              </a:extLst>
            </p:cNvPr>
            <p:cNvCxnSpPr>
              <a:cxnSpLocks/>
              <a:stCxn id="3" idx="2"/>
              <a:endCxn id="4" idx="0"/>
            </p:cNvCxnSpPr>
            <p:nvPr/>
          </p:nvCxnSpPr>
          <p:spPr>
            <a:xfrm rot="5400000">
              <a:off x="3170370" y="770428"/>
              <a:ext cx="311918" cy="9270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0B4A44EF-8905-42CB-AC77-4ECE478A60B2}"/>
                </a:ext>
              </a:extLst>
            </p:cNvPr>
            <p:cNvCxnSpPr>
              <a:cxnSpLocks/>
              <a:stCxn id="3" idx="2"/>
              <a:endCxn id="5" idx="0"/>
            </p:cNvCxnSpPr>
            <p:nvPr/>
          </p:nvCxnSpPr>
          <p:spPr>
            <a:xfrm rot="16200000" flipH="1">
              <a:off x="4095656" y="772240"/>
              <a:ext cx="311917" cy="92347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FBB24D34-F87C-4B6C-87F3-D64FFFCFF06C}"/>
                </a:ext>
              </a:extLst>
            </p:cNvPr>
            <p:cNvCxnSpPr>
              <a:cxnSpLocks/>
              <a:stCxn id="5" idx="2"/>
              <a:endCxn id="8" idx="0"/>
            </p:cNvCxnSpPr>
            <p:nvPr/>
          </p:nvCxnSpPr>
          <p:spPr>
            <a:xfrm rot="5400000">
              <a:off x="4108958" y="1702390"/>
              <a:ext cx="281518" cy="92726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8BCA6F5C-EA6E-4A3B-9521-47C8FC8ECC8B}"/>
                </a:ext>
              </a:extLst>
            </p:cNvPr>
            <p:cNvCxnSpPr>
              <a:cxnSpLocks/>
              <a:stCxn id="4" idx="2"/>
              <a:endCxn id="8" idx="0"/>
            </p:cNvCxnSpPr>
            <p:nvPr/>
          </p:nvCxnSpPr>
          <p:spPr>
            <a:xfrm rot="16200000" flipH="1">
              <a:off x="3183673" y="1704370"/>
              <a:ext cx="281517" cy="92330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EF63E56F-E17A-4BCC-BE68-75BFA7D70F67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 flipV="1">
              <a:off x="3447639" y="1707600"/>
              <a:ext cx="680851" cy="1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BFFA114B-26FA-4EC4-8441-C5F7DCF8AE7E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 rot="5400000">
              <a:off x="3653872" y="3072343"/>
              <a:ext cx="262445" cy="198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18111F9F-5F7A-47F0-AD6A-E4A2CDDF54F9}"/>
                </a:ext>
              </a:extLst>
            </p:cNvPr>
            <p:cNvCxnSpPr>
              <a:cxnSpLocks/>
              <a:stCxn id="10" idx="2"/>
              <a:endCxn id="5" idx="3"/>
            </p:cNvCxnSpPr>
            <p:nvPr/>
          </p:nvCxnSpPr>
          <p:spPr>
            <a:xfrm rot="5400000" flipH="1" flipV="1">
              <a:off x="2997313" y="2500329"/>
              <a:ext cx="3093626" cy="1508168"/>
            </a:xfrm>
            <a:prstGeom prst="bentConnector4">
              <a:avLst>
                <a:gd name="adj1" fmla="val -7389"/>
                <a:gd name="adj2" fmla="val 16315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or: Elbow 47">
              <a:extLst>
                <a:ext uri="{FF2B5EF4-FFF2-40B4-BE49-F238E27FC236}">
                  <a16:creationId xmlns:a16="http://schemas.microsoft.com/office/drawing/2014/main" id="{6412B34C-FAEB-4CB9-85E1-CC270F1ADC09}"/>
                </a:ext>
              </a:extLst>
            </p:cNvPr>
            <p:cNvCxnSpPr>
              <a:cxnSpLocks/>
              <a:stCxn id="10" idx="2"/>
              <a:endCxn id="8" idx="1"/>
            </p:cNvCxnSpPr>
            <p:nvPr/>
          </p:nvCxnSpPr>
          <p:spPr>
            <a:xfrm rot="5400000" flipH="1">
              <a:off x="2407243" y="3418428"/>
              <a:ext cx="2176779" cy="588818"/>
            </a:xfrm>
            <a:prstGeom prst="bentConnector4">
              <a:avLst>
                <a:gd name="adj1" fmla="val -10502"/>
                <a:gd name="adj2" fmla="val 25277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FB2035DE-7ABE-4176-BB51-DE6D5CF01807}"/>
                </a:ext>
              </a:extLst>
            </p:cNvPr>
            <p:cNvCxnSpPr>
              <a:cxnSpLocks/>
              <a:stCxn id="10" idx="2"/>
              <a:endCxn id="3" idx="3"/>
            </p:cNvCxnSpPr>
            <p:nvPr/>
          </p:nvCxnSpPr>
          <p:spPr>
            <a:xfrm rot="5400000" flipH="1" flipV="1">
              <a:off x="2103517" y="2446878"/>
              <a:ext cx="4040872" cy="667823"/>
            </a:xfrm>
            <a:prstGeom prst="bentConnector4">
              <a:avLst>
                <a:gd name="adj1" fmla="val -5657"/>
                <a:gd name="adj2" fmla="val 36814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149B082F-F1DD-4DA9-8F40-7473819CBEE6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 rot="16200000" flipH="1">
              <a:off x="4951538" y="2199743"/>
              <a:ext cx="857614" cy="508658"/>
            </a:xfrm>
            <a:prstGeom prst="bentConnector3">
              <a:avLst>
                <a:gd name="adj1" fmla="val 1712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02D100EB-3F9E-CBF0-6039-9D62B08386C7}"/>
                </a:ext>
              </a:extLst>
            </p:cNvPr>
            <p:cNvSpPr/>
            <p:nvPr/>
          </p:nvSpPr>
          <p:spPr>
            <a:xfrm>
              <a:off x="2634921" y="5400410"/>
              <a:ext cx="3225798" cy="43002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Replay Memory</a:t>
              </a:r>
            </a:p>
            <a:p>
              <a:pPr algn="ctr"/>
              <a:r>
                <a:rPr lang="en-US" sz="10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Ɗ ~ {(</a:t>
              </a:r>
              <a:r>
                <a:rPr lang="en-US" sz="10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10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a, </a:t>
              </a:r>
              <a:r>
                <a:rPr lang="en-US" sz="10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s’</a:t>
              </a:r>
              <a:r>
                <a:rPr lang="en-US" sz="10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r)}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F00A1EE-16F3-A994-4BE4-7DFD5C1CAC95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5634674" y="3129100"/>
              <a:ext cx="10722" cy="227131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809C3702-8916-36E8-30A5-B3A763CCD49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141378" y="3757684"/>
              <a:ext cx="2409808" cy="875642"/>
            </a:xfrm>
            <a:prstGeom prst="bentConnector3">
              <a:avLst>
                <a:gd name="adj1" fmla="val 2084"/>
              </a:avLst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7040061-0D9D-7B42-B6DB-3D97402C9875}"/>
                </a:ext>
              </a:extLst>
            </p:cNvPr>
            <p:cNvCxnSpPr>
              <a:cxnSpLocks/>
            </p:cNvCxnSpPr>
            <p:nvPr/>
          </p:nvCxnSpPr>
          <p:spPr>
            <a:xfrm>
              <a:off x="3417042" y="5039327"/>
              <a:ext cx="0" cy="361082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648F843-20AB-6CB0-6BC0-AF66F9405659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>
              <a:off x="3784104" y="3839885"/>
              <a:ext cx="5938" cy="326012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22736249-B647-DF6B-15D7-A8630B03B5FF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3784104" y="4010755"/>
              <a:ext cx="697342" cy="1389654"/>
            </a:xfrm>
            <a:prstGeom prst="bentConnector2">
              <a:avLst/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A4E94F1-4ED2-0D58-3817-F4EAB980B867}"/>
                </a:ext>
              </a:extLst>
            </p:cNvPr>
            <p:cNvSpPr txBox="1"/>
            <p:nvPr/>
          </p:nvSpPr>
          <p:spPr>
            <a:xfrm>
              <a:off x="3813486" y="2925338"/>
              <a:ext cx="1533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US" sz="5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2113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F479C-C610-D252-867C-D7F80C8279F5}"/>
              </a:ext>
            </a:extLst>
          </p:cNvPr>
          <p:cNvGrpSpPr/>
          <p:nvPr/>
        </p:nvGrpSpPr>
        <p:grpSpPr>
          <a:xfrm>
            <a:off x="496236" y="1389935"/>
            <a:ext cx="7229484" cy="3680169"/>
            <a:chOff x="496236" y="1389935"/>
            <a:chExt cx="7229484" cy="3680169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45EF8DE9-7A87-3C2B-50BC-E00D6759E791}"/>
                </a:ext>
              </a:extLst>
            </p:cNvPr>
            <p:cNvSpPr/>
            <p:nvPr/>
          </p:nvSpPr>
          <p:spPr>
            <a:xfrm>
              <a:off x="6389746" y="2607673"/>
              <a:ext cx="1335974" cy="63532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sz="10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{(x, y, u, v, t)}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Measurement Set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E7B3EBAC-740A-C895-D3CF-E5A3ECF14228}"/>
                    </a:ext>
                  </a:extLst>
                </p:cNvPr>
                <p:cNvSpPr/>
                <p:nvPr/>
              </p:nvSpPr>
              <p:spPr>
                <a:xfrm>
                  <a:off x="2277919" y="1389936"/>
                  <a:ext cx="1169720" cy="635329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WRF Model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E7B3EBAC-740A-C895-D3CF-E5A3ECF142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7919" y="1389936"/>
                  <a:ext cx="1169720" cy="635329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FC382502-D949-0710-6034-8229E077577C}"/>
                    </a:ext>
                  </a:extLst>
                </p:cNvPr>
                <p:cNvSpPr/>
                <p:nvPr/>
              </p:nvSpPr>
              <p:spPr>
                <a:xfrm>
                  <a:off x="4128490" y="1389935"/>
                  <a:ext cx="1169720" cy="635329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Belief Model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FC382502-D949-0710-6034-8229E07757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8490" y="1389935"/>
                  <a:ext cx="1169720" cy="635329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AB4F718-E633-F962-F447-8E7C8AAE74A7}"/>
                </a:ext>
              </a:extLst>
            </p:cNvPr>
            <p:cNvSpPr txBox="1"/>
            <p:nvPr/>
          </p:nvSpPr>
          <p:spPr>
            <a:xfrm>
              <a:off x="1369457" y="2049204"/>
              <a:ext cx="14458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{(u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x,y</a:t>
              </a:r>
              <a:r>
                <a: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v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x,y</a:t>
              </a:r>
              <a:r>
                <a: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Ɐ</a:t>
              </a:r>
              <a:r>
                <a: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(x,y)}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0D175CD-A479-BABE-0C61-5EE321DCEBF7}"/>
                </a:ext>
              </a:extLst>
            </p:cNvPr>
            <p:cNvSpPr txBox="1"/>
            <p:nvPr/>
          </p:nvSpPr>
          <p:spPr>
            <a:xfrm>
              <a:off x="4368964" y="2249751"/>
              <a:ext cx="12221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{(c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x,y</a:t>
              </a:r>
              <a:r>
                <a: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Ɐ</a:t>
              </a:r>
              <a:r>
                <a: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(x,y)}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3AEE27A-D50F-F6E9-847A-D5817F2D2C5E}"/>
                </a:ext>
              </a:extLst>
            </p:cNvPr>
            <p:cNvSpPr/>
            <p:nvPr/>
          </p:nvSpPr>
          <p:spPr>
            <a:xfrm>
              <a:off x="3201224" y="2306782"/>
              <a:ext cx="1169720" cy="63532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 State</a:t>
              </a:r>
            </a:p>
            <a:p>
              <a:pPr algn="ctr"/>
              <a:r>
                <a:rPr lang="en-US" sz="10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{</a:t>
              </a:r>
              <a:r>
                <a:rPr lang="en-US" sz="10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1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1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C680506-4761-B01A-DF6C-DEF9F6B96DD7}"/>
                </a:ext>
              </a:extLst>
            </p:cNvPr>
            <p:cNvSpPr/>
            <p:nvPr/>
          </p:nvSpPr>
          <p:spPr>
            <a:xfrm>
              <a:off x="3199244" y="3204556"/>
              <a:ext cx="1169720" cy="63532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Policy</a:t>
              </a:r>
            </a:p>
            <a:p>
              <a:pPr algn="ctr"/>
              <a:r>
                <a:rPr lang="el-GR" sz="10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π</a:t>
              </a:r>
              <a:r>
                <a:rPr lang="en-US" sz="10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10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10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B24D25F-2737-76D3-9018-402641EFE5F4}"/>
                </a:ext>
              </a:extLst>
            </p:cNvPr>
            <p:cNvSpPr/>
            <p:nvPr/>
          </p:nvSpPr>
          <p:spPr>
            <a:xfrm>
              <a:off x="3205182" y="4165897"/>
              <a:ext cx="1169720" cy="63532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</a:t>
              </a:r>
            </a:p>
            <a:p>
              <a:pPr algn="ctr"/>
              <a:r>
                <a:rPr lang="en-US" sz="10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s, </a:t>
              </a:r>
              <a:r>
                <a:rPr lang="en-US" sz="10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10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→ s’, z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D3CE8F5-8397-780C-0B0C-AA5F693BB74C}"/>
                </a:ext>
              </a:extLst>
            </p:cNvPr>
            <p:cNvSpPr txBox="1"/>
            <p:nvPr/>
          </p:nvSpPr>
          <p:spPr>
            <a:xfrm>
              <a:off x="2404831" y="4801226"/>
              <a:ext cx="3440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s’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7F36A3-A407-AD4A-19B8-E02F94B9DB24}"/>
                </a:ext>
              </a:extLst>
            </p:cNvPr>
            <p:cNvSpPr txBox="1"/>
            <p:nvPr/>
          </p:nvSpPr>
          <p:spPr>
            <a:xfrm>
              <a:off x="4050376" y="3878330"/>
              <a:ext cx="1533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2316AAD-81D0-5CFD-C615-A4B5BFD64ACD}"/>
                </a:ext>
              </a:extLst>
            </p:cNvPr>
            <p:cNvSpPr txBox="1"/>
            <p:nvPr/>
          </p:nvSpPr>
          <p:spPr>
            <a:xfrm>
              <a:off x="4713350" y="4823883"/>
              <a:ext cx="6171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4AC0D65-63F8-9C2F-D051-3A1677CB121A}"/>
                </a:ext>
              </a:extLst>
            </p:cNvPr>
            <p:cNvSpPr txBox="1"/>
            <p:nvPr/>
          </p:nvSpPr>
          <p:spPr>
            <a:xfrm>
              <a:off x="5232066" y="2882879"/>
              <a:ext cx="8052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 = I</a:t>
              </a:r>
              <a:r>
                <a:rPr lang="en-US" sz="1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(s,a)</a:t>
              </a:r>
            </a:p>
          </p:txBody>
        </p: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775C94F9-F314-4B05-8711-0EED5BE87922}"/>
                </a:ext>
              </a:extLst>
            </p:cNvPr>
            <p:cNvCxnSpPr>
              <a:cxnSpLocks/>
              <a:stCxn id="3" idx="0"/>
              <a:endCxn id="4" idx="0"/>
            </p:cNvCxnSpPr>
            <p:nvPr/>
          </p:nvCxnSpPr>
          <p:spPr>
            <a:xfrm rot="16200000" flipV="1">
              <a:off x="4351388" y="-98672"/>
              <a:ext cx="1217737" cy="4194954"/>
            </a:xfrm>
            <a:prstGeom prst="bentConnector3">
              <a:avLst>
                <a:gd name="adj1" fmla="val 11877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93DDD5FE-50D2-B727-FC7E-3C1A4E7AB115}"/>
                </a:ext>
              </a:extLst>
            </p:cNvPr>
            <p:cNvCxnSpPr>
              <a:cxnSpLocks/>
              <a:stCxn id="3" idx="0"/>
              <a:endCxn id="5" idx="0"/>
            </p:cNvCxnSpPr>
            <p:nvPr/>
          </p:nvCxnSpPr>
          <p:spPr>
            <a:xfrm rot="16200000" flipV="1">
              <a:off x="5276673" y="826612"/>
              <a:ext cx="1217738" cy="2344383"/>
            </a:xfrm>
            <a:prstGeom prst="bentConnector3">
              <a:avLst>
                <a:gd name="adj1" fmla="val 11877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98D434AC-AEE6-33E1-C1CF-71E84B3610DB}"/>
                </a:ext>
              </a:extLst>
            </p:cNvPr>
            <p:cNvCxnSpPr>
              <a:cxnSpLocks/>
              <a:stCxn id="5" idx="2"/>
              <a:endCxn id="8" idx="0"/>
            </p:cNvCxnSpPr>
            <p:nvPr/>
          </p:nvCxnSpPr>
          <p:spPr>
            <a:xfrm rot="5400000">
              <a:off x="4108958" y="1702390"/>
              <a:ext cx="281518" cy="92726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E0A18AFC-A7A6-9506-08EC-A0EE84B8EDC8}"/>
                </a:ext>
              </a:extLst>
            </p:cNvPr>
            <p:cNvCxnSpPr>
              <a:cxnSpLocks/>
              <a:stCxn id="4" idx="2"/>
              <a:endCxn id="8" idx="0"/>
            </p:cNvCxnSpPr>
            <p:nvPr/>
          </p:nvCxnSpPr>
          <p:spPr>
            <a:xfrm rot="16200000" flipH="1">
              <a:off x="3183673" y="1704370"/>
              <a:ext cx="281517" cy="92330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0B6E266B-3103-73DC-776C-B544871C5B25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 flipV="1">
              <a:off x="3447639" y="1707600"/>
              <a:ext cx="680851" cy="1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50830B51-EF78-2F96-A160-AAC8013075C8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 rot="5400000">
              <a:off x="3653872" y="3072343"/>
              <a:ext cx="262445" cy="198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34C05452-4DF0-053C-7403-07390ECED003}"/>
                </a:ext>
              </a:extLst>
            </p:cNvPr>
            <p:cNvCxnSpPr>
              <a:cxnSpLocks/>
              <a:stCxn id="10" idx="2"/>
              <a:endCxn id="5" idx="3"/>
            </p:cNvCxnSpPr>
            <p:nvPr/>
          </p:nvCxnSpPr>
          <p:spPr>
            <a:xfrm rot="5400000" flipH="1" flipV="1">
              <a:off x="2997313" y="2500329"/>
              <a:ext cx="3093626" cy="1508168"/>
            </a:xfrm>
            <a:prstGeom prst="bentConnector4">
              <a:avLst>
                <a:gd name="adj1" fmla="val -7389"/>
                <a:gd name="adj2" fmla="val 16315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BBD72F1C-353F-1DF6-C679-6CADC9998DF6}"/>
                </a:ext>
              </a:extLst>
            </p:cNvPr>
            <p:cNvCxnSpPr>
              <a:cxnSpLocks/>
              <a:stCxn id="10" idx="2"/>
              <a:endCxn id="8" idx="1"/>
            </p:cNvCxnSpPr>
            <p:nvPr/>
          </p:nvCxnSpPr>
          <p:spPr>
            <a:xfrm rot="5400000" flipH="1">
              <a:off x="2407243" y="3418428"/>
              <a:ext cx="2176779" cy="588818"/>
            </a:xfrm>
            <a:prstGeom prst="bentConnector4">
              <a:avLst>
                <a:gd name="adj1" fmla="val -10502"/>
                <a:gd name="adj2" fmla="val 25277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C5AE8CBB-610C-77D2-FB68-EF56FC0889CA}"/>
                </a:ext>
              </a:extLst>
            </p:cNvPr>
            <p:cNvCxnSpPr>
              <a:cxnSpLocks/>
              <a:stCxn id="10" idx="2"/>
              <a:endCxn id="3" idx="2"/>
            </p:cNvCxnSpPr>
            <p:nvPr/>
          </p:nvCxnSpPr>
          <p:spPr>
            <a:xfrm rot="5400000" flipH="1" flipV="1">
              <a:off x="4644775" y="2388268"/>
              <a:ext cx="1558224" cy="3267691"/>
            </a:xfrm>
            <a:prstGeom prst="bentConnector3">
              <a:avLst>
                <a:gd name="adj1" fmla="val -1467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757E5C42-0064-617E-D339-9146AA8B7170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 rot="16200000" flipH="1">
              <a:off x="4951538" y="2199743"/>
              <a:ext cx="857614" cy="508658"/>
            </a:xfrm>
            <a:prstGeom prst="bentConnector3">
              <a:avLst>
                <a:gd name="adj1" fmla="val 1712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FE38A246-74CA-80CE-C3A5-A22EC952F0EF}"/>
                </a:ext>
              </a:extLst>
            </p:cNvPr>
            <p:cNvSpPr/>
            <p:nvPr/>
          </p:nvSpPr>
          <p:spPr>
            <a:xfrm>
              <a:off x="496236" y="2854394"/>
              <a:ext cx="1445820" cy="80003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Replay Memory</a:t>
              </a:r>
            </a:p>
            <a:p>
              <a:pPr algn="ctr"/>
              <a:r>
                <a:rPr lang="en-US" sz="10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Ɗ ~ {(</a:t>
              </a:r>
              <a:r>
                <a:rPr lang="en-US" sz="10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10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a, </a:t>
              </a:r>
              <a:r>
                <a:rPr lang="en-US" sz="10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s’</a:t>
              </a:r>
              <a:r>
                <a:rPr lang="en-US" sz="10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r)}</a:t>
              </a:r>
            </a:p>
          </p:txBody>
        </p: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B999FE49-114E-9110-0527-AB6F33C232BE}"/>
                </a:ext>
              </a:extLst>
            </p:cNvPr>
            <p:cNvCxnSpPr>
              <a:cxnSpLocks/>
              <a:stCxn id="14" idx="2"/>
              <a:endCxn id="25" idx="2"/>
            </p:cNvCxnSpPr>
            <p:nvPr/>
          </p:nvCxnSpPr>
          <p:spPr>
            <a:xfrm rot="5400000">
              <a:off x="3164245" y="1184001"/>
              <a:ext cx="525331" cy="4415528"/>
            </a:xfrm>
            <a:prstGeom prst="bentConnector3">
              <a:avLst>
                <a:gd name="adj1" fmla="val 411861"/>
              </a:avLst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57E78AA-0A73-4A7A-A541-1EE18C1BEA10}"/>
                </a:ext>
              </a:extLst>
            </p:cNvPr>
            <p:cNvCxnSpPr>
              <a:cxnSpLocks/>
              <a:endCxn id="25" idx="3"/>
            </p:cNvCxnSpPr>
            <p:nvPr/>
          </p:nvCxnSpPr>
          <p:spPr>
            <a:xfrm flipH="1">
              <a:off x="1942056" y="3254412"/>
              <a:ext cx="352465" cy="1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44CF6CE-E1AB-86F2-B690-16F72B18543E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>
              <a:off x="3784104" y="3839885"/>
              <a:ext cx="5938" cy="326012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DF36E787-4A17-AB10-0B72-880BAA69BED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942057" y="3501080"/>
              <a:ext cx="1842051" cy="48563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0AF0E91-38F2-2C4D-DF22-E70C4FCF0544}"/>
                </a:ext>
              </a:extLst>
            </p:cNvPr>
            <p:cNvSpPr txBox="1"/>
            <p:nvPr/>
          </p:nvSpPr>
          <p:spPr>
            <a:xfrm>
              <a:off x="3813486" y="2914694"/>
              <a:ext cx="1533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US" sz="5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12F086B-A7D5-66A0-0713-C5169454AA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42056" y="3005989"/>
              <a:ext cx="1842048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4878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B0AC573-193C-8857-028B-81B2E92A5373}"/>
              </a:ext>
            </a:extLst>
          </p:cNvPr>
          <p:cNvSpPr txBox="1"/>
          <p:nvPr/>
        </p:nvSpPr>
        <p:spPr>
          <a:xfrm>
            <a:off x="9453495" y="793101"/>
            <a:ext cx="3449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models = light blue</a:t>
            </a:r>
          </a:p>
          <a:p>
            <a:r>
              <a:rPr lang="en-US" dirty="0"/>
              <a:t>Datasets = light green</a:t>
            </a:r>
          </a:p>
          <a:p>
            <a:r>
              <a:rPr lang="en-US" dirty="0"/>
              <a:t>formulas = light yellow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2690FE2-E743-7804-1276-A2F991950187}"/>
              </a:ext>
            </a:extLst>
          </p:cNvPr>
          <p:cNvGrpSpPr/>
          <p:nvPr/>
        </p:nvGrpSpPr>
        <p:grpSpPr>
          <a:xfrm>
            <a:off x="2523436" y="717658"/>
            <a:ext cx="4551346" cy="4174717"/>
            <a:chOff x="2523436" y="717658"/>
            <a:chExt cx="4551346" cy="4174717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B546DB7-DE15-B73F-B3C2-9083D89BD819}"/>
                </a:ext>
              </a:extLst>
            </p:cNvPr>
            <p:cNvSpPr/>
            <p:nvPr/>
          </p:nvSpPr>
          <p:spPr>
            <a:xfrm>
              <a:off x="3017533" y="717658"/>
              <a:ext cx="1303005" cy="43002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Replay Memory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Ɗ ~ {(s, a, s’, r)}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8384E9F1-34E6-B84A-E65C-E1704BDA6499}"/>
                    </a:ext>
                  </a:extLst>
                </p:cNvPr>
                <p:cNvSpPr/>
                <p:nvPr/>
              </p:nvSpPr>
              <p:spPr>
                <a:xfrm>
                  <a:off x="2523436" y="1501417"/>
                  <a:ext cx="2050544" cy="430028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sub>
                          <m:sup/>
                          <m:e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nary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  <m:sup>
                                <m: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acc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8384E9F1-34E6-B84A-E65C-E1704BDA64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3436" y="1501417"/>
                  <a:ext cx="2050544" cy="430028"/>
                </a:xfrm>
                <a:prstGeom prst="roundRect">
                  <a:avLst/>
                </a:prstGeom>
                <a:blipFill>
                  <a:blip r:embed="rId2"/>
                  <a:stretch>
                    <a:fillRect l="-15385" t="-117808" b="-16712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249F819B-AA25-04A3-1BDD-69AD24EF5029}"/>
                    </a:ext>
                  </a:extLst>
                </p:cNvPr>
                <p:cNvSpPr/>
                <p:nvPr/>
              </p:nvSpPr>
              <p:spPr>
                <a:xfrm>
                  <a:off x="2523436" y="3081635"/>
                  <a:ext cx="2050544" cy="430028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</m:e>
                          <m:sub>
                            <m:acc>
                              <m:accPr>
                                <m:chr m:val="̃"/>
                                <m:ctrlP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</m:acc>
                          </m:sub>
                        </m:sSub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acc>
                              <m:accPr>
                                <m:chr m:val="̃"/>
                                <m:ctrlP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</m:acc>
                          </m:sub>
                        </m:sSub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→</m:t>
                        </m:r>
                        <m:acc>
                          <m:accPr>
                            <m:chr m:val="̂"/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</m:sub>
                            </m:sSub>
                          </m:e>
                        </m:acc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acc>
                          <m:accPr>
                            <m:chr m:val="̃"/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249F819B-AA25-04A3-1BDD-69AD24EF50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3436" y="3081635"/>
                  <a:ext cx="2050544" cy="430028"/>
                </a:xfrm>
                <a:prstGeom prst="roundRect">
                  <a:avLst/>
                </a:prstGeom>
                <a:blipFill>
                  <a:blip r:embed="rId3"/>
                  <a:stretch>
                    <a:fillRect l="-14201" t="-120833" b="-16944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A757DCEF-0E1E-7AF4-1F2C-1F9CCA7E26B2}"/>
                    </a:ext>
                  </a:extLst>
                </p:cNvPr>
                <p:cNvSpPr/>
                <p:nvPr/>
              </p:nvSpPr>
              <p:spPr>
                <a:xfrm>
                  <a:off x="2523436" y="2291526"/>
                  <a:ext cx="2050544" cy="430028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Train main Q-networks: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ℒ</m:t>
                        </m:r>
                        <m:d>
                          <m:dPr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→ </m:t>
                        </m:r>
                        <m:acc>
                          <m:accPr>
                            <m:chr m:val="̂"/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</m:sub>
                            </m:sSub>
                          </m:e>
                        </m:acc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A757DCEF-0E1E-7AF4-1F2C-1F9CCA7E26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3436" y="2291526"/>
                  <a:ext cx="2050544" cy="430028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EB261963-2E54-9617-DE3A-CD4161156E64}"/>
                    </a:ext>
                  </a:extLst>
                </p:cNvPr>
                <p:cNvSpPr/>
                <p:nvPr/>
              </p:nvSpPr>
              <p:spPr>
                <a:xfrm>
                  <a:off x="2523436" y="3871744"/>
                  <a:ext cx="2050544" cy="430028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Train policy networks: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ℒ</m:t>
                        </m:r>
                        <m:d>
                          <m:dPr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EB261963-2E54-9617-DE3A-CD4161156E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3436" y="3871744"/>
                  <a:ext cx="2050544" cy="430028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2A090828-71D1-57D0-0DED-C6A54CCBF2BF}"/>
                    </a:ext>
                  </a:extLst>
                </p:cNvPr>
                <p:cNvSpPr/>
                <p:nvPr/>
              </p:nvSpPr>
              <p:spPr>
                <a:xfrm>
                  <a:off x="5490985" y="2291526"/>
                  <a:ext cx="1583797" cy="430028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Updated Target network: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( 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2A090828-71D1-57D0-0DED-C6A54CCBF2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0985" y="2291526"/>
                  <a:ext cx="1583797" cy="430028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71B0586B-2BBE-A033-D835-B98ABC98E561}"/>
                    </a:ext>
                  </a:extLst>
                </p:cNvPr>
                <p:cNvSpPr/>
                <p:nvPr/>
              </p:nvSpPr>
              <p:spPr>
                <a:xfrm>
                  <a:off x="5490985" y="1501417"/>
                  <a:ext cx="1583797" cy="430028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Target network: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𝑄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b>
                            </m:sSub>
                          </m:e>
                        </m:acc>
                        <m:d>
                          <m:dPr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71B0586B-2BBE-A033-D835-B98ABC98E5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0985" y="1501417"/>
                  <a:ext cx="1583797" cy="430028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43A582C6-52E1-325F-8F89-4FCB77988C1A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rot="5400000">
              <a:off x="3253407" y="4597073"/>
              <a:ext cx="590602" cy="1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7C916DE7-4120-58E9-DE1E-875D60ECB6D3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 rot="16200000" flipH="1">
              <a:off x="3365721" y="2108539"/>
              <a:ext cx="365972" cy="2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E21E4965-D043-F493-8867-1CC9D512C4D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365719" y="2898648"/>
              <a:ext cx="365972" cy="2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73C10EC0-DED8-67BC-A205-0B97B3A4822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365717" y="3688757"/>
              <a:ext cx="365972" cy="2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1C7F124-99B9-583B-8EA1-3475133A4480}"/>
                </a:ext>
              </a:extLst>
            </p:cNvPr>
            <p:cNvCxnSpPr>
              <a:stCxn id="10" idx="1"/>
              <a:endCxn id="4" idx="3"/>
            </p:cNvCxnSpPr>
            <p:nvPr/>
          </p:nvCxnSpPr>
          <p:spPr>
            <a:xfrm flipH="1">
              <a:off x="4573980" y="1716431"/>
              <a:ext cx="91700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D5A121F-30B1-B035-82BF-8068D6CAC6F6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>
              <a:off x="4573980" y="2506540"/>
              <a:ext cx="91700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5288107-70A8-8AA4-6EBB-D179B53F71B5}"/>
                </a:ext>
              </a:extLst>
            </p:cNvPr>
            <p:cNvCxnSpPr>
              <a:cxnSpLocks/>
              <a:stCxn id="9" idx="0"/>
              <a:endCxn id="10" idx="2"/>
            </p:cNvCxnSpPr>
            <p:nvPr/>
          </p:nvCxnSpPr>
          <p:spPr>
            <a:xfrm flipV="1">
              <a:off x="6282884" y="1931445"/>
              <a:ext cx="0" cy="3600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1C778F45-ABA6-6F9E-448A-3AFCDAC2C508}"/>
                </a:ext>
              </a:extLst>
            </p:cNvPr>
            <p:cNvCxnSpPr>
              <a:cxnSpLocks/>
              <a:stCxn id="3" idx="1"/>
              <a:endCxn id="4" idx="1"/>
            </p:cNvCxnSpPr>
            <p:nvPr/>
          </p:nvCxnSpPr>
          <p:spPr>
            <a:xfrm rot="10800000" flipV="1">
              <a:off x="2523437" y="932671"/>
              <a:ext cx="494097" cy="783759"/>
            </a:xfrm>
            <a:prstGeom prst="bentConnector3">
              <a:avLst>
                <a:gd name="adj1" fmla="val 146266"/>
              </a:avLst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D59B9E7E-48C5-D565-B614-35E18BD2B403}"/>
                </a:ext>
              </a:extLst>
            </p:cNvPr>
            <p:cNvCxnSpPr>
              <a:cxnSpLocks/>
              <a:stCxn id="3" idx="1"/>
              <a:endCxn id="7" idx="1"/>
            </p:cNvCxnSpPr>
            <p:nvPr/>
          </p:nvCxnSpPr>
          <p:spPr>
            <a:xfrm rot="10800000" flipV="1">
              <a:off x="2523437" y="932672"/>
              <a:ext cx="494097" cy="1573868"/>
            </a:xfrm>
            <a:prstGeom prst="bentConnector3">
              <a:avLst>
                <a:gd name="adj1" fmla="val 146266"/>
              </a:avLst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2B82FD5E-621C-6C10-E4E0-F97D7B570B79}"/>
                </a:ext>
              </a:extLst>
            </p:cNvPr>
            <p:cNvCxnSpPr>
              <a:cxnSpLocks/>
              <a:stCxn id="3" idx="1"/>
              <a:endCxn id="6" idx="1"/>
            </p:cNvCxnSpPr>
            <p:nvPr/>
          </p:nvCxnSpPr>
          <p:spPr>
            <a:xfrm rot="10800000" flipV="1">
              <a:off x="2523437" y="932671"/>
              <a:ext cx="494097" cy="2363977"/>
            </a:xfrm>
            <a:prstGeom prst="bentConnector3">
              <a:avLst>
                <a:gd name="adj1" fmla="val 146266"/>
              </a:avLst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4BBFE7B9-8C71-5CCC-5424-82EA5A009BA6}"/>
                </a:ext>
              </a:extLst>
            </p:cNvPr>
            <p:cNvCxnSpPr>
              <a:cxnSpLocks/>
              <a:stCxn id="3" idx="1"/>
              <a:endCxn id="8" idx="1"/>
            </p:cNvCxnSpPr>
            <p:nvPr/>
          </p:nvCxnSpPr>
          <p:spPr>
            <a:xfrm rot="10800000" flipV="1">
              <a:off x="2523437" y="932672"/>
              <a:ext cx="494097" cy="3154086"/>
            </a:xfrm>
            <a:prstGeom prst="bentConnector3">
              <a:avLst>
                <a:gd name="adj1" fmla="val 146266"/>
              </a:avLst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0D07CC8-F038-244D-7D95-6432B4C33C4D}"/>
                    </a:ext>
                  </a:extLst>
                </p:cNvPr>
                <p:cNvSpPr txBox="1"/>
                <p:nvPr/>
              </p:nvSpPr>
              <p:spPr>
                <a:xfrm>
                  <a:off x="3624110" y="1980525"/>
                  <a:ext cx="57423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0D07CC8-F038-244D-7D95-6432B4C33C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4110" y="1980525"/>
                  <a:ext cx="574237" cy="246221"/>
                </a:xfrm>
                <a:prstGeom prst="rect">
                  <a:avLst/>
                </a:prstGeom>
                <a:blipFill>
                  <a:blip r:embed="rId8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4E7C07D3-53D0-4ED0-C076-A20D6EFDEEAA}"/>
                    </a:ext>
                  </a:extLst>
                </p:cNvPr>
                <p:cNvSpPr txBox="1"/>
                <p:nvPr/>
              </p:nvSpPr>
              <p:spPr>
                <a:xfrm>
                  <a:off x="3603404" y="2770634"/>
                  <a:ext cx="574237" cy="2685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4E7C07D3-53D0-4ED0-C076-A20D6EFDEE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3404" y="2770634"/>
                  <a:ext cx="574237" cy="268535"/>
                </a:xfrm>
                <a:prstGeom prst="rect">
                  <a:avLst/>
                </a:prstGeom>
                <a:blipFill>
                  <a:blip r:embed="rId9"/>
                  <a:stretch>
                    <a:fillRect r="-148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A2CEBF64-6804-227E-7574-55265895516B}"/>
                    </a:ext>
                  </a:extLst>
                </p:cNvPr>
                <p:cNvSpPr txBox="1"/>
                <p:nvPr/>
              </p:nvSpPr>
              <p:spPr>
                <a:xfrm>
                  <a:off x="3669036" y="3554489"/>
                  <a:ext cx="574237" cy="2685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</m:sub>
                            </m:sSub>
                          </m:e>
                        </m:acc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acc>
                          <m:accPr>
                            <m:chr m:val="̃"/>
                            <m:ctrlPr>
                              <a:rPr lang="en-US" sz="1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A2CEBF64-6804-227E-7574-5526589551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9036" y="3554489"/>
                  <a:ext cx="574237" cy="268535"/>
                </a:xfrm>
                <a:prstGeom prst="rect">
                  <a:avLst/>
                </a:prstGeom>
                <a:blipFill>
                  <a:blip r:embed="rId10"/>
                  <a:stretch>
                    <a:fillRect r="-202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534789CB-10D9-29AC-7CA3-3741FD174BEF}"/>
                    </a:ext>
                  </a:extLst>
                </p:cNvPr>
                <p:cNvSpPr txBox="1"/>
                <p:nvPr/>
              </p:nvSpPr>
              <p:spPr>
                <a:xfrm>
                  <a:off x="3603404" y="4462694"/>
                  <a:ext cx="30782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534789CB-10D9-29AC-7CA3-3741FD174B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3404" y="4462694"/>
                  <a:ext cx="307825" cy="24622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B5BD4C32-38F8-6038-F2F0-DB70632F9EB3}"/>
                </a:ext>
              </a:extLst>
            </p:cNvPr>
            <p:cNvCxnSpPr>
              <a:cxnSpLocks/>
              <a:stCxn id="8" idx="2"/>
              <a:endCxn id="4" idx="0"/>
            </p:cNvCxnSpPr>
            <p:nvPr/>
          </p:nvCxnSpPr>
          <p:spPr>
            <a:xfrm rot="5400000" flipH="1">
              <a:off x="2148530" y="2901595"/>
              <a:ext cx="2800355" cy="12700"/>
            </a:xfrm>
            <a:prstGeom prst="bentConnector5">
              <a:avLst>
                <a:gd name="adj1" fmla="val -8163"/>
                <a:gd name="adj2" fmla="val 11710197"/>
                <a:gd name="adj3" fmla="val 10816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CB7626F5-FF2B-2652-C470-3FEA62FFD79B}"/>
                    </a:ext>
                  </a:extLst>
                </p:cNvPr>
                <p:cNvSpPr txBox="1"/>
                <p:nvPr/>
              </p:nvSpPr>
              <p:spPr>
                <a:xfrm>
                  <a:off x="4791641" y="1436226"/>
                  <a:ext cx="574237" cy="2802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CB7626F5-FF2B-2652-C470-3FEA62FFD7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1" y="1436226"/>
                  <a:ext cx="574237" cy="280205"/>
                </a:xfrm>
                <a:prstGeom prst="rect">
                  <a:avLst/>
                </a:prstGeom>
                <a:blipFill>
                  <a:blip r:embed="rId12"/>
                  <a:stretch>
                    <a:fillRect r="-148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02175B1-DF74-E62B-0667-898FF80CD4DB}"/>
                </a:ext>
              </a:extLst>
            </p:cNvPr>
            <p:cNvSpPr txBox="1"/>
            <p:nvPr/>
          </p:nvSpPr>
          <p:spPr>
            <a:xfrm>
              <a:off x="4622326" y="2506539"/>
              <a:ext cx="8475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Every</a:t>
              </a:r>
              <a:r>
                <a: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n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steps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0BF90F2-442E-3B2F-38E1-DD2D985FEE8B}"/>
                    </a:ext>
                  </a:extLst>
                </p:cNvPr>
                <p:cNvSpPr txBox="1"/>
                <p:nvPr/>
              </p:nvSpPr>
              <p:spPr>
                <a:xfrm>
                  <a:off x="4758975" y="2226746"/>
                  <a:ext cx="57423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0BF90F2-442E-3B2F-38E1-DD2D985FEE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8975" y="2226746"/>
                  <a:ext cx="574237" cy="24622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09666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AD1D46CB-33D4-C7F5-FD66-C6F6FFDCF81E}"/>
              </a:ext>
            </a:extLst>
          </p:cNvPr>
          <p:cNvGrpSpPr/>
          <p:nvPr/>
        </p:nvGrpSpPr>
        <p:grpSpPr>
          <a:xfrm>
            <a:off x="490042" y="1436226"/>
            <a:ext cx="6584740" cy="3456149"/>
            <a:chOff x="490042" y="1436226"/>
            <a:chExt cx="6584740" cy="3456149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7A61EF6B-3CE5-895E-3419-DC1CC61D42AD}"/>
                </a:ext>
              </a:extLst>
            </p:cNvPr>
            <p:cNvSpPr/>
            <p:nvPr/>
          </p:nvSpPr>
          <p:spPr>
            <a:xfrm>
              <a:off x="490042" y="2691635"/>
              <a:ext cx="1303005" cy="43002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Replay Memory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Ɗ ~ {(s, a, s’, r)}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60D71A97-2C6F-B501-0AFA-F26B38E60F9A}"/>
                    </a:ext>
                  </a:extLst>
                </p:cNvPr>
                <p:cNvSpPr/>
                <p:nvPr/>
              </p:nvSpPr>
              <p:spPr>
                <a:xfrm>
                  <a:off x="2523436" y="1501417"/>
                  <a:ext cx="2050544" cy="430028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sub>
                          <m:sup/>
                          <m:e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nary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  <m:sup>
                                <m: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acc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60D71A97-2C6F-B501-0AFA-F26B38E60F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3436" y="1501417"/>
                  <a:ext cx="2050544" cy="430028"/>
                </a:xfrm>
                <a:prstGeom prst="roundRect">
                  <a:avLst/>
                </a:prstGeom>
                <a:blipFill>
                  <a:blip r:embed="rId2"/>
                  <a:stretch>
                    <a:fillRect l="-15385" t="-117808" b="-16712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EF345AE9-F65F-F950-2111-C27FAF4F05E1}"/>
                    </a:ext>
                  </a:extLst>
                </p:cNvPr>
                <p:cNvSpPr/>
                <p:nvPr/>
              </p:nvSpPr>
              <p:spPr>
                <a:xfrm>
                  <a:off x="2523436" y="3081635"/>
                  <a:ext cx="2050544" cy="430028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</m:e>
                          <m:sub>
                            <m:acc>
                              <m:accPr>
                                <m:chr m:val="̃"/>
                                <m:ctrlP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</m:acc>
                          </m:sub>
                        </m:sSub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acc>
                              <m:accPr>
                                <m:chr m:val="̃"/>
                                <m:ctrlP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</m:acc>
                          </m:sub>
                        </m:sSub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→</m:t>
                        </m:r>
                        <m:acc>
                          <m:accPr>
                            <m:chr m:val="̂"/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</m:sub>
                            </m:sSub>
                          </m:e>
                        </m:acc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acc>
                          <m:accPr>
                            <m:chr m:val="̃"/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EF345AE9-F65F-F950-2111-C27FAF4F05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3436" y="3081635"/>
                  <a:ext cx="2050544" cy="430028"/>
                </a:xfrm>
                <a:prstGeom prst="roundRect">
                  <a:avLst/>
                </a:prstGeom>
                <a:blipFill>
                  <a:blip r:embed="rId3"/>
                  <a:stretch>
                    <a:fillRect l="-14201" t="-120833" b="-16944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CB391667-FD22-9717-C77F-DB3AEF84B35F}"/>
                    </a:ext>
                  </a:extLst>
                </p:cNvPr>
                <p:cNvSpPr/>
                <p:nvPr/>
              </p:nvSpPr>
              <p:spPr>
                <a:xfrm>
                  <a:off x="2523436" y="2291526"/>
                  <a:ext cx="2050544" cy="430028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Train main Q-networks: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ℒ</m:t>
                        </m:r>
                        <m:d>
                          <m:dPr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→ </m:t>
                        </m:r>
                        <m:acc>
                          <m:accPr>
                            <m:chr m:val="̂"/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</m:sub>
                            </m:sSub>
                          </m:e>
                        </m:acc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CB391667-FD22-9717-C77F-DB3AEF84B3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3436" y="2291526"/>
                  <a:ext cx="2050544" cy="430028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DB7E22F5-E334-D994-24AC-6BBE4255F709}"/>
                    </a:ext>
                  </a:extLst>
                </p:cNvPr>
                <p:cNvSpPr/>
                <p:nvPr/>
              </p:nvSpPr>
              <p:spPr>
                <a:xfrm>
                  <a:off x="2523436" y="3871744"/>
                  <a:ext cx="2050544" cy="430028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Train policy networks: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ℒ</m:t>
                        </m:r>
                        <m:d>
                          <m:dPr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DB7E22F5-E334-D994-24AC-6BBE4255F7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3436" y="3871744"/>
                  <a:ext cx="2050544" cy="430028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7C750785-1F1A-44C8-7900-92F5B37B98A7}"/>
                    </a:ext>
                  </a:extLst>
                </p:cNvPr>
                <p:cNvSpPr/>
                <p:nvPr/>
              </p:nvSpPr>
              <p:spPr>
                <a:xfrm>
                  <a:off x="5490985" y="2291526"/>
                  <a:ext cx="1583797" cy="430028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Updated Target network: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( 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7C750785-1F1A-44C8-7900-92F5B37B98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0985" y="2291526"/>
                  <a:ext cx="1583797" cy="430028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C85B3D82-5036-C4B2-E209-CC37223A9104}"/>
                    </a:ext>
                  </a:extLst>
                </p:cNvPr>
                <p:cNvSpPr/>
                <p:nvPr/>
              </p:nvSpPr>
              <p:spPr>
                <a:xfrm>
                  <a:off x="5490985" y="1501417"/>
                  <a:ext cx="1583797" cy="430028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Target network: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𝑄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b>
                            </m:sSub>
                          </m:e>
                        </m:acc>
                        <m:d>
                          <m:dPr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C85B3D82-5036-C4B2-E209-CC37223A91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0985" y="1501417"/>
                  <a:ext cx="1583797" cy="430028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AB7FF4A0-562A-AB8A-8BC2-66DDF9F2A473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rot="5400000">
              <a:off x="3253407" y="4597073"/>
              <a:ext cx="590602" cy="1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C53A9989-3775-40E9-1115-244327AE9B05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 rot="16200000" flipH="1">
              <a:off x="3365721" y="2108539"/>
              <a:ext cx="365972" cy="2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1054FBEC-1B64-016A-ECBA-6D9D798CCA2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365719" y="2898648"/>
              <a:ext cx="365972" cy="2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5A02C349-AD76-DB22-CE7E-910A18A1D7A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365717" y="3688757"/>
              <a:ext cx="365972" cy="2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569536E-6E09-95EE-7204-05B2B20FF8BE}"/>
                </a:ext>
              </a:extLst>
            </p:cNvPr>
            <p:cNvCxnSpPr>
              <a:stCxn id="8" idx="1"/>
              <a:endCxn id="3" idx="3"/>
            </p:cNvCxnSpPr>
            <p:nvPr/>
          </p:nvCxnSpPr>
          <p:spPr>
            <a:xfrm flipH="1">
              <a:off x="4573980" y="1716431"/>
              <a:ext cx="91700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4B7406B-1249-676E-BE9B-AFBA4F1881AD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>
              <a:off x="4573980" y="2506540"/>
              <a:ext cx="91700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CDDE30C-FF83-1916-2D59-A9BC3F69048E}"/>
                </a:ext>
              </a:extLst>
            </p:cNvPr>
            <p:cNvCxnSpPr>
              <a:cxnSpLocks/>
              <a:stCxn id="7" idx="0"/>
              <a:endCxn id="8" idx="2"/>
            </p:cNvCxnSpPr>
            <p:nvPr/>
          </p:nvCxnSpPr>
          <p:spPr>
            <a:xfrm flipV="1">
              <a:off x="6282884" y="1931445"/>
              <a:ext cx="0" cy="3600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2066BAB1-84E3-54E0-2E90-DF957F0B075F}"/>
                </a:ext>
              </a:extLst>
            </p:cNvPr>
            <p:cNvCxnSpPr>
              <a:cxnSpLocks/>
              <a:stCxn id="2" idx="3"/>
              <a:endCxn id="3" idx="1"/>
            </p:cNvCxnSpPr>
            <p:nvPr/>
          </p:nvCxnSpPr>
          <p:spPr>
            <a:xfrm flipV="1">
              <a:off x="1793047" y="1716431"/>
              <a:ext cx="730389" cy="119021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B65403D1-6123-0815-04B9-302C5B194961}"/>
                </a:ext>
              </a:extLst>
            </p:cNvPr>
            <p:cNvCxnSpPr>
              <a:cxnSpLocks/>
              <a:stCxn id="2" idx="3"/>
              <a:endCxn id="5" idx="1"/>
            </p:cNvCxnSpPr>
            <p:nvPr/>
          </p:nvCxnSpPr>
          <p:spPr>
            <a:xfrm flipV="1">
              <a:off x="1793047" y="2506540"/>
              <a:ext cx="730389" cy="40010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97E8738B-31A6-AF36-E7B3-4ED53CC514E5}"/>
                </a:ext>
              </a:extLst>
            </p:cNvPr>
            <p:cNvCxnSpPr>
              <a:cxnSpLocks/>
              <a:stCxn id="2" idx="3"/>
              <a:endCxn id="4" idx="1"/>
            </p:cNvCxnSpPr>
            <p:nvPr/>
          </p:nvCxnSpPr>
          <p:spPr>
            <a:xfrm>
              <a:off x="1793047" y="2906649"/>
              <a:ext cx="730389" cy="3900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A1525B12-401C-EA69-B3C3-893DC957492C}"/>
                </a:ext>
              </a:extLst>
            </p:cNvPr>
            <p:cNvCxnSpPr>
              <a:cxnSpLocks/>
              <a:stCxn id="2" idx="3"/>
              <a:endCxn id="6" idx="1"/>
            </p:cNvCxnSpPr>
            <p:nvPr/>
          </p:nvCxnSpPr>
          <p:spPr>
            <a:xfrm>
              <a:off x="1793047" y="2906649"/>
              <a:ext cx="730389" cy="118010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2EEFCE9-BBD1-21ED-4B23-AEBE8AAEE65E}"/>
                    </a:ext>
                  </a:extLst>
                </p:cNvPr>
                <p:cNvSpPr txBox="1"/>
                <p:nvPr/>
              </p:nvSpPr>
              <p:spPr>
                <a:xfrm>
                  <a:off x="3624110" y="1980525"/>
                  <a:ext cx="57423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2EEFCE9-BBD1-21ED-4B23-AEBE8AAEE6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4110" y="1980525"/>
                  <a:ext cx="574237" cy="246221"/>
                </a:xfrm>
                <a:prstGeom prst="rect">
                  <a:avLst/>
                </a:prstGeom>
                <a:blipFill>
                  <a:blip r:embed="rId8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BBD9F55-9D74-6203-406F-8C20E8448DFE}"/>
                    </a:ext>
                  </a:extLst>
                </p:cNvPr>
                <p:cNvSpPr txBox="1"/>
                <p:nvPr/>
              </p:nvSpPr>
              <p:spPr>
                <a:xfrm>
                  <a:off x="3603404" y="2770634"/>
                  <a:ext cx="574237" cy="2685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BBD9F55-9D74-6203-406F-8C20E8448D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3404" y="2770634"/>
                  <a:ext cx="574237" cy="268535"/>
                </a:xfrm>
                <a:prstGeom prst="rect">
                  <a:avLst/>
                </a:prstGeom>
                <a:blipFill>
                  <a:blip r:embed="rId9"/>
                  <a:stretch>
                    <a:fillRect r="-148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AAD2C31-482D-11F6-1126-A6BDA00B017F}"/>
                    </a:ext>
                  </a:extLst>
                </p:cNvPr>
                <p:cNvSpPr txBox="1"/>
                <p:nvPr/>
              </p:nvSpPr>
              <p:spPr>
                <a:xfrm>
                  <a:off x="3669036" y="3554489"/>
                  <a:ext cx="574237" cy="2685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</m:sub>
                            </m:sSub>
                          </m:e>
                        </m:acc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acc>
                          <m:accPr>
                            <m:chr m:val="̃"/>
                            <m:ctrlPr>
                              <a:rPr lang="en-US" sz="1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AAD2C31-482D-11F6-1126-A6BDA00B01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9036" y="3554489"/>
                  <a:ext cx="574237" cy="268535"/>
                </a:xfrm>
                <a:prstGeom prst="rect">
                  <a:avLst/>
                </a:prstGeom>
                <a:blipFill>
                  <a:blip r:embed="rId10"/>
                  <a:stretch>
                    <a:fillRect r="-202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F02F3D9-1CED-3CEA-B473-CA44D6748896}"/>
                    </a:ext>
                  </a:extLst>
                </p:cNvPr>
                <p:cNvSpPr txBox="1"/>
                <p:nvPr/>
              </p:nvSpPr>
              <p:spPr>
                <a:xfrm>
                  <a:off x="3603404" y="4462694"/>
                  <a:ext cx="30782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F02F3D9-1CED-3CEA-B473-CA44D6748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3404" y="4462694"/>
                  <a:ext cx="307825" cy="24622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737F6FFD-CF23-B4B4-E7B8-DE0EA51991A5}"/>
                </a:ext>
              </a:extLst>
            </p:cNvPr>
            <p:cNvCxnSpPr>
              <a:cxnSpLocks/>
              <a:stCxn id="6" idx="2"/>
              <a:endCxn id="3" idx="0"/>
            </p:cNvCxnSpPr>
            <p:nvPr/>
          </p:nvCxnSpPr>
          <p:spPr>
            <a:xfrm rot="5400000" flipH="1">
              <a:off x="2148530" y="2901595"/>
              <a:ext cx="2800355" cy="12700"/>
            </a:xfrm>
            <a:prstGeom prst="bentConnector5">
              <a:avLst>
                <a:gd name="adj1" fmla="val -8163"/>
                <a:gd name="adj2" fmla="val 11710197"/>
                <a:gd name="adj3" fmla="val 10816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1E81389-D08C-87F0-22FC-5C3F86F55F69}"/>
                    </a:ext>
                  </a:extLst>
                </p:cNvPr>
                <p:cNvSpPr txBox="1"/>
                <p:nvPr/>
              </p:nvSpPr>
              <p:spPr>
                <a:xfrm>
                  <a:off x="4791641" y="1436226"/>
                  <a:ext cx="574237" cy="2802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1E81389-D08C-87F0-22FC-5C3F86F55F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1" y="1436226"/>
                  <a:ext cx="574237" cy="280205"/>
                </a:xfrm>
                <a:prstGeom prst="rect">
                  <a:avLst/>
                </a:prstGeom>
                <a:blipFill>
                  <a:blip r:embed="rId12"/>
                  <a:stretch>
                    <a:fillRect r="-148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04DB7CA-BB2C-3FE7-C0ED-1F583313A3A2}"/>
                </a:ext>
              </a:extLst>
            </p:cNvPr>
            <p:cNvSpPr txBox="1"/>
            <p:nvPr/>
          </p:nvSpPr>
          <p:spPr>
            <a:xfrm>
              <a:off x="4622326" y="2506539"/>
              <a:ext cx="8475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Every</a:t>
              </a:r>
              <a:r>
                <a: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n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steps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DEB2E1A-BA6B-73D8-DEE0-5F59CC7B3574}"/>
                    </a:ext>
                  </a:extLst>
                </p:cNvPr>
                <p:cNvSpPr txBox="1"/>
                <p:nvPr/>
              </p:nvSpPr>
              <p:spPr>
                <a:xfrm>
                  <a:off x="4758975" y="2226746"/>
                  <a:ext cx="57423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DEB2E1A-BA6B-73D8-DEE0-5F59CC7B35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8975" y="2226746"/>
                  <a:ext cx="574237" cy="24622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4323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6E6A3555-6C98-4FF4-A4D1-840EFB61D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773" y="1299211"/>
            <a:ext cx="2333176" cy="1872614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0656B940-2366-486D-B3BE-64B075AB0606}"/>
              </a:ext>
            </a:extLst>
          </p:cNvPr>
          <p:cNvGrpSpPr/>
          <p:nvPr/>
        </p:nvGrpSpPr>
        <p:grpSpPr>
          <a:xfrm>
            <a:off x="3134024" y="3171825"/>
            <a:ext cx="4827925" cy="1872615"/>
            <a:chOff x="2335143" y="4128135"/>
            <a:chExt cx="5071044" cy="1966914"/>
          </a:xfrm>
        </p:grpSpPr>
        <p:pic>
          <p:nvPicPr>
            <p:cNvPr id="11" name="Picture 10" descr="Chart&#10;&#10;Description automatically generated">
              <a:extLst>
                <a:ext uri="{FF2B5EF4-FFF2-40B4-BE49-F238E27FC236}">
                  <a16:creationId xmlns:a16="http://schemas.microsoft.com/office/drawing/2014/main" id="{73CC2B8D-9EE0-48C0-A2D2-1A4E2165C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5143" y="4128136"/>
              <a:ext cx="2450667" cy="1966913"/>
            </a:xfrm>
            <a:prstGeom prst="rect">
              <a:avLst/>
            </a:prstGeom>
          </p:spPr>
        </p:pic>
        <p:pic>
          <p:nvPicPr>
            <p:cNvPr id="15" name="Picture 14" descr="Chart, histogram&#10;&#10;Description automatically generated">
              <a:extLst>
                <a:ext uri="{FF2B5EF4-FFF2-40B4-BE49-F238E27FC236}">
                  <a16:creationId xmlns:a16="http://schemas.microsoft.com/office/drawing/2014/main" id="{50B78DCB-FEA6-40F1-9DB8-454AAF06A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5518" y="4128135"/>
              <a:ext cx="2450669" cy="1966913"/>
            </a:xfrm>
            <a:prstGeom prst="rect">
              <a:avLst/>
            </a:prstGeom>
          </p:spPr>
        </p:pic>
      </p:grpSp>
      <p:pic>
        <p:nvPicPr>
          <p:cNvPr id="17" name="Picture 16" descr="Chart, histogram&#10;&#10;Description automatically generated">
            <a:extLst>
              <a:ext uri="{FF2B5EF4-FFF2-40B4-BE49-F238E27FC236}">
                <a16:creationId xmlns:a16="http://schemas.microsoft.com/office/drawing/2014/main" id="{B30C9283-C42A-4F07-B943-3B3BFE85C7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537" y="1303581"/>
            <a:ext cx="1933277" cy="186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319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10697</TotalTime>
  <Words>532</Words>
  <Application>Microsoft Office PowerPoint</Application>
  <PresentationFormat>Widescreen</PresentationFormat>
  <Paragraphs>109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Ashley</dc:creator>
  <cp:lastModifiedBy>Josh Ashley</cp:lastModifiedBy>
  <cp:revision>6</cp:revision>
  <dcterms:created xsi:type="dcterms:W3CDTF">2022-04-25T15:43:17Z</dcterms:created>
  <dcterms:modified xsi:type="dcterms:W3CDTF">2022-05-17T21:53:27Z</dcterms:modified>
</cp:coreProperties>
</file>