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AF"/>
    <a:srgbClr val="0FDD0D"/>
    <a:srgbClr val="0F6C0F"/>
    <a:srgbClr val="001ED0"/>
    <a:srgbClr val="D0DA01"/>
    <a:srgbClr val="CDCF06"/>
    <a:srgbClr val="07E600"/>
    <a:srgbClr val="001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605-C09D-462E-A8AD-8ACA9BDA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7936-6C1E-42A8-9B29-0B252BFB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210F-0A6E-4EB1-BAF1-5B46D26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C14-C16E-4B5D-B054-4C38DAD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CFFD-5F09-443E-AF00-63F3232A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333-3C1E-4219-BEE9-AE97C622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0E36D-C06E-420F-9069-4C6A410C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DBC4-8E79-4058-A82E-4455874C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DE97-D0A7-4032-9CE1-D5F9A50B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2396-AC81-4B4A-A9D2-1FE2982F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CA712-6BB8-40AE-ABA3-ADA7C6843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8764E-DCCF-4719-A48C-99F2EEBD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AB64-F91E-463C-9360-6D1C9B0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DA2A-A119-44F5-96E2-E90FC98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6388-2777-415D-B127-D6426C46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AFF-7A5C-4E0F-8614-EF92C5E7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E591-2766-4CBB-AAD9-8EF1299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BF5F-F61B-49D0-B623-F80BF053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667D-2B59-4FD0-B8EE-3D79548A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85E5-3FCE-4C63-B71E-F009BEB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EAD8-710C-49EF-9B9A-3C0AB36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8267-D3EA-40D7-BBBF-9477AA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D311-1E30-480B-AA72-DAD4FD82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612E-9BEA-45DB-BCF8-800D6387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9144-FE91-456E-BC86-C946E960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574C-3B1C-45D8-8B47-A992E99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FDD9-2F98-4B38-8FED-71D311EFC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F2E9-7B08-410D-8287-A77BC9AD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C913-6926-4B07-9DED-2769E1B0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314B-E6F6-4A71-A4ED-0EEB27AB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3603-E6FF-4775-B83D-42E52959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4F0-DFC9-431B-92EC-95123D0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B9A1-2F5F-4144-89D8-77664FCC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74AA-CC4C-48F2-82D3-A165AA99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D2D87-5EBE-4B4B-B8EC-7E03CABE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2BC8-C068-4659-AAE5-170A4CAE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EE0F5-88DF-49D3-A940-B4D0484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3C46F-98C8-462C-A06D-58852C7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5CC08-E575-40EB-9B8F-8CEF2B8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C76D-E44C-4838-BD35-1189E5BF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4EB94-97A9-4F86-A3F4-9549CB5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C05D-881A-4298-9C6F-8F4AD21D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EDF04-1296-4615-8CF0-ABBBC90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FB8B4-DFF2-455D-896E-8B665071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D5652-F028-4FDF-91DA-359D3F48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4113-CC08-4032-B841-12BC1361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00FA-1808-45F0-98B7-31B2AA5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B5FC-EBEE-4E10-B930-ECBB5839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FF003-95A1-4F32-A2E0-248913F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7957-3C8D-4541-85B1-AA1E063E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D4E2-EF71-4AA5-824F-49967EE7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7233-9138-4A97-A3C2-D49A1B45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ED90-4D4F-457F-BE37-F3BBC4C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BDC96-7376-4BB0-BFE3-426CC7BB2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D36F8-D9F7-4ADC-AF0A-904F852E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7C04-DCB9-4B38-A59E-B528BE09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0EAE-CA21-459A-BF96-0531208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6D9A-B247-4EFC-9251-0E399D0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085F-5D82-484B-97DE-3D1D9768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1149F-F855-43AF-AA05-B33C8E9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5A8A-5B82-4F90-A686-2C1F4E25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1EBF-25F5-4C07-9112-15904C76E2D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1E74-A3D8-4DE6-A443-AA477609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BC39-B69E-497E-B760-70C9050AC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8DFBBEA-FEA5-E6D2-221C-B06FA03E5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12823" b="15692"/>
          <a:stretch/>
        </p:blipFill>
        <p:spPr>
          <a:xfrm>
            <a:off x="2801755" y="1590574"/>
            <a:ext cx="6588490" cy="36768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AE624B-4382-F4B8-E557-C16B74279BF6}"/>
              </a:ext>
            </a:extLst>
          </p:cNvPr>
          <p:cNvSpPr/>
          <p:nvPr/>
        </p:nvSpPr>
        <p:spPr>
          <a:xfrm>
            <a:off x="7686135" y="2216988"/>
            <a:ext cx="1540207" cy="233775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A6487-3352-D160-3E75-1C9120428C29}"/>
              </a:ext>
            </a:extLst>
          </p:cNvPr>
          <p:cNvSpPr/>
          <p:nvPr/>
        </p:nvSpPr>
        <p:spPr>
          <a:xfrm>
            <a:off x="6409425" y="2613804"/>
            <a:ext cx="1245081" cy="211347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0BE8C-761C-7BF5-BDB1-7AD48986468C}"/>
              </a:ext>
            </a:extLst>
          </p:cNvPr>
          <p:cNvSpPr/>
          <p:nvPr/>
        </p:nvSpPr>
        <p:spPr>
          <a:xfrm>
            <a:off x="4837591" y="2493034"/>
            <a:ext cx="1540206" cy="1915064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3CE0F-945E-5FB2-7D5E-AA38ADEE6742}"/>
              </a:ext>
            </a:extLst>
          </p:cNvPr>
          <p:cNvSpPr/>
          <p:nvPr/>
        </p:nvSpPr>
        <p:spPr>
          <a:xfrm>
            <a:off x="2863970" y="3068129"/>
            <a:ext cx="1809716" cy="1915064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6B833-13DC-C28C-6202-28EF467DAA4F}"/>
              </a:ext>
            </a:extLst>
          </p:cNvPr>
          <p:cNvSpPr txBox="1"/>
          <p:nvPr/>
        </p:nvSpPr>
        <p:spPr>
          <a:xfrm>
            <a:off x="7089669" y="1938098"/>
            <a:ext cx="273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(Ubuntu 20.04, ROS2)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E15EC-E6B0-F6BA-4EA0-40012C2A4CA2}"/>
              </a:ext>
            </a:extLst>
          </p:cNvPr>
          <p:cNvSpPr txBox="1"/>
          <p:nvPr/>
        </p:nvSpPr>
        <p:spPr>
          <a:xfrm>
            <a:off x="6377797" y="4719658"/>
            <a:ext cx="127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DigiMesh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69BF-BEB1-DF36-B260-510BE5F01249}"/>
              </a:ext>
            </a:extLst>
          </p:cNvPr>
          <p:cNvSpPr txBox="1"/>
          <p:nvPr/>
        </p:nvSpPr>
        <p:spPr>
          <a:xfrm>
            <a:off x="4969339" y="2216988"/>
            <a:ext cx="127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Neo-M8P RTK GPS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55533-66BE-BBB1-AA84-736B94A61EA1}"/>
              </a:ext>
            </a:extLst>
          </p:cNvPr>
          <p:cNvSpPr txBox="1"/>
          <p:nvPr/>
        </p:nvSpPr>
        <p:spPr>
          <a:xfrm>
            <a:off x="2801755" y="2668019"/>
            <a:ext cx="187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Pixhawk PX4 Flight Controller + Telemetry</a:t>
            </a:r>
          </a:p>
        </p:txBody>
      </p:sp>
    </p:spTree>
    <p:extLst>
      <p:ext uri="{BB962C8B-B14F-4D97-AF65-F5344CB8AC3E}">
        <p14:creationId xmlns:p14="http://schemas.microsoft.com/office/powerpoint/2010/main" val="42395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CA0C26-19D8-BCEC-85D2-A532988C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55" y="1294946"/>
            <a:ext cx="2845404" cy="213405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8AD1BA-F0A3-12C9-7ECB-6E1B8C71F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4948"/>
            <a:ext cx="2845404" cy="213405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6FF0B48-3D0E-D691-70AF-34286733A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2845404" cy="213405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13EE48B-CC59-A0EE-157B-239B69F47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55" y="3428999"/>
            <a:ext cx="2845404" cy="2134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143DDD-121E-3555-08A1-53AF07CD6541}"/>
              </a:ext>
            </a:extLst>
          </p:cNvPr>
          <p:cNvSpPr txBox="1"/>
          <p:nvPr/>
        </p:nvSpPr>
        <p:spPr>
          <a:xfrm>
            <a:off x="3497895" y="1182624"/>
            <a:ext cx="192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Observation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E2C93-03DC-E405-CD91-B3A14A7B5666}"/>
              </a:ext>
            </a:extLst>
          </p:cNvPr>
          <p:cNvSpPr txBox="1"/>
          <p:nvPr/>
        </p:nvSpPr>
        <p:spPr>
          <a:xfrm>
            <a:off x="6381617" y="1183160"/>
            <a:ext cx="192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Observation</a:t>
            </a:r>
          </a:p>
        </p:txBody>
      </p:sp>
    </p:spTree>
    <p:extLst>
      <p:ext uri="{BB962C8B-B14F-4D97-AF65-F5344CB8AC3E}">
        <p14:creationId xmlns:p14="http://schemas.microsoft.com/office/powerpoint/2010/main" val="9255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CC5913-3A21-478B-8EEF-B3C571C53B15}"/>
              </a:ext>
            </a:extLst>
          </p:cNvPr>
          <p:cNvSpPr/>
          <p:nvPr/>
        </p:nvSpPr>
        <p:spPr>
          <a:xfrm>
            <a:off x="4202502" y="904920"/>
            <a:ext cx="1983179" cy="3225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8D5B75-6C62-4DF9-98E8-7FBE5A2D27AE}"/>
              </a:ext>
            </a:extLst>
          </p:cNvPr>
          <p:cNvSpPr/>
          <p:nvPr/>
        </p:nvSpPr>
        <p:spPr>
          <a:xfrm>
            <a:off x="4202502" y="1409209"/>
            <a:ext cx="1983179" cy="3225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9D266-F2FB-4287-ADDD-8C31F1A54DB9}"/>
              </a:ext>
            </a:extLst>
          </p:cNvPr>
          <p:cNvSpPr/>
          <p:nvPr/>
        </p:nvSpPr>
        <p:spPr>
          <a:xfrm>
            <a:off x="4207046" y="2930729"/>
            <a:ext cx="1983179" cy="213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Layer: 0.2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DE70F5-931B-48CC-AD0B-7F5794E30187}"/>
              </a:ext>
            </a:extLst>
          </p:cNvPr>
          <p:cNvSpPr/>
          <p:nvPr/>
        </p:nvSpPr>
        <p:spPr>
          <a:xfrm>
            <a:off x="4207046" y="3331105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6AEE8-2B51-418B-AFDF-B2501AB272A4}"/>
              </a:ext>
            </a:extLst>
          </p:cNvPr>
          <p:cNvSpPr/>
          <p:nvPr/>
        </p:nvSpPr>
        <p:spPr>
          <a:xfrm>
            <a:off x="4207046" y="3724277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E013BD-1461-4136-AE69-E4345DD440D9}"/>
              </a:ext>
            </a:extLst>
          </p:cNvPr>
          <p:cNvSpPr/>
          <p:nvPr/>
        </p:nvSpPr>
        <p:spPr>
          <a:xfrm>
            <a:off x="6549272" y="896587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F98BE5-15E4-4BE9-85AA-3E8637A58DEC}"/>
              </a:ext>
            </a:extLst>
          </p:cNvPr>
          <p:cNvSpPr/>
          <p:nvPr/>
        </p:nvSpPr>
        <p:spPr>
          <a:xfrm>
            <a:off x="6549271" y="2413540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5966E1-708C-44A9-B108-771F6D4F8FB1}"/>
              </a:ext>
            </a:extLst>
          </p:cNvPr>
          <p:cNvSpPr/>
          <p:nvPr/>
        </p:nvSpPr>
        <p:spPr>
          <a:xfrm>
            <a:off x="6549272" y="3718048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487C5-7D64-4F33-8728-5981CC7CA39F}"/>
              </a:ext>
            </a:extLst>
          </p:cNvPr>
          <p:cNvSpPr/>
          <p:nvPr/>
        </p:nvSpPr>
        <p:spPr>
          <a:xfrm>
            <a:off x="5431968" y="4491931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021D7-71C0-4418-8D08-42ECBCEA1745}"/>
              </a:ext>
            </a:extLst>
          </p:cNvPr>
          <p:cNvSpPr/>
          <p:nvPr/>
        </p:nvSpPr>
        <p:spPr>
          <a:xfrm>
            <a:off x="5431966" y="4992468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2A7120-C68D-4ABF-9F72-57624AF36AD5}"/>
              </a:ext>
            </a:extLst>
          </p:cNvPr>
          <p:cNvSpPr/>
          <p:nvPr/>
        </p:nvSpPr>
        <p:spPr>
          <a:xfrm>
            <a:off x="5431966" y="5493005"/>
            <a:ext cx="1983179" cy="2137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 2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/>
              <p:nvPr/>
            </p:nvSpPr>
            <p:spPr>
              <a:xfrm>
                <a:off x="6602714" y="351022"/>
                <a:ext cx="1929737" cy="25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14" y="351022"/>
                <a:ext cx="1929737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339243-0062-4C17-9DB8-B5FB6FB03AE2}"/>
              </a:ext>
            </a:extLst>
          </p:cNvPr>
          <p:cNvSpPr txBox="1"/>
          <p:nvPr/>
        </p:nvSpPr>
        <p:spPr>
          <a:xfrm>
            <a:off x="3937573" y="354080"/>
            <a:ext cx="241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Flowfield + Belief Image (3 channel)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AFE42A-F406-47B6-BE0C-DA13741F73D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702147" y="3653215"/>
            <a:ext cx="560127" cy="1117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D4FBB1-98E1-4944-AFAC-6C2F22DABBD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534148" y="3602521"/>
            <a:ext cx="553898" cy="1224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BAAF21-7D28-4566-93A9-A73AE461669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423556" y="4705687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B213FF-ED16-438A-9027-C5F10F78F688}"/>
              </a:ext>
            </a:extLst>
          </p:cNvPr>
          <p:cNvCxnSpPr>
            <a:cxnSpLocks/>
          </p:cNvCxnSpPr>
          <p:nvPr/>
        </p:nvCxnSpPr>
        <p:spPr>
          <a:xfrm flipH="1">
            <a:off x="6423555" y="5206224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E7AB5-40EE-410A-B663-0CBDC8A6246B}"/>
              </a:ext>
            </a:extLst>
          </p:cNvPr>
          <p:cNvCxnSpPr>
            <a:cxnSpLocks/>
          </p:cNvCxnSpPr>
          <p:nvPr/>
        </p:nvCxnSpPr>
        <p:spPr>
          <a:xfrm>
            <a:off x="5884223" y="5706759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E382C-E383-4C9B-9691-B13566B89F14}"/>
              </a:ext>
            </a:extLst>
          </p:cNvPr>
          <p:cNvCxnSpPr>
            <a:cxnSpLocks/>
          </p:cNvCxnSpPr>
          <p:nvPr/>
        </p:nvCxnSpPr>
        <p:spPr>
          <a:xfrm>
            <a:off x="6974774" y="5706760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/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blipFill>
                <a:blip r:embed="rId3"/>
                <a:stretch>
                  <a:fillRect l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/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blipFill>
                <a:blip r:embed="rId4"/>
                <a:stretch>
                  <a:fillRect l="-1111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9661B-1A41-415E-BA6F-5CEB15C8F7C2}"/>
              </a:ext>
            </a:extLst>
          </p:cNvPr>
          <p:cNvCxnSpPr>
            <a:cxnSpLocks/>
          </p:cNvCxnSpPr>
          <p:nvPr/>
        </p:nvCxnSpPr>
        <p:spPr>
          <a:xfrm>
            <a:off x="7031215" y="600302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F12CD-D0AB-4D03-877F-C7F1F606F398}"/>
              </a:ext>
            </a:extLst>
          </p:cNvPr>
          <p:cNvCxnSpPr>
            <a:cxnSpLocks/>
          </p:cNvCxnSpPr>
          <p:nvPr/>
        </p:nvCxnSpPr>
        <p:spPr>
          <a:xfrm>
            <a:off x="7397371" y="60030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CF77E-BC71-450E-984F-A79C13AFF4E5}"/>
              </a:ext>
            </a:extLst>
          </p:cNvPr>
          <p:cNvCxnSpPr>
            <a:cxnSpLocks/>
          </p:cNvCxnSpPr>
          <p:nvPr/>
        </p:nvCxnSpPr>
        <p:spPr>
          <a:xfrm>
            <a:off x="7769465" y="603168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913EE4-6D05-4C41-8BD1-9399FD32BD19}"/>
              </a:ext>
            </a:extLst>
          </p:cNvPr>
          <p:cNvCxnSpPr>
            <a:cxnSpLocks/>
          </p:cNvCxnSpPr>
          <p:nvPr/>
        </p:nvCxnSpPr>
        <p:spPr>
          <a:xfrm>
            <a:off x="8105933" y="600605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D69715-E814-4B53-816A-04EE1546FBBD}"/>
              </a:ext>
            </a:extLst>
          </p:cNvPr>
          <p:cNvCxnSpPr>
            <a:cxnSpLocks/>
          </p:cNvCxnSpPr>
          <p:nvPr/>
        </p:nvCxnSpPr>
        <p:spPr>
          <a:xfrm>
            <a:off x="5194092" y="60645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990F5B-279D-4FB0-A58E-54DDD71659DF}"/>
              </a:ext>
            </a:extLst>
          </p:cNvPr>
          <p:cNvSpPr/>
          <p:nvPr/>
        </p:nvSpPr>
        <p:spPr>
          <a:xfrm>
            <a:off x="4199847" y="1909745"/>
            <a:ext cx="1983179" cy="3225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08ABA6-A9F3-4E15-BD90-587C48E442B7}"/>
              </a:ext>
            </a:extLst>
          </p:cNvPr>
          <p:cNvSpPr/>
          <p:nvPr/>
        </p:nvSpPr>
        <p:spPr>
          <a:xfrm>
            <a:off x="4202501" y="2410282"/>
            <a:ext cx="1983179" cy="3225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BEBD46-D7E4-41A5-9F6F-D4001648779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194092" y="1227452"/>
            <a:ext cx="0" cy="1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99BFA-2A5F-43D2-9C72-87C9894288B4}"/>
              </a:ext>
            </a:extLst>
          </p:cNvPr>
          <p:cNvCxnSpPr>
            <a:cxnSpLocks/>
            <a:stCxn id="3" idx="2"/>
            <a:endCxn id="53" idx="0"/>
          </p:cNvCxnSpPr>
          <p:nvPr/>
        </p:nvCxnSpPr>
        <p:spPr>
          <a:xfrm flipH="1">
            <a:off x="5191437" y="1731740"/>
            <a:ext cx="2655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75E29A-17B4-4D43-9E95-5470C1ACE78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191437" y="2232277"/>
            <a:ext cx="2654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C00AB4-C2A0-4CD7-98A6-D6C0BFF2F7CF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5194091" y="2732813"/>
            <a:ext cx="4545" cy="1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1A3D6B-D5DD-4EAE-ACC0-135A64BE609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98636" y="3144485"/>
            <a:ext cx="0" cy="1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C16218-3694-472D-B523-D5EF3EC9DBC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98636" y="3544861"/>
            <a:ext cx="0" cy="17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69AAF-9756-4AC2-AB25-2A601550EC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540861" y="1110343"/>
            <a:ext cx="1" cy="130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EE05B3-E29E-42E0-88FB-7F703A29CBF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540861" y="2627296"/>
            <a:ext cx="1" cy="109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FFE2C-9F16-5384-F0B2-B68723386BD4}"/>
              </a:ext>
            </a:extLst>
          </p:cNvPr>
          <p:cNvSpPr txBox="1"/>
          <p:nvPr/>
        </p:nvSpPr>
        <p:spPr>
          <a:xfrm>
            <a:off x="7618021" y="932213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= light blue</a:t>
            </a:r>
          </a:p>
          <a:p>
            <a:r>
              <a:rPr lang="en-US" dirty="0"/>
              <a:t>Datasets = light green</a:t>
            </a:r>
          </a:p>
          <a:p>
            <a:r>
              <a:rPr lang="en-US" dirty="0"/>
              <a:t>Environment = light orange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B25B85-29F9-C1BD-0758-0C23AD866B91}"/>
              </a:ext>
            </a:extLst>
          </p:cNvPr>
          <p:cNvGrpSpPr/>
          <p:nvPr/>
        </p:nvGrpSpPr>
        <p:grpSpPr>
          <a:xfrm>
            <a:off x="1912011" y="442689"/>
            <a:ext cx="4125270" cy="5387749"/>
            <a:chOff x="1912011" y="442689"/>
            <a:chExt cx="4125270" cy="538774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73A3826-5447-455D-8D11-C7A3BBC83D99}"/>
                </a:ext>
              </a:extLst>
            </p:cNvPr>
            <p:cNvSpPr/>
            <p:nvPr/>
          </p:nvSpPr>
          <p:spPr>
            <a:xfrm>
              <a:off x="3121891" y="442689"/>
              <a:ext cx="1335974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{(x, y, u, v, t)}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 Set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E46BCE9-0F19-4301-ACCD-4015710B1ABD}"/>
                    </a:ext>
                  </a:extLst>
                </p:cNvPr>
                <p:cNvSpPr/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WRF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E46BCE9-0F19-4301-ACCD-4015710B1A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ACD2499-0962-48B0-9F2A-3F071B01BC8B}"/>
                    </a:ext>
                  </a:extLst>
                </p:cNvPr>
                <p:cNvSpPr/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Belief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ACD2499-0962-48B0-9F2A-3F071B01BC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0A1C93-DBB4-409C-8AF7-05F8EBE43589}"/>
                </a:ext>
              </a:extLst>
            </p:cNvPr>
            <p:cNvSpPr txBox="1"/>
            <p:nvPr/>
          </p:nvSpPr>
          <p:spPr>
            <a:xfrm>
              <a:off x="1912011" y="2161083"/>
              <a:ext cx="144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{(u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C4EF7-F316-4AFA-9199-28B7A740DAF0}"/>
                </a:ext>
              </a:extLst>
            </p:cNvPr>
            <p:cNvSpPr txBox="1"/>
            <p:nvPr/>
          </p:nvSpPr>
          <p:spPr>
            <a:xfrm>
              <a:off x="4368964" y="2249751"/>
              <a:ext cx="1222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B61B81E-2D03-4146-A720-57CE9C00BBAE}"/>
                </a:ext>
              </a:extLst>
            </p:cNvPr>
            <p:cNvSpPr/>
            <p:nvPr/>
          </p:nvSpPr>
          <p:spPr>
            <a:xfrm>
              <a:off x="3201224" y="2306782"/>
              <a:ext cx="1169720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State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20DB09-4F2E-40DC-8268-985837F6E3A8}"/>
                </a:ext>
              </a:extLst>
            </p:cNvPr>
            <p:cNvSpPr/>
            <p:nvPr/>
          </p:nvSpPr>
          <p:spPr>
            <a:xfrm>
              <a:off x="3199244" y="3204556"/>
              <a:ext cx="1169720" cy="6353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  <a:p>
              <a:pPr algn="ctr"/>
              <a:r>
                <a:rPr lang="el-GR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4D38DF-2455-4F7F-A51A-DBDF66DF3277}"/>
                </a:ext>
              </a:extLst>
            </p:cNvPr>
            <p:cNvSpPr/>
            <p:nvPr/>
          </p:nvSpPr>
          <p:spPr>
            <a:xfrm>
              <a:off x="3205182" y="4165897"/>
              <a:ext cx="1169720" cy="6353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s, 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→ s’, z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B43896-4886-4693-A5E5-3737F1A38DA7}"/>
                </a:ext>
              </a:extLst>
            </p:cNvPr>
            <p:cNvSpPr txBox="1"/>
            <p:nvPr/>
          </p:nvSpPr>
          <p:spPr>
            <a:xfrm>
              <a:off x="2404831" y="4801226"/>
              <a:ext cx="344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C733E-5F10-4E61-AC2B-E604EBEC52A5}"/>
                </a:ext>
              </a:extLst>
            </p:cNvPr>
            <p:cNvSpPr txBox="1"/>
            <p:nvPr/>
          </p:nvSpPr>
          <p:spPr>
            <a:xfrm>
              <a:off x="3630768" y="3887644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546FD3-6469-466C-98E5-687C07130A94}"/>
                </a:ext>
              </a:extLst>
            </p:cNvPr>
            <p:cNvSpPr txBox="1"/>
            <p:nvPr/>
          </p:nvSpPr>
          <p:spPr>
            <a:xfrm>
              <a:off x="4713350" y="4823883"/>
              <a:ext cx="617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1E8FC4-A1EF-47A5-8919-9783EFE1A61F}"/>
                </a:ext>
              </a:extLst>
            </p:cNvPr>
            <p:cNvSpPr txBox="1"/>
            <p:nvPr/>
          </p:nvSpPr>
          <p:spPr>
            <a:xfrm>
              <a:off x="5232066" y="2882879"/>
              <a:ext cx="805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= I</a:t>
              </a:r>
              <a:r>
                <a: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(s,a)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F956A17-ED01-4072-8AED-0E961D365B37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5400000">
              <a:off x="3170370" y="770428"/>
              <a:ext cx="311918" cy="927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B4A44EF-8905-42CB-AC77-4ECE478A60B2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16200000" flipH="1">
              <a:off x="4095656" y="772240"/>
              <a:ext cx="311917" cy="9234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BB24D34-F87C-4B6C-87F3-D64FFFCFF06C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4108958" y="1702390"/>
              <a:ext cx="281518" cy="9272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BCA6F5C-EA6E-4A3B-9521-47C8FC8ECC8B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16200000" flipH="1">
              <a:off x="3183673" y="1704370"/>
              <a:ext cx="281517" cy="9233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F63E56F-E17A-4BCC-BE68-75BFA7D70F6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447639" y="1707600"/>
              <a:ext cx="680851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FFA114B-26FA-4EC4-8441-C5F7DCF8AE7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5400000">
              <a:off x="3653872" y="3072343"/>
              <a:ext cx="262445" cy="19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8111F9F-5F7A-47F0-AD6A-E4A2CDDF54F9}"/>
                </a:ext>
              </a:extLst>
            </p:cNvPr>
            <p:cNvCxnSpPr>
              <a:cxnSpLocks/>
              <a:stCxn id="10" idx="2"/>
              <a:endCxn id="5" idx="3"/>
            </p:cNvCxnSpPr>
            <p:nvPr/>
          </p:nvCxnSpPr>
          <p:spPr>
            <a:xfrm rot="5400000" flipH="1" flipV="1">
              <a:off x="2997313" y="2500329"/>
              <a:ext cx="3093626" cy="1508168"/>
            </a:xfrm>
            <a:prstGeom prst="bentConnector4">
              <a:avLst>
                <a:gd name="adj1" fmla="val -7389"/>
                <a:gd name="adj2" fmla="val 1631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412B34C-FAEB-4CB9-85E1-CC270F1ADC09}"/>
                </a:ext>
              </a:extLst>
            </p:cNvPr>
            <p:cNvCxnSpPr>
              <a:cxnSpLocks/>
              <a:stCxn id="10" idx="2"/>
              <a:endCxn id="8" idx="1"/>
            </p:cNvCxnSpPr>
            <p:nvPr/>
          </p:nvCxnSpPr>
          <p:spPr>
            <a:xfrm rot="5400000" flipH="1">
              <a:off x="2407243" y="3418428"/>
              <a:ext cx="2176779" cy="588818"/>
            </a:xfrm>
            <a:prstGeom prst="bentConnector4">
              <a:avLst>
                <a:gd name="adj1" fmla="val -10502"/>
                <a:gd name="adj2" fmla="val 252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2035DE-7ABE-4176-BB51-DE6D5CF01807}"/>
                </a:ext>
              </a:extLst>
            </p:cNvPr>
            <p:cNvCxnSpPr>
              <a:cxnSpLocks/>
              <a:stCxn id="10" idx="2"/>
              <a:endCxn id="3" idx="3"/>
            </p:cNvCxnSpPr>
            <p:nvPr/>
          </p:nvCxnSpPr>
          <p:spPr>
            <a:xfrm rot="5400000" flipH="1" flipV="1">
              <a:off x="2103517" y="2446878"/>
              <a:ext cx="4040872" cy="667823"/>
            </a:xfrm>
            <a:prstGeom prst="bentConnector4">
              <a:avLst>
                <a:gd name="adj1" fmla="val -5657"/>
                <a:gd name="adj2" fmla="val 32938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9B082F-F1DD-4DA9-8F40-7473819CBEE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6200000" flipH="1">
              <a:off x="4951538" y="2199743"/>
              <a:ext cx="857614" cy="508658"/>
            </a:xfrm>
            <a:prstGeom prst="bentConnector3">
              <a:avLst>
                <a:gd name="adj1" fmla="val 171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2D100EB-3F9E-CBF0-6039-9D62B08386C7}"/>
                </a:ext>
              </a:extLst>
            </p:cNvPr>
            <p:cNvSpPr/>
            <p:nvPr/>
          </p:nvSpPr>
          <p:spPr>
            <a:xfrm>
              <a:off x="2634921" y="5400410"/>
              <a:ext cx="3225798" cy="430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a, 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r)}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00A1EE-16F3-A994-4BE4-7DFD5C1CAC9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634674" y="3129100"/>
              <a:ext cx="10722" cy="22713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809C3702-8916-36E8-30A5-B3A763CCD4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41378" y="3757684"/>
              <a:ext cx="2409808" cy="875642"/>
            </a:xfrm>
            <a:prstGeom prst="bentConnector3">
              <a:avLst>
                <a:gd name="adj1" fmla="val 2084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7040061-0D9D-7B42-B6DB-3D97402C9875}"/>
                </a:ext>
              </a:extLst>
            </p:cNvPr>
            <p:cNvCxnSpPr>
              <a:cxnSpLocks/>
            </p:cNvCxnSpPr>
            <p:nvPr/>
          </p:nvCxnSpPr>
          <p:spPr>
            <a:xfrm>
              <a:off x="3417042" y="5039327"/>
              <a:ext cx="0" cy="36108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48F843-20AB-6CB0-6BC0-AF66F9405659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784104" y="3839885"/>
              <a:ext cx="5938" cy="32601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22736249-B647-DF6B-15D7-A8630B03B5F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784104" y="4010755"/>
              <a:ext cx="697342" cy="1389654"/>
            </a:xfrm>
            <a:prstGeom prst="bentConnector2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4E94F1-4ED2-0D58-3817-F4EAB980B867}"/>
                </a:ext>
              </a:extLst>
            </p:cNvPr>
            <p:cNvSpPr txBox="1"/>
            <p:nvPr/>
          </p:nvSpPr>
          <p:spPr>
            <a:xfrm>
              <a:off x="3813486" y="2925338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5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1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F479C-C610-D252-867C-D7F80C8279F5}"/>
              </a:ext>
            </a:extLst>
          </p:cNvPr>
          <p:cNvGrpSpPr/>
          <p:nvPr/>
        </p:nvGrpSpPr>
        <p:grpSpPr>
          <a:xfrm>
            <a:off x="496236" y="1389935"/>
            <a:ext cx="7229484" cy="3680169"/>
            <a:chOff x="496236" y="1389935"/>
            <a:chExt cx="7229484" cy="368016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5EF8DE9-7A87-3C2B-50BC-E00D6759E791}"/>
                </a:ext>
              </a:extLst>
            </p:cNvPr>
            <p:cNvSpPr/>
            <p:nvPr/>
          </p:nvSpPr>
          <p:spPr>
            <a:xfrm>
              <a:off x="6389746" y="2607673"/>
              <a:ext cx="1335974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{(x, y, u, v, t)}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 Set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7B3EBAC-740A-C895-D3CF-E5A3ECF14228}"/>
                    </a:ext>
                  </a:extLst>
                </p:cNvPr>
                <p:cNvSpPr/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WRF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7B3EBAC-740A-C895-D3CF-E5A3ECF14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FC382502-D949-0710-6034-8229E077577C}"/>
                    </a:ext>
                  </a:extLst>
                </p:cNvPr>
                <p:cNvSpPr/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Belief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FC382502-D949-0710-6034-8229E0775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4F718-E633-F962-F447-8E7C8AAE74A7}"/>
                </a:ext>
              </a:extLst>
            </p:cNvPr>
            <p:cNvSpPr txBox="1"/>
            <p:nvPr/>
          </p:nvSpPr>
          <p:spPr>
            <a:xfrm>
              <a:off x="1369457" y="2049204"/>
              <a:ext cx="144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{(u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D175CD-A479-BABE-0C61-5EE321DCEBF7}"/>
                </a:ext>
              </a:extLst>
            </p:cNvPr>
            <p:cNvSpPr txBox="1"/>
            <p:nvPr/>
          </p:nvSpPr>
          <p:spPr>
            <a:xfrm>
              <a:off x="4368964" y="2249751"/>
              <a:ext cx="1222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3AEE27A-D50F-F6E9-847A-D5817F2D2C5E}"/>
                </a:ext>
              </a:extLst>
            </p:cNvPr>
            <p:cNvSpPr/>
            <p:nvPr/>
          </p:nvSpPr>
          <p:spPr>
            <a:xfrm>
              <a:off x="3201224" y="2306782"/>
              <a:ext cx="1169720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State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680506-4761-B01A-DF6C-DEF9F6B96DD7}"/>
                </a:ext>
              </a:extLst>
            </p:cNvPr>
            <p:cNvSpPr/>
            <p:nvPr/>
          </p:nvSpPr>
          <p:spPr>
            <a:xfrm>
              <a:off x="3199244" y="3204556"/>
              <a:ext cx="1169720" cy="6353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  <a:p>
              <a:pPr algn="ctr"/>
              <a:r>
                <a:rPr lang="el-GR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24D25F-2737-76D3-9018-402641EFE5F4}"/>
                </a:ext>
              </a:extLst>
            </p:cNvPr>
            <p:cNvSpPr/>
            <p:nvPr/>
          </p:nvSpPr>
          <p:spPr>
            <a:xfrm>
              <a:off x="3205182" y="4165897"/>
              <a:ext cx="1169720" cy="6353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s, 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→ s’, z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3CE8F5-8397-780C-0B0C-AA5F693BB74C}"/>
                </a:ext>
              </a:extLst>
            </p:cNvPr>
            <p:cNvSpPr txBox="1"/>
            <p:nvPr/>
          </p:nvSpPr>
          <p:spPr>
            <a:xfrm>
              <a:off x="2404831" y="4801226"/>
              <a:ext cx="344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7F36A3-A407-AD4A-19B8-E02F94B9DB24}"/>
                </a:ext>
              </a:extLst>
            </p:cNvPr>
            <p:cNvSpPr txBox="1"/>
            <p:nvPr/>
          </p:nvSpPr>
          <p:spPr>
            <a:xfrm>
              <a:off x="4050376" y="3878330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316AAD-81D0-5CFD-C615-A4B5BFD64ACD}"/>
                </a:ext>
              </a:extLst>
            </p:cNvPr>
            <p:cNvSpPr txBox="1"/>
            <p:nvPr/>
          </p:nvSpPr>
          <p:spPr>
            <a:xfrm>
              <a:off x="4713350" y="4823883"/>
              <a:ext cx="617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C0D65-63F8-9C2F-D051-3A1677CB121A}"/>
                </a:ext>
              </a:extLst>
            </p:cNvPr>
            <p:cNvSpPr txBox="1"/>
            <p:nvPr/>
          </p:nvSpPr>
          <p:spPr>
            <a:xfrm>
              <a:off x="5232066" y="2882879"/>
              <a:ext cx="805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= I</a:t>
              </a:r>
              <a:r>
                <a: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(s,a)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75C94F9-F314-4B05-8711-0EED5BE87922}"/>
                </a:ext>
              </a:extLst>
            </p:cNvPr>
            <p:cNvCxnSpPr>
              <a:cxnSpLocks/>
              <a:stCxn id="3" idx="0"/>
              <a:endCxn id="4" idx="0"/>
            </p:cNvCxnSpPr>
            <p:nvPr/>
          </p:nvCxnSpPr>
          <p:spPr>
            <a:xfrm rot="16200000" flipV="1">
              <a:off x="4351388" y="-98672"/>
              <a:ext cx="1217737" cy="4194954"/>
            </a:xfrm>
            <a:prstGeom prst="bentConnector3">
              <a:avLst>
                <a:gd name="adj1" fmla="val 118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93DDD5FE-50D2-B727-FC7E-3C1A4E7AB115}"/>
                </a:ext>
              </a:extLst>
            </p:cNvPr>
            <p:cNvCxnSpPr>
              <a:cxnSpLocks/>
              <a:stCxn id="3" idx="0"/>
              <a:endCxn id="5" idx="0"/>
            </p:cNvCxnSpPr>
            <p:nvPr/>
          </p:nvCxnSpPr>
          <p:spPr>
            <a:xfrm rot="16200000" flipV="1">
              <a:off x="5276673" y="826612"/>
              <a:ext cx="1217738" cy="2344383"/>
            </a:xfrm>
            <a:prstGeom prst="bentConnector3">
              <a:avLst>
                <a:gd name="adj1" fmla="val 118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8D434AC-AEE6-33E1-C1CF-71E84B3610DB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4108958" y="1702390"/>
              <a:ext cx="281518" cy="9272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0A18AFC-A7A6-9506-08EC-A0EE84B8EDC8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16200000" flipH="1">
              <a:off x="3183673" y="1704370"/>
              <a:ext cx="281517" cy="9233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B6E266B-3103-73DC-776C-B544871C5B2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447639" y="1707600"/>
              <a:ext cx="680851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0830B51-EF78-2F96-A160-AAC8013075C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5400000">
              <a:off x="3653872" y="3072343"/>
              <a:ext cx="262445" cy="19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4C05452-4DF0-053C-7403-07390ECED003}"/>
                </a:ext>
              </a:extLst>
            </p:cNvPr>
            <p:cNvCxnSpPr>
              <a:cxnSpLocks/>
              <a:stCxn id="10" idx="2"/>
              <a:endCxn id="5" idx="3"/>
            </p:cNvCxnSpPr>
            <p:nvPr/>
          </p:nvCxnSpPr>
          <p:spPr>
            <a:xfrm rot="5400000" flipH="1" flipV="1">
              <a:off x="2997313" y="2500329"/>
              <a:ext cx="3093626" cy="1508168"/>
            </a:xfrm>
            <a:prstGeom prst="bentConnector4">
              <a:avLst>
                <a:gd name="adj1" fmla="val -7389"/>
                <a:gd name="adj2" fmla="val 1631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BD72F1C-353F-1DF6-C679-6CADC9998DF6}"/>
                </a:ext>
              </a:extLst>
            </p:cNvPr>
            <p:cNvCxnSpPr>
              <a:cxnSpLocks/>
              <a:stCxn id="10" idx="2"/>
              <a:endCxn id="8" idx="1"/>
            </p:cNvCxnSpPr>
            <p:nvPr/>
          </p:nvCxnSpPr>
          <p:spPr>
            <a:xfrm rot="5400000" flipH="1">
              <a:off x="2407243" y="3418428"/>
              <a:ext cx="2176779" cy="588818"/>
            </a:xfrm>
            <a:prstGeom prst="bentConnector4">
              <a:avLst>
                <a:gd name="adj1" fmla="val -10502"/>
                <a:gd name="adj2" fmla="val 252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5AE8CBB-610C-77D2-FB68-EF56FC0889CA}"/>
                </a:ext>
              </a:extLst>
            </p:cNvPr>
            <p:cNvCxnSpPr>
              <a:cxnSpLocks/>
              <a:stCxn id="10" idx="2"/>
              <a:endCxn id="3" idx="2"/>
            </p:cNvCxnSpPr>
            <p:nvPr/>
          </p:nvCxnSpPr>
          <p:spPr>
            <a:xfrm rot="5400000" flipH="1" flipV="1">
              <a:off x="4644775" y="2388268"/>
              <a:ext cx="1558224" cy="3267691"/>
            </a:xfrm>
            <a:prstGeom prst="bentConnector3">
              <a:avLst>
                <a:gd name="adj1" fmla="val -14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57E5C42-0064-617E-D339-9146AA8B717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6200000" flipH="1">
              <a:off x="4951538" y="2199743"/>
              <a:ext cx="857614" cy="508658"/>
            </a:xfrm>
            <a:prstGeom prst="bentConnector3">
              <a:avLst>
                <a:gd name="adj1" fmla="val 171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E38A246-74CA-80CE-C3A5-A22EC952F0EF}"/>
                </a:ext>
              </a:extLst>
            </p:cNvPr>
            <p:cNvSpPr/>
            <p:nvPr/>
          </p:nvSpPr>
          <p:spPr>
            <a:xfrm>
              <a:off x="496236" y="2854394"/>
              <a:ext cx="1445820" cy="8000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a, 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r)}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B999FE49-114E-9110-0527-AB6F33C232BE}"/>
                </a:ext>
              </a:extLst>
            </p:cNvPr>
            <p:cNvCxnSpPr>
              <a:cxnSpLocks/>
              <a:stCxn id="14" idx="2"/>
              <a:endCxn id="25" idx="2"/>
            </p:cNvCxnSpPr>
            <p:nvPr/>
          </p:nvCxnSpPr>
          <p:spPr>
            <a:xfrm rot="5400000">
              <a:off x="3164245" y="1184001"/>
              <a:ext cx="525331" cy="4415528"/>
            </a:xfrm>
            <a:prstGeom prst="bentConnector3">
              <a:avLst>
                <a:gd name="adj1" fmla="val 411861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57E78AA-0A73-4A7A-A541-1EE18C1BEA10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1942056" y="3254412"/>
              <a:ext cx="352465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CF6CE-E1AB-86F2-B690-16F72B18543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784104" y="3839885"/>
              <a:ext cx="5938" cy="32601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F36E787-4A17-AB10-0B72-880BAA69BED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42057" y="3501080"/>
              <a:ext cx="1842051" cy="4856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AF0E91-38F2-2C4D-DF22-E70C4FCF0544}"/>
                </a:ext>
              </a:extLst>
            </p:cNvPr>
            <p:cNvSpPr txBox="1"/>
            <p:nvPr/>
          </p:nvSpPr>
          <p:spPr>
            <a:xfrm>
              <a:off x="3813486" y="2914694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5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2F086B-A7D5-66A0-0713-C5169454A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2056" y="3005989"/>
              <a:ext cx="184204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8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0AC573-193C-8857-028B-81B2E92A5373}"/>
              </a:ext>
            </a:extLst>
          </p:cNvPr>
          <p:cNvSpPr txBox="1"/>
          <p:nvPr/>
        </p:nvSpPr>
        <p:spPr>
          <a:xfrm>
            <a:off x="9453495" y="793101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= light blue</a:t>
            </a:r>
          </a:p>
          <a:p>
            <a:r>
              <a:rPr lang="en-US" dirty="0"/>
              <a:t>Datasets = light green</a:t>
            </a:r>
          </a:p>
          <a:p>
            <a:r>
              <a:rPr lang="en-US" dirty="0"/>
              <a:t>formulas = light yellow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690FE2-E743-7804-1276-A2F991950187}"/>
              </a:ext>
            </a:extLst>
          </p:cNvPr>
          <p:cNvGrpSpPr/>
          <p:nvPr/>
        </p:nvGrpSpPr>
        <p:grpSpPr>
          <a:xfrm>
            <a:off x="2523436" y="717658"/>
            <a:ext cx="4551346" cy="4174717"/>
            <a:chOff x="2523436" y="717658"/>
            <a:chExt cx="4551346" cy="417471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B546DB7-DE15-B73F-B3C2-9083D89BD819}"/>
                </a:ext>
              </a:extLst>
            </p:cNvPr>
            <p:cNvSpPr/>
            <p:nvPr/>
          </p:nvSpPr>
          <p:spPr>
            <a:xfrm>
              <a:off x="3017533" y="717658"/>
              <a:ext cx="1303005" cy="430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{(s, a, s’, r)}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384E9F1-34E6-B84A-E65C-E1704BDA6499}"/>
                    </a:ext>
                  </a:extLst>
                </p:cNvPr>
                <p:cNvSpPr/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384E9F1-34E6-B84A-E65C-E1704BDA6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blipFill>
                  <a:blip r:embed="rId2"/>
                  <a:stretch>
                    <a:fillRect l="-15385" t="-117808" b="-16712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49F819B-AA25-04A3-1BDD-69AD24EF5029}"/>
                    </a:ext>
                  </a:extLst>
                </p:cNvPr>
                <p:cNvSpPr/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→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49F819B-AA25-04A3-1BDD-69AD24EF5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blipFill>
                  <a:blip r:embed="rId3"/>
                  <a:stretch>
                    <a:fillRect l="-14201" t="-120833" b="-16944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757DCEF-0E1E-7AF4-1F2C-1F9CCA7E26B2}"/>
                    </a:ext>
                  </a:extLst>
                </p:cNvPr>
                <p:cNvSpPr/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main Q-networks: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 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757DCEF-0E1E-7AF4-1F2C-1F9CCA7E2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261963-2E54-9617-DE3A-CD4161156E64}"/>
                    </a:ext>
                  </a:extLst>
                </p:cNvPr>
                <p:cNvSpPr/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policy 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261963-2E54-9617-DE3A-CD4161156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A090828-71D1-57D0-0DED-C6A54CCBF2BF}"/>
                    </a:ext>
                  </a:extLst>
                </p:cNvPr>
                <p:cNvSpPr/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Updated 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 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A090828-71D1-57D0-0DED-C6A54CCBF2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1B0586B-2BBE-A033-D835-B98ABC98E561}"/>
                    </a:ext>
                  </a:extLst>
                </p:cNvPr>
                <p:cNvSpPr/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1B0586B-2BBE-A033-D835-B98ABC98E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3A582C6-52E1-325F-8F89-4FCB77988C1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3253407" y="4597073"/>
              <a:ext cx="590602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C916DE7-4120-58E9-DE1E-875D60ECB6D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6200000" flipH="1">
              <a:off x="3365721" y="2108539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21E4965-D043-F493-8867-1CC9D512C4D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9" y="2898648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3C10EC0-DED8-67BC-A205-0B97B3A482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7" y="3688757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C7F124-99B9-583B-8EA1-3475133A4480}"/>
                </a:ext>
              </a:extLst>
            </p:cNvPr>
            <p:cNvCxnSpPr>
              <a:stCxn id="10" idx="1"/>
              <a:endCxn id="4" idx="3"/>
            </p:cNvCxnSpPr>
            <p:nvPr/>
          </p:nvCxnSpPr>
          <p:spPr>
            <a:xfrm flipH="1">
              <a:off x="4573980" y="1716431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5A121F-30B1-B035-82BF-8068D6CAC6F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573980" y="2506540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5288107-70A8-8AA4-6EBB-D179B53F71B5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6282884" y="1931445"/>
              <a:ext cx="0" cy="360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C778F45-ABA6-6F9E-448A-3AFCDAC2C508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 rot="10800000" flipV="1">
              <a:off x="2523437" y="932671"/>
              <a:ext cx="494097" cy="783759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D59B9E7E-48C5-D565-B614-35E18BD2B403}"/>
                </a:ext>
              </a:extLst>
            </p:cNvPr>
            <p:cNvCxnSpPr>
              <a:cxnSpLocks/>
              <a:stCxn id="3" idx="1"/>
              <a:endCxn id="7" idx="1"/>
            </p:cNvCxnSpPr>
            <p:nvPr/>
          </p:nvCxnSpPr>
          <p:spPr>
            <a:xfrm rot="10800000" flipV="1">
              <a:off x="2523437" y="932672"/>
              <a:ext cx="494097" cy="1573868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B82FD5E-621C-6C10-E4E0-F97D7B570B79}"/>
                </a:ext>
              </a:extLst>
            </p:cNvPr>
            <p:cNvCxnSpPr>
              <a:cxnSpLocks/>
              <a:stCxn id="3" idx="1"/>
              <a:endCxn id="6" idx="1"/>
            </p:cNvCxnSpPr>
            <p:nvPr/>
          </p:nvCxnSpPr>
          <p:spPr>
            <a:xfrm rot="10800000" flipV="1">
              <a:off x="2523437" y="932671"/>
              <a:ext cx="494097" cy="2363977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4BBFE7B9-8C71-5CCC-5424-82EA5A009BA6}"/>
                </a:ext>
              </a:extLst>
            </p:cNvPr>
            <p:cNvCxnSpPr>
              <a:cxnSpLocks/>
              <a:stCxn id="3" idx="1"/>
              <a:endCxn id="8" idx="1"/>
            </p:cNvCxnSpPr>
            <p:nvPr/>
          </p:nvCxnSpPr>
          <p:spPr>
            <a:xfrm rot="10800000" flipV="1">
              <a:off x="2523437" y="932672"/>
              <a:ext cx="494097" cy="3154086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D07CC8-F038-244D-7D95-6432B4C33C4D}"/>
                    </a:ext>
                  </a:extLst>
                </p:cNvPr>
                <p:cNvSpPr txBox="1"/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D07CC8-F038-244D-7D95-6432B4C33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7C07D3-53D0-4ED0-C076-A20D6EFDEEAA}"/>
                    </a:ext>
                  </a:extLst>
                </p:cNvPr>
                <p:cNvSpPr txBox="1"/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7C07D3-53D0-4ED0-C076-A20D6EFDE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blipFill>
                  <a:blip r:embed="rId9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CEBF64-6804-227E-7574-55265895516B}"/>
                    </a:ext>
                  </a:extLst>
                </p:cNvPr>
                <p:cNvSpPr txBox="1"/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CEBF64-6804-227E-7574-552658955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blipFill>
                  <a:blip r:embed="rId10"/>
                  <a:stretch>
                    <a:fillRect r="-20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4789CB-10D9-29AC-7CA3-3741FD174BEF}"/>
                    </a:ext>
                  </a:extLst>
                </p:cNvPr>
                <p:cNvSpPr txBox="1"/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4789CB-10D9-29AC-7CA3-3741FD174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5BD4C32-38F8-6038-F2F0-DB70632F9EB3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 rot="5400000" flipH="1">
              <a:off x="2148530" y="2901595"/>
              <a:ext cx="2800355" cy="12700"/>
            </a:xfrm>
            <a:prstGeom prst="bentConnector5">
              <a:avLst>
                <a:gd name="adj1" fmla="val -8163"/>
                <a:gd name="adj2" fmla="val 11710197"/>
                <a:gd name="adj3" fmla="val 1081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B7626F5-FF2B-2652-C470-3FEA62FFD79B}"/>
                    </a:ext>
                  </a:extLst>
                </p:cNvPr>
                <p:cNvSpPr txBox="1"/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B7626F5-FF2B-2652-C470-3FEA62FF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blipFill>
                  <a:blip r:embed="rId12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2175B1-DF74-E62B-0667-898FF80CD4DB}"/>
                </a:ext>
              </a:extLst>
            </p:cNvPr>
            <p:cNvSpPr txBox="1"/>
            <p:nvPr/>
          </p:nvSpPr>
          <p:spPr>
            <a:xfrm>
              <a:off x="4622326" y="2506539"/>
              <a:ext cx="8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BF90F2-442E-3B2F-38E1-DD2D985FEE8B}"/>
                    </a:ext>
                  </a:extLst>
                </p:cNvPr>
                <p:cNvSpPr txBox="1"/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BF90F2-442E-3B2F-38E1-DD2D985FE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66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D1D46CB-33D4-C7F5-FD66-C6F6FFDCF81E}"/>
              </a:ext>
            </a:extLst>
          </p:cNvPr>
          <p:cNvGrpSpPr/>
          <p:nvPr/>
        </p:nvGrpSpPr>
        <p:grpSpPr>
          <a:xfrm>
            <a:off x="490042" y="1436226"/>
            <a:ext cx="6584740" cy="3456149"/>
            <a:chOff x="490042" y="1436226"/>
            <a:chExt cx="6584740" cy="345614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A61EF6B-3CE5-895E-3419-DC1CC61D42AD}"/>
                </a:ext>
              </a:extLst>
            </p:cNvPr>
            <p:cNvSpPr/>
            <p:nvPr/>
          </p:nvSpPr>
          <p:spPr>
            <a:xfrm>
              <a:off x="490042" y="2691635"/>
              <a:ext cx="1303005" cy="430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{(s, a, s’, r)}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0D71A97-2C6F-B501-0AFA-F26B38E60F9A}"/>
                    </a:ext>
                  </a:extLst>
                </p:cNvPr>
                <p:cNvSpPr/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0D71A97-2C6F-B501-0AFA-F26B38E60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blipFill>
                  <a:blip r:embed="rId2"/>
                  <a:stretch>
                    <a:fillRect l="-15385" t="-117808" b="-16712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F345AE9-F65F-F950-2111-C27FAF4F05E1}"/>
                    </a:ext>
                  </a:extLst>
                </p:cNvPr>
                <p:cNvSpPr/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→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F345AE9-F65F-F950-2111-C27FAF4F0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blipFill>
                  <a:blip r:embed="rId3"/>
                  <a:stretch>
                    <a:fillRect l="-14201" t="-120833" b="-16944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B391667-FD22-9717-C77F-DB3AEF84B35F}"/>
                    </a:ext>
                  </a:extLst>
                </p:cNvPr>
                <p:cNvSpPr/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main Q-networks: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 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B391667-FD22-9717-C77F-DB3AEF84B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B7E22F5-E334-D994-24AC-6BBE4255F709}"/>
                    </a:ext>
                  </a:extLst>
                </p:cNvPr>
                <p:cNvSpPr/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policy 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B7E22F5-E334-D994-24AC-6BBE4255F7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C750785-1F1A-44C8-7900-92F5B37B98A7}"/>
                    </a:ext>
                  </a:extLst>
                </p:cNvPr>
                <p:cNvSpPr/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Updated 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 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C750785-1F1A-44C8-7900-92F5B37B9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C85B3D82-5036-C4B2-E209-CC37223A9104}"/>
                    </a:ext>
                  </a:extLst>
                </p:cNvPr>
                <p:cNvSpPr/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C85B3D82-5036-C4B2-E209-CC37223A9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B7FF4A0-562A-AB8A-8BC2-66DDF9F2A473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253407" y="4597073"/>
              <a:ext cx="590602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53A9989-3775-40E9-1115-244327AE9B0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6200000" flipH="1">
              <a:off x="3365721" y="2108539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054FBEC-1B64-016A-ECBA-6D9D798CCA2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9" y="2898648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A02C349-AD76-DB22-CE7E-910A18A1D7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7" y="3688757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69536E-6E09-95EE-7204-05B2B20FF8BE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flipH="1">
              <a:off x="4573980" y="1716431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B7406B-1249-676E-BE9B-AFBA4F1881AD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573980" y="2506540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DDE30C-FF83-1916-2D59-A9BC3F69048E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6282884" y="1931445"/>
              <a:ext cx="0" cy="360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066BAB1-84E3-54E0-2E90-DF957F0B075F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793047" y="1716431"/>
              <a:ext cx="730389" cy="11902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65403D1-6123-0815-04B9-302C5B194961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 flipV="1">
              <a:off x="1793047" y="2506540"/>
              <a:ext cx="730389" cy="400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7E8738B-31A6-AF36-E7B3-4ED53CC514E5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1793047" y="2906649"/>
              <a:ext cx="730389" cy="390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1525B12-401C-EA69-B3C3-893DC957492C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1793047" y="2906649"/>
              <a:ext cx="730389" cy="1180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EEFCE9-BBD1-21ED-4B23-AEBE8AAEE65E}"/>
                    </a:ext>
                  </a:extLst>
                </p:cNvPr>
                <p:cNvSpPr txBox="1"/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EEFCE9-BBD1-21ED-4B23-AEBE8AAEE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BD9F55-9D74-6203-406F-8C20E8448DFE}"/>
                    </a:ext>
                  </a:extLst>
                </p:cNvPr>
                <p:cNvSpPr txBox="1"/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BD9F55-9D74-6203-406F-8C20E844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blipFill>
                  <a:blip r:embed="rId9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AD2C31-482D-11F6-1126-A6BDA00B017F}"/>
                    </a:ext>
                  </a:extLst>
                </p:cNvPr>
                <p:cNvSpPr txBox="1"/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AD2C31-482D-11F6-1126-A6BDA00B0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blipFill>
                  <a:blip r:embed="rId10"/>
                  <a:stretch>
                    <a:fillRect r="-20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02F3D9-1CED-3CEA-B473-CA44D6748896}"/>
                    </a:ext>
                  </a:extLst>
                </p:cNvPr>
                <p:cNvSpPr txBox="1"/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02F3D9-1CED-3CEA-B473-CA44D6748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37F6FFD-CF23-B4B4-E7B8-DE0EA51991A5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 rot="5400000" flipH="1">
              <a:off x="2148530" y="2901595"/>
              <a:ext cx="2800355" cy="12700"/>
            </a:xfrm>
            <a:prstGeom prst="bentConnector5">
              <a:avLst>
                <a:gd name="adj1" fmla="val -8163"/>
                <a:gd name="adj2" fmla="val 11710197"/>
                <a:gd name="adj3" fmla="val 1081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E81389-D08C-87F0-22FC-5C3F86F55F69}"/>
                    </a:ext>
                  </a:extLst>
                </p:cNvPr>
                <p:cNvSpPr txBox="1"/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E81389-D08C-87F0-22FC-5C3F86F55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blipFill>
                  <a:blip r:embed="rId12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4DB7CA-BB2C-3FE7-C0ED-1F583313A3A2}"/>
                </a:ext>
              </a:extLst>
            </p:cNvPr>
            <p:cNvSpPr txBox="1"/>
            <p:nvPr/>
          </p:nvSpPr>
          <p:spPr>
            <a:xfrm>
              <a:off x="4622326" y="2506539"/>
              <a:ext cx="8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EB2E1A-BA6B-73D8-DEE0-5F59CC7B3574}"/>
                    </a:ext>
                  </a:extLst>
                </p:cNvPr>
                <p:cNvSpPr txBox="1"/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EB2E1A-BA6B-73D8-DEE0-5F59CC7B3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32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E6A3555-6C98-4FF4-A4D1-840EFB61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73" y="1299211"/>
            <a:ext cx="2333176" cy="18726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56B940-2366-486D-B3BE-64B075AB0606}"/>
              </a:ext>
            </a:extLst>
          </p:cNvPr>
          <p:cNvGrpSpPr/>
          <p:nvPr/>
        </p:nvGrpSpPr>
        <p:grpSpPr>
          <a:xfrm>
            <a:off x="3134024" y="3171825"/>
            <a:ext cx="4827925" cy="1872615"/>
            <a:chOff x="2335143" y="4128135"/>
            <a:chExt cx="5071044" cy="1966914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73CC2B8D-9EE0-48C0-A2D2-1A4E2165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43" y="4128136"/>
              <a:ext cx="2450667" cy="1966913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50B78DCB-FEA6-40F1-9DB8-454AAF06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518" y="4128135"/>
              <a:ext cx="2450669" cy="1966913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B30C9283-C42A-4F07-B943-3B3BFE85C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7" y="1303581"/>
            <a:ext cx="1933277" cy="18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1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45CF957A-6DEA-BF88-E7F1-B7DBD914B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2" b="25044"/>
          <a:stretch/>
        </p:blipFill>
        <p:spPr>
          <a:xfrm>
            <a:off x="1821180" y="320040"/>
            <a:ext cx="6622526" cy="5140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E6603-1A20-9E2F-E4E8-B587605309D1}"/>
              </a:ext>
            </a:extLst>
          </p:cNvPr>
          <p:cNvSpPr txBox="1"/>
          <p:nvPr/>
        </p:nvSpPr>
        <p:spPr>
          <a:xfrm>
            <a:off x="8149590" y="5243244"/>
            <a:ext cx="307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https://www.mdpi.com/2073-4433/13/3/486/htm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D9A7D9-EB4B-4176-8618-F5E358C96038}"/>
              </a:ext>
            </a:extLst>
          </p:cNvPr>
          <p:cNvGrpSpPr/>
          <p:nvPr/>
        </p:nvGrpSpPr>
        <p:grpSpPr>
          <a:xfrm>
            <a:off x="5867655" y="2186443"/>
            <a:ext cx="1554480" cy="1384995"/>
            <a:chOff x="8580120" y="1546860"/>
            <a:chExt cx="1554480" cy="13849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069C41-88FC-FEBF-035E-3A858E1ECEC6}"/>
                </a:ext>
              </a:extLst>
            </p:cNvPr>
            <p:cNvSpPr txBox="1"/>
            <p:nvPr/>
          </p:nvSpPr>
          <p:spPr>
            <a:xfrm>
              <a:off x="8580120" y="1546860"/>
              <a:ext cx="1554480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Legend: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10 C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PPB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100 C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PPB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1,000 C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PPB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10,000 C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PPB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UAV Trajectory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Wind Vectors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A47E1D-B2F5-B37B-4955-21F7EFF3AC25}"/>
                </a:ext>
              </a:extLst>
            </p:cNvPr>
            <p:cNvGrpSpPr/>
            <p:nvPr/>
          </p:nvGrpSpPr>
          <p:grpSpPr>
            <a:xfrm>
              <a:off x="8669821" y="1809856"/>
              <a:ext cx="131279" cy="990198"/>
              <a:chOff x="8654581" y="1893676"/>
              <a:chExt cx="195469" cy="14743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B985F2-107F-A6C9-62F1-D9BC407B7119}"/>
                  </a:ext>
                </a:extLst>
              </p:cNvPr>
              <p:cNvSpPr/>
              <p:nvPr/>
            </p:nvSpPr>
            <p:spPr>
              <a:xfrm>
                <a:off x="8681418" y="2733837"/>
                <a:ext cx="144780" cy="224684"/>
              </a:xfrm>
              <a:prstGeom prst="rect">
                <a:avLst/>
              </a:prstGeom>
              <a:solidFill>
                <a:srgbClr val="D0DA0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52C74C1-8510-C8EB-CE37-AF83CB18DA58}"/>
                  </a:ext>
                </a:extLst>
              </p:cNvPr>
              <p:cNvGrpSpPr/>
              <p:nvPr/>
            </p:nvGrpSpPr>
            <p:grpSpPr>
              <a:xfrm>
                <a:off x="8654581" y="1893676"/>
                <a:ext cx="195469" cy="1474364"/>
                <a:chOff x="8654581" y="1893676"/>
                <a:chExt cx="195469" cy="14743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25C0BD-1F82-F1C0-AA17-1E8A9A79458F}"/>
                    </a:ext>
                  </a:extLst>
                </p:cNvPr>
                <p:cNvSpPr/>
                <p:nvPr/>
              </p:nvSpPr>
              <p:spPr>
                <a:xfrm>
                  <a:off x="8679926" y="1893676"/>
                  <a:ext cx="144780" cy="224684"/>
                </a:xfrm>
                <a:prstGeom prst="rect">
                  <a:avLst/>
                </a:prstGeom>
                <a:solidFill>
                  <a:srgbClr val="00AFAF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1DAE667-6473-DD8F-0F2F-E7CE1AD2E352}"/>
                    </a:ext>
                  </a:extLst>
                </p:cNvPr>
                <p:cNvSpPr/>
                <p:nvPr/>
              </p:nvSpPr>
              <p:spPr>
                <a:xfrm>
                  <a:off x="8679926" y="2169469"/>
                  <a:ext cx="144780" cy="224684"/>
                </a:xfrm>
                <a:prstGeom prst="rect">
                  <a:avLst/>
                </a:prstGeom>
                <a:solidFill>
                  <a:srgbClr val="0FDD0D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8AD0B94-7726-0BDE-5285-49BE5D4AA4EB}"/>
                    </a:ext>
                  </a:extLst>
                </p:cNvPr>
                <p:cNvSpPr/>
                <p:nvPr/>
              </p:nvSpPr>
              <p:spPr>
                <a:xfrm>
                  <a:off x="8679926" y="2450180"/>
                  <a:ext cx="144780" cy="224684"/>
                </a:xfrm>
                <a:prstGeom prst="rect">
                  <a:avLst/>
                </a:prstGeom>
                <a:solidFill>
                  <a:srgbClr val="001ED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E244F33-00D4-8AD9-98BB-948E99285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4581" y="3093938"/>
                  <a:ext cx="195469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FB189FD-ED14-49CA-B57C-57DBFD7C6136}"/>
                    </a:ext>
                  </a:extLst>
                </p:cNvPr>
                <p:cNvCxnSpPr/>
                <p:nvPr/>
              </p:nvCxnSpPr>
              <p:spPr>
                <a:xfrm>
                  <a:off x="8654581" y="3368040"/>
                  <a:ext cx="19546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Picture 30" descr="A picture containing text, windmill, outdoor object&#10;&#10;Description automatically generated">
            <a:extLst>
              <a:ext uri="{FF2B5EF4-FFF2-40B4-BE49-F238E27FC236}">
                <a16:creationId xmlns:a16="http://schemas.microsoft.com/office/drawing/2014/main" id="{6243A69D-39B0-5110-A593-37FE9BA9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74731">
            <a:off x="4017565" y="2173595"/>
            <a:ext cx="770654" cy="6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14600</TotalTime>
  <Words>592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Ashley</dc:creator>
  <cp:lastModifiedBy>Josh Ashley</cp:lastModifiedBy>
  <cp:revision>10</cp:revision>
  <dcterms:created xsi:type="dcterms:W3CDTF">2022-04-25T15:43:17Z</dcterms:created>
  <dcterms:modified xsi:type="dcterms:W3CDTF">2022-06-20T13:21:34Z</dcterms:modified>
</cp:coreProperties>
</file>