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F66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1AB-F37D-AEC6-21A8-899B9E266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2E4AB-7E35-16AE-412B-D290A54E5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0752-5CB8-17DC-9071-58EF5447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BE12-1D23-0991-15A0-FB6684B53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5D02-DF6A-B1C2-F108-F855C59E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08E5-26B2-DAD4-B3C4-C0408EA4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4989F-CD5E-0F47-58E9-EA0A0D21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460F-A15E-3758-4DB7-ECD93661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2017-E8C5-C571-8FA8-62E63D59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A551-877A-442E-7FAE-9C3993DB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EB240-C8C6-D65C-4281-FE23DE7AB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02411-E2AE-C6EF-F391-80080184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A466-7DAA-2BFB-1D1A-AE967877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88E6-59DD-CD2C-CE20-4D97F5C5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4045-8774-3414-5899-CFD69E96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3EDE-8A99-DA20-0043-682E2C92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7FE27-2576-64BC-D13C-DF26F38E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F4AA2-2F82-9325-4BBD-5F218160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EA6E-510E-F272-E890-5AC59E7D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A1D3-949B-F8BF-D575-D6041C92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6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BF6-DD85-DAE9-0E3A-12819C78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B0911-0DF2-8357-59F0-9930EE3EB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082A-3732-FC62-E388-779CF697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5730-CFC9-1AD8-145F-CD3569D7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5909-8B4C-FABB-9908-78FF2CD8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651-3D86-AF95-BB43-A862FCF2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C75F-7004-D6F5-3CED-6F9BED022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549A1-0460-5506-5F99-9DFA63D62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5EBC-5F8D-556E-0CF8-04CACFFD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80524-4B65-DC36-D75F-6E5F0E4A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C358A-7819-4034-2B49-E2EE1F29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926B-45D9-079A-9DAA-14886211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E97D7-B39D-08BE-8129-55E037CDF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7FC68-EF7D-26FC-06CD-C7C214FC7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57C71-3DCB-8DC2-132D-300477D35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12C48-BB56-1F6A-C40F-F6BAE45C6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80DF1-F9A1-709B-E31F-0C11B05D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6EFB5-41FA-DC5C-1DAF-4355693E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EF982-5EB7-DC51-8509-7464B4D0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3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2AC9-0992-2A9C-6C2D-237E933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E5630-F79C-AB1B-01D6-F72E1FD9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665C2-101B-E2DC-C546-7406AEEC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3806A-64C3-FB96-4E8E-2A5C855B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C6995-AE40-EEE7-635F-A99539D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2C5B6-DD77-F37D-66E2-66314B4E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029FA-4049-64D9-88AC-3309E644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5E5-CE55-6F9B-6603-712E4F69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8C113-5290-CB3F-C4F0-79C9D263B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5CFBC-66F4-B346-2D3A-61A7F8D7C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37AC-E867-56F3-5E95-3867A30F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3858-80EC-B970-5372-01F4398A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E7AF-E654-0CAC-A153-D2E705AC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545B-F73B-9CCA-48B2-5532371A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EC569-B444-DEF4-D190-918BA29F5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CE0DC-3BCE-5C51-94F7-06D6ECC2F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C4085-7594-0E42-1CA4-2FA1B6AA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3466E-0460-705E-3089-35149D9F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CE75-55DC-C72B-5FE2-B843F008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6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23E80-E887-7132-5C7E-E364BD71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99926-6CE2-ACA4-6787-B0D8F38C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7D11-C861-1A40-B104-69609180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40AEC-A4AF-4650-AE45-5F5AF58380FC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C8EA-8EA2-8AFD-BFD9-698A1140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A75E1-B86E-5524-47EC-CC4030E8F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B79A-82F2-4F2C-BE93-260DC5829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8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https://www.google.com/imgres?imgurl=https%3A%2F%2Fimage.shutterstock.com%2Fimage-vector%2Fdrone-quadcopter-camera-photography-video-260nw-1455106799.jpg&amp;imgrefurl=https%3A%2F%2Fwww.shutterstock.com%2Fsearch%2Fdrones-clipart&amp;tbnid=wYQC2dh38yHpCM&amp;vet=12ahUKEwjLmZbw4_H4AhUoCJ0JHVcxBMEQMygRegUIARDyAQ..i&amp;docid=3NdaRMAx3BibuM&amp;w=260&amp;h=280&amp;q=UAV%20clipart&amp;client=firefox-b-1-d&amp;ved=2ahUKEwjLmZbw4_H4AhUoCJ0JHVcxBMEQMygRegUIARDyAQ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www.google.com/imgres?imgurl=https%3A%2F%2Fthumbs.dreamstime.com%2Fb%2Fsmart-temperature-sensor-white-background-graphic-web-design-modern-simple-vector-sign-internet-concept-trendy-smart-138836029.jpg&amp;imgrefurl=https%3A%2F%2Fwww.dreamstime.com%2Fillustration%2Fsensor.html&amp;tbnid=o0JMPYD7b7sBPM&amp;vet=12ahUKEwjfnKv26PH4AhVSBM0KHfwdCSgQMygKegUIARDiAQ..i&amp;docid=aUUYJ30yNzw6bM&amp;w=800&amp;h=799&amp;q=sensor%20clip%20art&amp;client=firefox-b-1-d&amp;ved=2ahUKEwjfnKv26PH4AhVSBM0KHfwdCSgQMygKegUIARDiAQ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41403D5-E74A-73AF-D6B6-12CBF7F8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 b="10219"/>
          <a:stretch/>
        </p:blipFill>
        <p:spPr>
          <a:xfrm>
            <a:off x="5441860" y="5265687"/>
            <a:ext cx="1484828" cy="99359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05ED0-B08F-ECFE-A759-07AEB3BCAFF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184274" y="3518530"/>
            <a:ext cx="258920" cy="1747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5AA86A-264C-0B6E-C41A-6971DECC4C3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522763" y="3518530"/>
            <a:ext cx="1661511" cy="174715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92A624F-E820-3E1D-A042-ECFA6B0E32C2}"/>
              </a:ext>
            </a:extLst>
          </p:cNvPr>
          <p:cNvCxnSpPr>
            <a:cxnSpLocks/>
          </p:cNvCxnSpPr>
          <p:nvPr/>
        </p:nvCxnSpPr>
        <p:spPr>
          <a:xfrm flipH="1">
            <a:off x="6443194" y="1873137"/>
            <a:ext cx="503080" cy="164539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3853F0-0ABA-882E-9806-F7E40B69A38D}"/>
              </a:ext>
            </a:extLst>
          </p:cNvPr>
          <p:cNvCxnSpPr>
            <a:cxnSpLocks/>
          </p:cNvCxnSpPr>
          <p:nvPr/>
        </p:nvCxnSpPr>
        <p:spPr>
          <a:xfrm flipV="1">
            <a:off x="6443194" y="2756531"/>
            <a:ext cx="2473141" cy="73140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FF1503D-DCBE-CC67-C56C-F8B4F39E6759}"/>
              </a:ext>
            </a:extLst>
          </p:cNvPr>
          <p:cNvCxnSpPr>
            <a:cxnSpLocks/>
          </p:cNvCxnSpPr>
          <p:nvPr/>
        </p:nvCxnSpPr>
        <p:spPr>
          <a:xfrm>
            <a:off x="3913163" y="2154694"/>
            <a:ext cx="579640" cy="131596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03431DF-BB60-55FD-C6ED-0827AFEEB7B6}"/>
              </a:ext>
            </a:extLst>
          </p:cNvPr>
          <p:cNvCxnSpPr>
            <a:cxnSpLocks/>
          </p:cNvCxnSpPr>
          <p:nvPr/>
        </p:nvCxnSpPr>
        <p:spPr>
          <a:xfrm flipV="1">
            <a:off x="4125939" y="3470654"/>
            <a:ext cx="366864" cy="11342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020A49-EE1F-026F-BF6E-D83E2A4F24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144141" y="4604867"/>
            <a:ext cx="2040133" cy="66082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C8A2EB-8CB6-ACD5-1211-C39930086C05}"/>
              </a:ext>
            </a:extLst>
          </p:cNvPr>
          <p:cNvCxnSpPr>
            <a:cxnSpLocks/>
          </p:cNvCxnSpPr>
          <p:nvPr/>
        </p:nvCxnSpPr>
        <p:spPr>
          <a:xfrm flipV="1">
            <a:off x="2276774" y="3470654"/>
            <a:ext cx="2207607" cy="137269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1D957C-96BB-B805-0DAF-9D0D860F45C6}"/>
              </a:ext>
            </a:extLst>
          </p:cNvPr>
          <p:cNvCxnSpPr>
            <a:cxnSpLocks/>
          </p:cNvCxnSpPr>
          <p:nvPr/>
        </p:nvCxnSpPr>
        <p:spPr>
          <a:xfrm flipV="1">
            <a:off x="2259869" y="4601790"/>
            <a:ext cx="1805694" cy="254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DE157C-0913-8864-756E-A4050680D9A9}"/>
              </a:ext>
            </a:extLst>
          </p:cNvPr>
          <p:cNvCxnSpPr>
            <a:cxnSpLocks/>
          </p:cNvCxnSpPr>
          <p:nvPr/>
        </p:nvCxnSpPr>
        <p:spPr>
          <a:xfrm flipH="1" flipV="1">
            <a:off x="9005977" y="2695833"/>
            <a:ext cx="1017917" cy="276321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4E9532-1EF3-8499-A7B7-F8DF8F8C940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184274" y="4866585"/>
            <a:ext cx="2271356" cy="39910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2F704C-3B4F-485D-7CA0-B30607124FAB}"/>
              </a:ext>
            </a:extLst>
          </p:cNvPr>
          <p:cNvCxnSpPr>
            <a:cxnSpLocks/>
          </p:cNvCxnSpPr>
          <p:nvPr/>
        </p:nvCxnSpPr>
        <p:spPr>
          <a:xfrm>
            <a:off x="6443194" y="3483926"/>
            <a:ext cx="2047087" cy="138265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A5671E-A2C0-4FA3-80D6-8D9EE913F4F8}"/>
              </a:ext>
            </a:extLst>
          </p:cNvPr>
          <p:cNvCxnSpPr>
            <a:cxnSpLocks/>
          </p:cNvCxnSpPr>
          <p:nvPr/>
        </p:nvCxnSpPr>
        <p:spPr>
          <a:xfrm flipV="1">
            <a:off x="8451899" y="2682882"/>
            <a:ext cx="554078" cy="220724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59F4A5-924D-78E6-3B89-B619B13F5D62}"/>
              </a:ext>
            </a:extLst>
          </p:cNvPr>
          <p:cNvCxnSpPr>
            <a:cxnSpLocks/>
          </p:cNvCxnSpPr>
          <p:nvPr/>
        </p:nvCxnSpPr>
        <p:spPr>
          <a:xfrm>
            <a:off x="8490281" y="4866585"/>
            <a:ext cx="1533613" cy="59246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11D45D9-DEB0-A3EB-4304-50E865E52EBD}"/>
              </a:ext>
            </a:extLst>
          </p:cNvPr>
          <p:cNvCxnSpPr>
            <a:cxnSpLocks/>
          </p:cNvCxnSpPr>
          <p:nvPr/>
        </p:nvCxnSpPr>
        <p:spPr>
          <a:xfrm>
            <a:off x="6946274" y="1883927"/>
            <a:ext cx="2066224" cy="83452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A14E41-8D91-C98F-4956-1BE1D222D595}"/>
              </a:ext>
            </a:extLst>
          </p:cNvPr>
          <p:cNvCxnSpPr>
            <a:cxnSpLocks/>
          </p:cNvCxnSpPr>
          <p:nvPr/>
        </p:nvCxnSpPr>
        <p:spPr>
          <a:xfrm flipV="1">
            <a:off x="3949316" y="1883927"/>
            <a:ext cx="2996958" cy="2177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038A56-C0C5-6582-6247-9591555FA61F}"/>
              </a:ext>
            </a:extLst>
          </p:cNvPr>
          <p:cNvCxnSpPr>
            <a:cxnSpLocks/>
          </p:cNvCxnSpPr>
          <p:nvPr/>
        </p:nvCxnSpPr>
        <p:spPr>
          <a:xfrm flipV="1">
            <a:off x="2259869" y="2095860"/>
            <a:ext cx="1735449" cy="273302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AA5928-D8E0-5ABE-018A-FFDEB3E80251}"/>
              </a:ext>
            </a:extLst>
          </p:cNvPr>
          <p:cNvCxnSpPr>
            <a:cxnSpLocks/>
          </p:cNvCxnSpPr>
          <p:nvPr/>
        </p:nvCxnSpPr>
        <p:spPr>
          <a:xfrm>
            <a:off x="4522763" y="3462371"/>
            <a:ext cx="1920431" cy="1503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49BB325-F4DD-CBD5-C1B9-A4D2566A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88573" y="1312773"/>
            <a:ext cx="1120728" cy="11207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A0D9D3-F8E4-7227-FB57-52752F890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47414">
            <a:off x="1773830" y="4335653"/>
            <a:ext cx="1120728" cy="11207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EDA57F3-936D-2553-BA7C-103070831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850">
            <a:off x="8345770" y="2409231"/>
            <a:ext cx="1141130" cy="694601"/>
          </a:xfrm>
          <a:prstGeom prst="rect">
            <a:avLst/>
          </a:prstGeom>
        </p:spPr>
      </p:pic>
      <p:pic>
        <p:nvPicPr>
          <p:cNvPr id="33" name="Picture 8" descr="1,162 Drones clipart Images, Stock Photos &amp; Vectors | Shutterstock">
            <a:hlinkClick r:id="rId5"/>
            <a:extLst>
              <a:ext uri="{FF2B5EF4-FFF2-40B4-BE49-F238E27FC236}">
                <a16:creationId xmlns:a16="http://schemas.microsoft.com/office/drawing/2014/main" id="{60881C46-12D9-BAC6-A7E1-FB1C404D9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9"/>
          <a:stretch/>
        </p:blipFill>
        <p:spPr bwMode="auto">
          <a:xfrm>
            <a:off x="8143087" y="4564428"/>
            <a:ext cx="694388" cy="66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E33D3F8-2176-6B36-F49F-2DAB8DDAF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9872">
            <a:off x="3273990" y="1773346"/>
            <a:ext cx="1141130" cy="694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4049D4-FB33-6FBB-DBC5-9777C4CBA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49695">
            <a:off x="3621186" y="4310789"/>
            <a:ext cx="1141130" cy="6946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C0D0E4A-042E-AC91-26ED-AF803EA33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16850">
            <a:off x="9363686" y="5198512"/>
            <a:ext cx="1141130" cy="694601"/>
          </a:xfrm>
          <a:prstGeom prst="rect">
            <a:avLst/>
          </a:prstGeom>
        </p:spPr>
      </p:pic>
      <p:pic>
        <p:nvPicPr>
          <p:cNvPr id="18" name="Picture 8" descr="1,162 Drones clipart Images, Stock Photos &amp; Vectors | Shutterstock">
            <a:hlinkClick r:id="rId5"/>
            <a:extLst>
              <a:ext uri="{FF2B5EF4-FFF2-40B4-BE49-F238E27FC236}">
                <a16:creationId xmlns:a16="http://schemas.microsoft.com/office/drawing/2014/main" id="{C8339917-5784-97C3-8508-385E44C21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9"/>
          <a:stretch/>
        </p:blipFill>
        <p:spPr bwMode="auto">
          <a:xfrm>
            <a:off x="4145609" y="3139065"/>
            <a:ext cx="694388" cy="66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1,162 Drones clipart Images, Stock Photos &amp; Vectors | Shutterstock">
            <a:hlinkClick r:id="rId5"/>
            <a:extLst>
              <a:ext uri="{FF2B5EF4-FFF2-40B4-BE49-F238E27FC236}">
                <a16:creationId xmlns:a16="http://schemas.microsoft.com/office/drawing/2014/main" id="{BD8198D2-852C-E2FF-FA1C-9E6C4D68B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59"/>
          <a:stretch/>
        </p:blipFill>
        <p:spPr bwMode="auto">
          <a:xfrm>
            <a:off x="6096000" y="3156503"/>
            <a:ext cx="694388" cy="66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BADFED-7FDA-8C8D-B2E5-469F36E8B362}"/>
              </a:ext>
            </a:extLst>
          </p:cNvPr>
          <p:cNvSpPr txBox="1"/>
          <p:nvPr/>
        </p:nvSpPr>
        <p:spPr>
          <a:xfrm>
            <a:off x="1420608" y="5434362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VTOL1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9E75D8-82CF-F1A4-44AE-75556D868901}"/>
              </a:ext>
            </a:extLst>
          </p:cNvPr>
          <p:cNvSpPr txBox="1"/>
          <p:nvPr/>
        </p:nvSpPr>
        <p:spPr>
          <a:xfrm>
            <a:off x="6336864" y="2325566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VTOL2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AC7C9A-1E9A-B97B-2B6C-B76CBBA28553}"/>
              </a:ext>
            </a:extLst>
          </p:cNvPr>
          <p:cNvSpPr txBox="1"/>
          <p:nvPr/>
        </p:nvSpPr>
        <p:spPr>
          <a:xfrm>
            <a:off x="2998849" y="1313425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FixedWing1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CD872EE-185B-26E1-DF52-7252CAEB646D}"/>
              </a:ext>
            </a:extLst>
          </p:cNvPr>
          <p:cNvSpPr txBox="1"/>
          <p:nvPr/>
        </p:nvSpPr>
        <p:spPr>
          <a:xfrm>
            <a:off x="3373637" y="5296285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FixedWing2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CF8D8D-CD04-1970-515D-BB73667575F5}"/>
              </a:ext>
            </a:extLst>
          </p:cNvPr>
          <p:cNvSpPr txBox="1"/>
          <p:nvPr/>
        </p:nvSpPr>
        <p:spPr>
          <a:xfrm>
            <a:off x="9193195" y="6136168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FixedWing3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4C69EA-2D00-1EA0-8105-783E82AAE8E5}"/>
              </a:ext>
            </a:extLst>
          </p:cNvPr>
          <p:cNvSpPr txBox="1"/>
          <p:nvPr/>
        </p:nvSpPr>
        <p:spPr>
          <a:xfrm>
            <a:off x="8374372" y="2215097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FixedWing4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768CEE4-A314-B3FD-93E7-015866708779}"/>
              </a:ext>
            </a:extLst>
          </p:cNvPr>
          <p:cNvSpPr txBox="1"/>
          <p:nvPr/>
        </p:nvSpPr>
        <p:spPr>
          <a:xfrm>
            <a:off x="7679764" y="5205437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3393ADA-71E1-6D25-B991-14FB6A3C65DE}"/>
              </a:ext>
            </a:extLst>
          </p:cNvPr>
          <p:cNvSpPr txBox="1"/>
          <p:nvPr/>
        </p:nvSpPr>
        <p:spPr>
          <a:xfrm>
            <a:off x="5846096" y="3771677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8D47B5C-433C-785D-812A-36FD1A3BD8D7}"/>
              </a:ext>
            </a:extLst>
          </p:cNvPr>
          <p:cNvSpPr txBox="1"/>
          <p:nvPr/>
        </p:nvSpPr>
        <p:spPr>
          <a:xfrm>
            <a:off x="3866848" y="2865348"/>
            <a:ext cx="1661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Quad3</a:t>
            </a:r>
          </a:p>
        </p:txBody>
      </p:sp>
    </p:spTree>
    <p:extLst>
      <p:ext uri="{BB962C8B-B14F-4D97-AF65-F5344CB8AC3E}">
        <p14:creationId xmlns:p14="http://schemas.microsoft.com/office/powerpoint/2010/main" val="271307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0D0A1E-E29B-9F3A-1C44-0980D7B094F9}"/>
              </a:ext>
            </a:extLst>
          </p:cNvPr>
          <p:cNvCxnSpPr>
            <a:cxnSpLocks/>
          </p:cNvCxnSpPr>
          <p:nvPr/>
        </p:nvCxnSpPr>
        <p:spPr>
          <a:xfrm>
            <a:off x="2458528" y="2777706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46C65-7565-6F5C-E5BF-CD66D5943F2B}"/>
              </a:ext>
            </a:extLst>
          </p:cNvPr>
          <p:cNvCxnSpPr>
            <a:cxnSpLocks/>
          </p:cNvCxnSpPr>
          <p:nvPr/>
        </p:nvCxnSpPr>
        <p:spPr>
          <a:xfrm>
            <a:off x="3654724" y="2777705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5CD8B6-C067-C511-A1A6-92CEA6AA086B}"/>
              </a:ext>
            </a:extLst>
          </p:cNvPr>
          <p:cNvCxnSpPr>
            <a:cxnSpLocks/>
          </p:cNvCxnSpPr>
          <p:nvPr/>
        </p:nvCxnSpPr>
        <p:spPr>
          <a:xfrm>
            <a:off x="4937179" y="2777702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714E6-2A04-15E1-67CF-90D4D51C3158}"/>
              </a:ext>
            </a:extLst>
          </p:cNvPr>
          <p:cNvCxnSpPr>
            <a:cxnSpLocks/>
          </p:cNvCxnSpPr>
          <p:nvPr/>
        </p:nvCxnSpPr>
        <p:spPr>
          <a:xfrm>
            <a:off x="6096000" y="2777704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444AED-58C1-257B-0655-E8262B66514F}"/>
              </a:ext>
            </a:extLst>
          </p:cNvPr>
          <p:cNvCxnSpPr>
            <a:cxnSpLocks/>
          </p:cNvCxnSpPr>
          <p:nvPr/>
        </p:nvCxnSpPr>
        <p:spPr>
          <a:xfrm>
            <a:off x="7318075" y="2777703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CE9343-A97E-EEA8-80E2-D9E8990888DF}"/>
              </a:ext>
            </a:extLst>
          </p:cNvPr>
          <p:cNvCxnSpPr>
            <a:cxnSpLocks/>
          </p:cNvCxnSpPr>
          <p:nvPr/>
        </p:nvCxnSpPr>
        <p:spPr>
          <a:xfrm>
            <a:off x="8522898" y="2777703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28814D-4597-DFD9-9118-1F59AB9C7FA2}"/>
              </a:ext>
            </a:extLst>
          </p:cNvPr>
          <p:cNvCxnSpPr>
            <a:cxnSpLocks/>
          </p:cNvCxnSpPr>
          <p:nvPr/>
        </p:nvCxnSpPr>
        <p:spPr>
          <a:xfrm>
            <a:off x="9813985" y="2777701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70ED95-A1DC-8614-6996-EDCA85B78F1D}"/>
              </a:ext>
            </a:extLst>
          </p:cNvPr>
          <p:cNvCxnSpPr>
            <a:cxnSpLocks/>
          </p:cNvCxnSpPr>
          <p:nvPr/>
        </p:nvCxnSpPr>
        <p:spPr>
          <a:xfrm>
            <a:off x="1241724" y="2777700"/>
            <a:ext cx="0" cy="1829183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AAC4F5-233C-FD5A-711A-34E288D3B64B}"/>
              </a:ext>
            </a:extLst>
          </p:cNvPr>
          <p:cNvSpPr txBox="1"/>
          <p:nvPr/>
        </p:nvSpPr>
        <p:spPr>
          <a:xfrm>
            <a:off x="1116642" y="2433117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CE4FC-D15A-51AA-D25B-22C1D65FBF06}"/>
              </a:ext>
            </a:extLst>
          </p:cNvPr>
          <p:cNvSpPr txBox="1"/>
          <p:nvPr/>
        </p:nvSpPr>
        <p:spPr>
          <a:xfrm>
            <a:off x="2333446" y="2433116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F6AA2-F53F-18B3-7388-39625310576E}"/>
              </a:ext>
            </a:extLst>
          </p:cNvPr>
          <p:cNvSpPr txBox="1"/>
          <p:nvPr/>
        </p:nvSpPr>
        <p:spPr>
          <a:xfrm>
            <a:off x="3529642" y="2433115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97B03-5874-4FCB-DB3C-E11FEA7FF96B}"/>
              </a:ext>
            </a:extLst>
          </p:cNvPr>
          <p:cNvSpPr txBox="1"/>
          <p:nvPr/>
        </p:nvSpPr>
        <p:spPr>
          <a:xfrm>
            <a:off x="4812097" y="2433114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DD0E2C-7156-8083-D99F-C2417FE9A76B}"/>
              </a:ext>
            </a:extLst>
          </p:cNvPr>
          <p:cNvSpPr txBox="1"/>
          <p:nvPr/>
        </p:nvSpPr>
        <p:spPr>
          <a:xfrm>
            <a:off x="5976190" y="2423568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92393-AEDD-C274-EEF8-0BCC7D4C1282}"/>
              </a:ext>
            </a:extLst>
          </p:cNvPr>
          <p:cNvSpPr txBox="1"/>
          <p:nvPr/>
        </p:nvSpPr>
        <p:spPr>
          <a:xfrm>
            <a:off x="7192994" y="2423567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23CF1E-1960-78FE-BAA0-2553B4F4C7F4}"/>
              </a:ext>
            </a:extLst>
          </p:cNvPr>
          <p:cNvSpPr txBox="1"/>
          <p:nvPr/>
        </p:nvSpPr>
        <p:spPr>
          <a:xfrm>
            <a:off x="8389190" y="2423566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72533-5597-9824-E8AE-81E765BA83AA}"/>
              </a:ext>
            </a:extLst>
          </p:cNvPr>
          <p:cNvSpPr txBox="1"/>
          <p:nvPr/>
        </p:nvSpPr>
        <p:spPr>
          <a:xfrm>
            <a:off x="9680271" y="2423565"/>
            <a:ext cx="250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B0B8C1-50F1-EE37-5B9F-6A073D68727C}"/>
              </a:ext>
            </a:extLst>
          </p:cNvPr>
          <p:cNvSpPr txBox="1"/>
          <p:nvPr/>
        </p:nvSpPr>
        <p:spPr>
          <a:xfrm>
            <a:off x="1241725" y="2131550"/>
            <a:ext cx="970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Offset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B8F416-9591-43C3-3E88-E3E643CB2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69393"/>
              </p:ext>
            </p:extLst>
          </p:nvPr>
        </p:nvGraphicFramePr>
        <p:xfrm>
          <a:off x="1241724" y="3193593"/>
          <a:ext cx="9708552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3569">
                  <a:extLst>
                    <a:ext uri="{9D8B030D-6E8A-4147-A177-3AD203B41FA5}">
                      <a16:colId xmlns:a16="http://schemas.microsoft.com/office/drawing/2014/main" val="1447280441"/>
                    </a:ext>
                  </a:extLst>
                </a:gridCol>
                <a:gridCol w="1213569">
                  <a:extLst>
                    <a:ext uri="{9D8B030D-6E8A-4147-A177-3AD203B41FA5}">
                      <a16:colId xmlns:a16="http://schemas.microsoft.com/office/drawing/2014/main" val="191732723"/>
                    </a:ext>
                  </a:extLst>
                </a:gridCol>
                <a:gridCol w="2427138">
                  <a:extLst>
                    <a:ext uri="{9D8B030D-6E8A-4147-A177-3AD203B41FA5}">
                      <a16:colId xmlns:a16="http://schemas.microsoft.com/office/drawing/2014/main" val="4047664876"/>
                    </a:ext>
                  </a:extLst>
                </a:gridCol>
                <a:gridCol w="2427138">
                  <a:extLst>
                    <a:ext uri="{9D8B030D-6E8A-4147-A177-3AD203B41FA5}">
                      <a16:colId xmlns:a16="http://schemas.microsoft.com/office/drawing/2014/main" val="1701019161"/>
                    </a:ext>
                  </a:extLst>
                </a:gridCol>
                <a:gridCol w="2427138">
                  <a:extLst>
                    <a:ext uri="{9D8B030D-6E8A-4147-A177-3AD203B41FA5}">
                      <a16:colId xmlns:a16="http://schemas.microsoft.com/office/drawing/2014/main" val="3094507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Code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 Timestamp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029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 Timestamp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primitive 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primitive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15551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primitive 2</a:t>
                      </a:r>
                    </a:p>
                  </a:txBody>
                  <a:tcPr>
                    <a:solidFill>
                      <a:srgbClr val="FF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2452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primitive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primitive 4</a:t>
                      </a:r>
                    </a:p>
                  </a:txBody>
                  <a:tcPr>
                    <a:solidFill>
                      <a:srgbClr val="9966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007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22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6980DB-E40A-A6D6-4A0E-61329F459998}"/>
              </a:ext>
            </a:extLst>
          </p:cNvPr>
          <p:cNvSpPr/>
          <p:nvPr/>
        </p:nvSpPr>
        <p:spPr>
          <a:xfrm>
            <a:off x="3762292" y="1460441"/>
            <a:ext cx="1095555" cy="53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907FFA-73CD-6249-12C3-8E33FAFA8E80}"/>
              </a:ext>
            </a:extLst>
          </p:cNvPr>
          <p:cNvSpPr/>
          <p:nvPr/>
        </p:nvSpPr>
        <p:spPr>
          <a:xfrm>
            <a:off x="2748334" y="5339356"/>
            <a:ext cx="1095555" cy="53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F37D0-31FA-CCE3-F19F-DDEFE7586A87}"/>
              </a:ext>
            </a:extLst>
          </p:cNvPr>
          <p:cNvSpPr/>
          <p:nvPr/>
        </p:nvSpPr>
        <p:spPr>
          <a:xfrm>
            <a:off x="4676198" y="4431122"/>
            <a:ext cx="1308215" cy="799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Deserializer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75F9A4F-2182-4D1F-323C-683BF63FF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870" y="1303747"/>
            <a:ext cx="858689" cy="8586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D071F2-4528-2B2D-D4C4-66D865AAD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847" y="1262771"/>
            <a:ext cx="1910738" cy="12744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602540-783A-A245-6508-55225C223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39019" y="4193446"/>
            <a:ext cx="1910738" cy="12744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3A62EFD-4731-59AA-0470-970D85DF9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59" y="4153244"/>
            <a:ext cx="1095556" cy="1095556"/>
          </a:xfrm>
          <a:prstGeom prst="rect">
            <a:avLst/>
          </a:prstGeom>
        </p:spPr>
      </p:pic>
      <p:pic>
        <p:nvPicPr>
          <p:cNvPr id="2052" name="Picture 4" descr="Sensor Stock Illustrations – 42,972 Sensor Stock Illustrations, Vectors &amp;  Clipart - Dreamstime">
            <a:hlinkClick r:id="rId5"/>
            <a:extLst>
              <a:ext uri="{FF2B5EF4-FFF2-40B4-BE49-F238E27FC236}">
                <a16:creationId xmlns:a16="http://schemas.microsoft.com/office/drawing/2014/main" id="{17C2B674-26C0-7A49-AC54-C122A314E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3" y="1147990"/>
            <a:ext cx="1094296" cy="108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6D76DF0-0510-CE6C-4B98-1C6CB19C672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2" b="10219"/>
          <a:stretch/>
        </p:blipFill>
        <p:spPr>
          <a:xfrm>
            <a:off x="6768585" y="4255208"/>
            <a:ext cx="1484828" cy="99359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C2A1AF-EB57-BD64-E374-00CA56B514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86" y="3217476"/>
            <a:ext cx="776807" cy="79234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1EE5625-1D6B-EC7B-F97C-522E5965DD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887" y="4099294"/>
            <a:ext cx="776807" cy="7993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3D98F0F-3B96-C628-205E-4C56D3A2F5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440" y="4981094"/>
            <a:ext cx="1095555" cy="92264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26F7C18-3079-CAA0-D408-4BC3471D9CBA}"/>
              </a:ext>
            </a:extLst>
          </p:cNvPr>
          <p:cNvSpPr/>
          <p:nvPr/>
        </p:nvSpPr>
        <p:spPr>
          <a:xfrm>
            <a:off x="6931324" y="5202646"/>
            <a:ext cx="1095555" cy="53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209BE1-3783-72F5-215A-133253D52C15}"/>
              </a:ext>
            </a:extLst>
          </p:cNvPr>
          <p:cNvSpPr/>
          <p:nvPr/>
        </p:nvSpPr>
        <p:spPr>
          <a:xfrm>
            <a:off x="9007158" y="5266768"/>
            <a:ext cx="1095555" cy="53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2E0720-EF9D-B561-E8CD-24CE87429F5F}"/>
              </a:ext>
            </a:extLst>
          </p:cNvPr>
          <p:cNvSpPr/>
          <p:nvPr/>
        </p:nvSpPr>
        <p:spPr>
          <a:xfrm>
            <a:off x="10632031" y="5911836"/>
            <a:ext cx="1286516" cy="53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B7E642-A88F-4901-6C31-5F9DF5B61D24}"/>
              </a:ext>
            </a:extLst>
          </p:cNvPr>
          <p:cNvSpPr/>
          <p:nvPr/>
        </p:nvSpPr>
        <p:spPr>
          <a:xfrm>
            <a:off x="5303901" y="732247"/>
            <a:ext cx="1095555" cy="53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D847F8-084A-AE12-A3D9-C24E6909EEAD}"/>
              </a:ext>
            </a:extLst>
          </p:cNvPr>
          <p:cNvSpPr/>
          <p:nvPr/>
        </p:nvSpPr>
        <p:spPr>
          <a:xfrm>
            <a:off x="2217436" y="761441"/>
            <a:ext cx="1095555" cy="53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FD425A-4782-76C3-A86C-3D50E9DCFF8C}"/>
              </a:ext>
            </a:extLst>
          </p:cNvPr>
          <p:cNvSpPr/>
          <p:nvPr/>
        </p:nvSpPr>
        <p:spPr>
          <a:xfrm>
            <a:off x="644516" y="732247"/>
            <a:ext cx="1095555" cy="530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7E62B00-208F-0717-37E1-7B2914C1348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3194388" y="2537233"/>
            <a:ext cx="2618828" cy="1656213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8B097B-6882-64F4-A5C3-F7B66B7FD5C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455420" y="1733092"/>
            <a:ext cx="88045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E53827-1AAA-F697-859B-30BCF77A1FE3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>
            <a:off x="3194559" y="1725701"/>
            <a:ext cx="567733" cy="7391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4971D7-A161-CBFD-CA38-6B8C3677FEAD}"/>
              </a:ext>
            </a:extLst>
          </p:cNvPr>
          <p:cNvCxnSpPr>
            <a:cxnSpLocks/>
          </p:cNvCxnSpPr>
          <p:nvPr/>
        </p:nvCxnSpPr>
        <p:spPr>
          <a:xfrm flipH="1" flipV="1">
            <a:off x="4857847" y="1733091"/>
            <a:ext cx="567731" cy="75952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AA4EC41-EF8B-3EEE-940B-48EF94F1BA1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596640" y="4739718"/>
            <a:ext cx="1079558" cy="90959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D5207E3-C04F-A8B4-A750-EA41EEF556C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5984413" y="4830677"/>
            <a:ext cx="1095096" cy="67957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3ABA483-15D6-5D3B-35B4-09BA17AE5809}"/>
              </a:ext>
            </a:extLst>
          </p:cNvPr>
          <p:cNvCxnSpPr>
            <a:cxnSpLocks/>
          </p:cNvCxnSpPr>
          <p:nvPr/>
        </p:nvCxnSpPr>
        <p:spPr>
          <a:xfrm flipH="1">
            <a:off x="7870141" y="4775191"/>
            <a:ext cx="1416118" cy="123443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E4BDC5C-406A-1587-DF5E-32B6C8AF4136}"/>
              </a:ext>
            </a:extLst>
          </p:cNvPr>
          <p:cNvCxnSpPr>
            <a:cxnSpLocks/>
          </p:cNvCxnSpPr>
          <p:nvPr/>
        </p:nvCxnSpPr>
        <p:spPr>
          <a:xfrm flipH="1">
            <a:off x="9913620" y="3613647"/>
            <a:ext cx="1063133" cy="706893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E06B9E8-1F7B-E1AE-A816-11424770B13D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9913620" y="4498964"/>
            <a:ext cx="973267" cy="272694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2A4EBB8-DDB8-ABA0-7AAA-5AE98456C9E2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913620" y="5077058"/>
            <a:ext cx="818820" cy="36536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3C1FE2-716C-43AB-6C6E-5750465D4181}"/>
              </a:ext>
            </a:extLst>
          </p:cNvPr>
          <p:cNvSpPr/>
          <p:nvPr/>
        </p:nvSpPr>
        <p:spPr>
          <a:xfrm>
            <a:off x="370936" y="415641"/>
            <a:ext cx="7108166" cy="22489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A56B7-FCA4-D83C-5C37-078BC8D00FA0}"/>
              </a:ext>
            </a:extLst>
          </p:cNvPr>
          <p:cNvSpPr/>
          <p:nvPr/>
        </p:nvSpPr>
        <p:spPr>
          <a:xfrm>
            <a:off x="139330" y="2620765"/>
            <a:ext cx="1095555" cy="530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636D10-0C1D-4FC2-99A7-CEDAB724AA90}"/>
              </a:ext>
            </a:extLst>
          </p:cNvPr>
          <p:cNvSpPr/>
          <p:nvPr/>
        </p:nvSpPr>
        <p:spPr>
          <a:xfrm>
            <a:off x="2306145" y="3130651"/>
            <a:ext cx="9759789" cy="32442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3E9491-B7CC-4A88-EA81-A75B8901EB74}"/>
              </a:ext>
            </a:extLst>
          </p:cNvPr>
          <p:cNvSpPr/>
          <p:nvPr/>
        </p:nvSpPr>
        <p:spPr>
          <a:xfrm>
            <a:off x="2217436" y="6287081"/>
            <a:ext cx="1910738" cy="530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Station</a:t>
            </a:r>
          </a:p>
        </p:txBody>
      </p:sp>
    </p:spTree>
    <p:extLst>
      <p:ext uri="{BB962C8B-B14F-4D97-AF65-F5344CB8AC3E}">
        <p14:creationId xmlns:p14="http://schemas.microsoft.com/office/powerpoint/2010/main" val="176452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8B8BD8-6E84-ABEC-CFA7-D190E81069F7}"/>
              </a:ext>
            </a:extLst>
          </p:cNvPr>
          <p:cNvSpPr txBox="1"/>
          <p:nvPr/>
        </p:nvSpPr>
        <p:spPr>
          <a:xfrm>
            <a:off x="139255" y="4686732"/>
            <a:ext cx="28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serial: 2</a:t>
            </a:r>
          </a:p>
          <a:p>
            <a:r>
              <a:rPr lang="en-US" dirty="0"/>
              <a:t>time: July 14, 2022 3:19PM</a:t>
            </a:r>
          </a:p>
          <a:p>
            <a:r>
              <a:rPr lang="en-US" dirty="0"/>
              <a:t>temp1: 20.</a:t>
            </a:r>
          </a:p>
          <a:p>
            <a:r>
              <a:rPr lang="en-US" dirty="0"/>
              <a:t>temp2: 19.2</a:t>
            </a:r>
          </a:p>
          <a:p>
            <a:r>
              <a:rPr lang="en-US" dirty="0"/>
              <a:t>temp3: 19.6</a:t>
            </a:r>
          </a:p>
          <a:p>
            <a:r>
              <a:rPr lang="en-US" dirty="0"/>
              <a:t>pressure: 85.2 kPa </a:t>
            </a:r>
          </a:p>
          <a:p>
            <a:r>
              <a:rPr lang="en-US" dirty="0"/>
              <a:t>humidity: 20%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4E75AB7-25C2-6862-5B04-B27D2E301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73882"/>
              </p:ext>
            </p:extLst>
          </p:nvPr>
        </p:nvGraphicFramePr>
        <p:xfrm>
          <a:off x="2652143" y="754172"/>
          <a:ext cx="688771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3857">
                  <a:extLst>
                    <a:ext uri="{9D8B030D-6E8A-4147-A177-3AD203B41FA5}">
                      <a16:colId xmlns:a16="http://schemas.microsoft.com/office/drawing/2014/main" val="1967736776"/>
                    </a:ext>
                  </a:extLst>
                </a:gridCol>
                <a:gridCol w="3443857">
                  <a:extLst>
                    <a:ext uri="{9D8B030D-6E8A-4147-A177-3AD203B41FA5}">
                      <a16:colId xmlns:a16="http://schemas.microsoft.com/office/drawing/2014/main" val="4208378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Acknowledge sensor code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70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 sensor code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358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 plane 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34479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1476BA-F759-9CD4-F572-CB9DC74B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74905"/>
              </p:ext>
            </p:extLst>
          </p:nvPr>
        </p:nvGraphicFramePr>
        <p:xfrm>
          <a:off x="2691442" y="2385486"/>
          <a:ext cx="6848411" cy="231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554">
                  <a:extLst>
                    <a:ext uri="{9D8B030D-6E8A-4147-A177-3AD203B41FA5}">
                      <a16:colId xmlns:a16="http://schemas.microsoft.com/office/drawing/2014/main" val="1967736776"/>
                    </a:ext>
                  </a:extLst>
                </a:gridCol>
                <a:gridCol w="3443857">
                  <a:extLst>
                    <a:ext uri="{9D8B030D-6E8A-4147-A177-3AD203B41FA5}">
                      <a16:colId xmlns:a16="http://schemas.microsoft.com/office/drawing/2014/main" val="4208378837"/>
                    </a:ext>
                  </a:extLst>
                </a:gridCol>
              </a:tblGrid>
              <a:tr h="4816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0,4,environ_msgs.Pth,pth_msg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code 4 is a PTH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706375"/>
                  </a:ext>
                </a:extLst>
              </a:tr>
              <a:tr h="335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2,plane1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UAV’s hostname is ‘plane1’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3581874"/>
                  </a:ext>
                </a:extLst>
              </a:tr>
              <a:tr h="1088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4,\x02\x88\x91\x0b\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xfb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\x1a\xb4\xd8A\x00\x00\xa0A\x9a\x99\x99A\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\x9cAff\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xaaB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\x00\x00\xa0A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data for sensor code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344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4FF03A-5F01-A583-3ED1-C460EF9477AA}"/>
              </a:ext>
            </a:extLst>
          </p:cNvPr>
          <p:cNvSpPr txBox="1"/>
          <p:nvPr/>
        </p:nvSpPr>
        <p:spPr>
          <a:xfrm>
            <a:off x="5427450" y="1866692"/>
            <a:ext cx="1337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UAV: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AC40-C570-F367-6AE3-3AFFFDDDFC4D}"/>
              </a:ext>
            </a:extLst>
          </p:cNvPr>
          <p:cNvSpPr txBox="1"/>
          <p:nvPr/>
        </p:nvSpPr>
        <p:spPr>
          <a:xfrm>
            <a:off x="5415586" y="203609"/>
            <a:ext cx="1360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GSU: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6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179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Ashley</dc:creator>
  <cp:lastModifiedBy>Josh Ashley</cp:lastModifiedBy>
  <cp:revision>8</cp:revision>
  <dcterms:created xsi:type="dcterms:W3CDTF">2022-07-11T21:26:40Z</dcterms:created>
  <dcterms:modified xsi:type="dcterms:W3CDTF">2022-10-17T00:47:40Z</dcterms:modified>
</cp:coreProperties>
</file>