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05-C09D-462E-A8AD-8ACA9BDA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7936-6C1E-42A8-9B29-0B252BFB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210F-0A6E-4EB1-BAF1-5B46D2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C14-C16E-4B5D-B054-4C38DAD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CFFD-5F09-443E-AF00-63F3232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333-3C1E-4219-BEE9-AE97C622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E36D-C06E-420F-9069-4C6A410C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DBC4-8E79-4058-A82E-4455874C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DE97-D0A7-4032-9CE1-D5F9A50B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396-AC81-4B4A-A9D2-1FE2982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A712-6BB8-40AE-ABA3-ADA7C684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764E-DCCF-4719-A48C-99F2EEBD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AB64-F91E-463C-9360-6D1C9B0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DA2A-A119-44F5-96E2-E90FC9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6388-2777-415D-B127-D6426C4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AFF-7A5C-4E0F-8614-EF92C5E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E591-2766-4CBB-AAD9-8EF1299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BF5F-F61B-49D0-B623-F80BF053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667D-2B59-4FD0-B8EE-3D79548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85E5-3FCE-4C63-B71E-F009BEB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EAD8-710C-49EF-9B9A-3C0AB36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8267-D3EA-40D7-BBBF-9477AA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D311-1E30-480B-AA72-DAD4FD82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612E-9BEA-45DB-BCF8-800D6387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9144-FE91-456E-BC86-C946E960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574C-3B1C-45D8-8B47-A992E99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FDD9-2F98-4B38-8FED-71D311EF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F2E9-7B08-410D-8287-A77BC9A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C913-6926-4B07-9DED-2769E1B0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314B-E6F6-4A71-A4ED-0EEB27AB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3603-E6FF-4775-B83D-42E5295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4F0-DFC9-431B-92EC-95123D0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B9A1-2F5F-4144-89D8-77664FCC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74AA-CC4C-48F2-82D3-A165AA99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D2D87-5EBE-4B4B-B8EC-7E03CABE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2BC8-C068-4659-AAE5-170A4CAE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EE0F5-88DF-49D3-A940-B4D0484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C46F-98C8-462C-A06D-58852C7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5CC08-E575-40EB-9B8F-8CEF2B8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C76D-E44C-4838-BD35-1189E5B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4EB94-97A9-4F86-A3F4-9549CB5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C05D-881A-4298-9C6F-8F4AD2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DF04-1296-4615-8CF0-ABBBC90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FB8B4-DFF2-455D-896E-8B665071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D5652-F028-4FDF-91DA-359D3F48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4113-CC08-4032-B841-12BC1361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00FA-1808-45F0-98B7-31B2AA5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B5FC-EBEE-4E10-B930-ECBB5839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F003-95A1-4F32-A2E0-248913F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7957-3C8D-4541-85B1-AA1E063E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D4E2-EF71-4AA5-824F-49967EE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7233-9138-4A97-A3C2-D49A1B4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D90-4D4F-457F-BE37-F3BBC4C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DC96-7376-4BB0-BFE3-426CC7BB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36F8-D9F7-4ADC-AF0A-904F852E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7C04-DCB9-4B38-A59E-B528BE09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0EAE-CA21-459A-BF96-0531208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6D9A-B247-4EFC-9251-0E399D0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085F-5D82-484B-97DE-3D1D9768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149F-F855-43AF-AA05-B33C8E9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5A8A-5B82-4F90-A686-2C1F4E25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1EBF-25F5-4C07-9112-15904C76E2D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1E74-A3D8-4DE6-A443-AA477609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BC39-B69E-497E-B760-70C9050A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C9B0-9534-4D02-86D4-3FE7C5BA9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8358-B2C6-47D4-B748-0C3FB8CE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CC5913-3A21-478B-8EEF-B3C571C53B15}"/>
              </a:ext>
            </a:extLst>
          </p:cNvPr>
          <p:cNvSpPr/>
          <p:nvPr/>
        </p:nvSpPr>
        <p:spPr>
          <a:xfrm>
            <a:off x="3978221" y="904920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8D5B75-6C62-4DF9-98E8-7FBE5A2D27AE}"/>
              </a:ext>
            </a:extLst>
          </p:cNvPr>
          <p:cNvSpPr/>
          <p:nvPr/>
        </p:nvSpPr>
        <p:spPr>
          <a:xfrm>
            <a:off x="3978221" y="1409209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9D266-F2FB-4287-ADDD-8C31F1A54DB9}"/>
              </a:ext>
            </a:extLst>
          </p:cNvPr>
          <p:cNvSpPr/>
          <p:nvPr/>
        </p:nvSpPr>
        <p:spPr>
          <a:xfrm>
            <a:off x="3982765" y="2930729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Layer: 0.2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DE70F5-931B-48CC-AD0B-7F5794E30187}"/>
              </a:ext>
            </a:extLst>
          </p:cNvPr>
          <p:cNvSpPr/>
          <p:nvPr/>
        </p:nvSpPr>
        <p:spPr>
          <a:xfrm>
            <a:off x="3982765" y="33311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6AEE8-2B51-418B-AFDF-B2501AB272A4}"/>
              </a:ext>
            </a:extLst>
          </p:cNvPr>
          <p:cNvSpPr/>
          <p:nvPr/>
        </p:nvSpPr>
        <p:spPr>
          <a:xfrm>
            <a:off x="3982765" y="372427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013BD-1461-4136-AE69-E4345DD440D9}"/>
              </a:ext>
            </a:extLst>
          </p:cNvPr>
          <p:cNvSpPr/>
          <p:nvPr/>
        </p:nvSpPr>
        <p:spPr>
          <a:xfrm>
            <a:off x="6885704" y="89658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F98BE5-15E4-4BE9-85AA-3E8637A58DEC}"/>
              </a:ext>
            </a:extLst>
          </p:cNvPr>
          <p:cNvSpPr/>
          <p:nvPr/>
        </p:nvSpPr>
        <p:spPr>
          <a:xfrm>
            <a:off x="6885703" y="2413540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5966E1-708C-44A9-B108-771F6D4F8FB1}"/>
              </a:ext>
            </a:extLst>
          </p:cNvPr>
          <p:cNvSpPr/>
          <p:nvPr/>
        </p:nvSpPr>
        <p:spPr>
          <a:xfrm>
            <a:off x="6885704" y="371804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487C5-7D64-4F33-8728-5981CC7CA39F}"/>
              </a:ext>
            </a:extLst>
          </p:cNvPr>
          <p:cNvSpPr/>
          <p:nvPr/>
        </p:nvSpPr>
        <p:spPr>
          <a:xfrm>
            <a:off x="5431968" y="4491931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021D7-71C0-4418-8D08-42ECBCEA1745}"/>
              </a:ext>
            </a:extLst>
          </p:cNvPr>
          <p:cNvSpPr/>
          <p:nvPr/>
        </p:nvSpPr>
        <p:spPr>
          <a:xfrm>
            <a:off x="5431966" y="499246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2A7120-C68D-4ABF-9F72-57624AF36AD5}"/>
              </a:ext>
            </a:extLst>
          </p:cNvPr>
          <p:cNvSpPr/>
          <p:nvPr/>
        </p:nvSpPr>
        <p:spPr>
          <a:xfrm>
            <a:off x="5431966" y="54930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2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/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339243-0062-4C17-9DB8-B5FB6FB03AE2}"/>
              </a:ext>
            </a:extLst>
          </p:cNvPr>
          <p:cNvSpPr txBox="1"/>
          <p:nvPr/>
        </p:nvSpPr>
        <p:spPr>
          <a:xfrm>
            <a:off x="4004943" y="360533"/>
            <a:ext cx="1929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Image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AFE42A-F406-47B6-BE0C-DA13741F73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870363" y="3484999"/>
            <a:ext cx="560127" cy="1453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D4FBB1-98E1-4944-AFAC-6C2F22DABBD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422007" y="3490380"/>
            <a:ext cx="553898" cy="1449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BAAF21-7D28-4566-93A9-A73AE461669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23556" y="4705687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B213FF-ED16-438A-9027-C5F10F78F688}"/>
              </a:ext>
            </a:extLst>
          </p:cNvPr>
          <p:cNvCxnSpPr>
            <a:cxnSpLocks/>
          </p:cNvCxnSpPr>
          <p:nvPr/>
        </p:nvCxnSpPr>
        <p:spPr>
          <a:xfrm flipH="1">
            <a:off x="6423555" y="5206224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E7AB5-40EE-410A-B663-0CBDC8A6246B}"/>
              </a:ext>
            </a:extLst>
          </p:cNvPr>
          <p:cNvCxnSpPr>
            <a:cxnSpLocks/>
          </p:cNvCxnSpPr>
          <p:nvPr/>
        </p:nvCxnSpPr>
        <p:spPr>
          <a:xfrm>
            <a:off x="5884223" y="5706759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E382C-E383-4C9B-9691-B13566B89F14}"/>
              </a:ext>
            </a:extLst>
          </p:cNvPr>
          <p:cNvCxnSpPr>
            <a:cxnSpLocks/>
          </p:cNvCxnSpPr>
          <p:nvPr/>
        </p:nvCxnSpPr>
        <p:spPr>
          <a:xfrm>
            <a:off x="6974774" y="5706760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/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blipFill>
                <a:blip r:embed="rId3"/>
                <a:stretch>
                  <a:fillRect l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/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blipFill>
                <a:blip r:embed="rId4"/>
                <a:stretch>
                  <a:fillRect l="-111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9661B-1A41-415E-BA6F-5CEB15C8F7C2}"/>
              </a:ext>
            </a:extLst>
          </p:cNvPr>
          <p:cNvCxnSpPr>
            <a:cxnSpLocks/>
          </p:cNvCxnSpPr>
          <p:nvPr/>
        </p:nvCxnSpPr>
        <p:spPr>
          <a:xfrm>
            <a:off x="7367647" y="600302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F12CD-D0AB-4D03-877F-C7F1F606F398}"/>
              </a:ext>
            </a:extLst>
          </p:cNvPr>
          <p:cNvCxnSpPr>
            <a:cxnSpLocks/>
          </p:cNvCxnSpPr>
          <p:nvPr/>
        </p:nvCxnSpPr>
        <p:spPr>
          <a:xfrm>
            <a:off x="7733803" y="60030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CF77E-BC71-450E-984F-A79C13AFF4E5}"/>
              </a:ext>
            </a:extLst>
          </p:cNvPr>
          <p:cNvCxnSpPr>
            <a:cxnSpLocks/>
          </p:cNvCxnSpPr>
          <p:nvPr/>
        </p:nvCxnSpPr>
        <p:spPr>
          <a:xfrm>
            <a:off x="8105897" y="603168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913EE4-6D05-4C41-8BD1-9399FD32BD19}"/>
              </a:ext>
            </a:extLst>
          </p:cNvPr>
          <p:cNvCxnSpPr>
            <a:cxnSpLocks/>
          </p:cNvCxnSpPr>
          <p:nvPr/>
        </p:nvCxnSpPr>
        <p:spPr>
          <a:xfrm>
            <a:off x="8442365" y="600605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D69715-E814-4B53-816A-04EE1546FBBD}"/>
              </a:ext>
            </a:extLst>
          </p:cNvPr>
          <p:cNvCxnSpPr>
            <a:cxnSpLocks/>
          </p:cNvCxnSpPr>
          <p:nvPr/>
        </p:nvCxnSpPr>
        <p:spPr>
          <a:xfrm>
            <a:off x="4969811" y="60645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990F5B-279D-4FB0-A58E-54DDD71659DF}"/>
              </a:ext>
            </a:extLst>
          </p:cNvPr>
          <p:cNvSpPr/>
          <p:nvPr/>
        </p:nvSpPr>
        <p:spPr>
          <a:xfrm>
            <a:off x="3975566" y="1909745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08ABA6-A9F3-4E15-BD90-587C48E442B7}"/>
              </a:ext>
            </a:extLst>
          </p:cNvPr>
          <p:cNvSpPr/>
          <p:nvPr/>
        </p:nvSpPr>
        <p:spPr>
          <a:xfrm>
            <a:off x="3978220" y="2410282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BEBD46-D7E4-41A5-9F6F-D4001648779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969811" y="1227452"/>
            <a:ext cx="0" cy="1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99BFA-2A5F-43D2-9C72-87C9894288B4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flipH="1">
            <a:off x="4967156" y="1731740"/>
            <a:ext cx="2655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75E29A-17B4-4D43-9E95-5470C1ACE78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4967156" y="2232277"/>
            <a:ext cx="2654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C00AB4-C2A0-4CD7-98A6-D6C0BFF2F7CF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4969810" y="2732813"/>
            <a:ext cx="4545" cy="1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1A3D6B-D5DD-4EAE-ACC0-135A64BE609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974355" y="3144485"/>
            <a:ext cx="0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C16218-3694-472D-B523-D5EF3EC9DBC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74355" y="3544861"/>
            <a:ext cx="0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69AAF-9756-4AC2-AB25-2A601550EC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77293" y="1110343"/>
            <a:ext cx="1" cy="130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EE05B3-E29E-42E0-88FB-7F703A29CB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77293" y="2627296"/>
            <a:ext cx="1" cy="10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3A3826-5447-455D-8D11-C7A3BBC83D99}"/>
              </a:ext>
            </a:extLst>
          </p:cNvPr>
          <p:cNvSpPr/>
          <p:nvPr/>
        </p:nvSpPr>
        <p:spPr>
          <a:xfrm>
            <a:off x="3129972" y="1260188"/>
            <a:ext cx="1335974" cy="635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{(x, y, u, v, t)}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E46BCE9-0F19-4301-ACCD-4015710B1ABD}"/>
                  </a:ext>
                </a:extLst>
              </p:cNvPr>
              <p:cNvSpPr/>
              <p:nvPr/>
            </p:nvSpPr>
            <p:spPr>
              <a:xfrm>
                <a:off x="2286000" y="2344595"/>
                <a:ext cx="1169720" cy="63532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WRF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E46BCE9-0F19-4301-ACCD-4015710B1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4595"/>
                <a:ext cx="1169720" cy="6353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CD2499-0962-48B0-9F2A-3F071B01BC8B}"/>
                  </a:ext>
                </a:extLst>
              </p:cNvPr>
              <p:cNvSpPr/>
              <p:nvPr/>
            </p:nvSpPr>
            <p:spPr>
              <a:xfrm>
                <a:off x="4136571" y="2344594"/>
                <a:ext cx="1169720" cy="63532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Belief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CD2499-0962-48B0-9F2A-3F071B01B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71" y="2344594"/>
                <a:ext cx="1169720" cy="6353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0A1C93-DBB4-409C-8AF7-05F8EBE43589}"/>
              </a:ext>
            </a:extLst>
          </p:cNvPr>
          <p:cNvSpPr txBox="1"/>
          <p:nvPr/>
        </p:nvSpPr>
        <p:spPr>
          <a:xfrm>
            <a:off x="1377538" y="3003863"/>
            <a:ext cx="1445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{(u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Ɐ (x,y)}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C4EF7-F316-4AFA-9199-28B7A740DAF0}"/>
              </a:ext>
            </a:extLst>
          </p:cNvPr>
          <p:cNvSpPr txBox="1"/>
          <p:nvPr/>
        </p:nvSpPr>
        <p:spPr>
          <a:xfrm>
            <a:off x="4356594" y="3242369"/>
            <a:ext cx="1222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{(c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Ɐ (x,y)}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61B81E-2D03-4146-A720-57CE9C00BBAE}"/>
              </a:ext>
            </a:extLst>
          </p:cNvPr>
          <p:cNvSpPr/>
          <p:nvPr/>
        </p:nvSpPr>
        <p:spPr>
          <a:xfrm>
            <a:off x="3213099" y="3429000"/>
            <a:ext cx="1169720" cy="635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{s, M, B}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0DB09-4F2E-40DC-8268-985837F6E3A8}"/>
              </a:ext>
            </a:extLst>
          </p:cNvPr>
          <p:cNvSpPr/>
          <p:nvPr/>
        </p:nvSpPr>
        <p:spPr>
          <a:xfrm>
            <a:off x="3211119" y="4327153"/>
            <a:ext cx="1169720" cy="635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r>
              <a:rPr lang="el-G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4D38DF-2455-4F7F-A51A-DBDF66DF3277}"/>
              </a:ext>
            </a:extLst>
          </p:cNvPr>
          <p:cNvSpPr/>
          <p:nvPr/>
        </p:nvSpPr>
        <p:spPr>
          <a:xfrm>
            <a:off x="3211119" y="5287081"/>
            <a:ext cx="1169720" cy="6353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a → s’, z(s, 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43896-4886-4693-A5E5-3737F1A38DA7}"/>
              </a:ext>
            </a:extLst>
          </p:cNvPr>
          <p:cNvSpPr txBox="1"/>
          <p:nvPr/>
        </p:nvSpPr>
        <p:spPr>
          <a:xfrm>
            <a:off x="2823358" y="5946101"/>
            <a:ext cx="262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C733E-5F10-4E61-AC2B-E604EBEC52A5}"/>
              </a:ext>
            </a:extLst>
          </p:cNvPr>
          <p:cNvSpPr txBox="1"/>
          <p:nvPr/>
        </p:nvSpPr>
        <p:spPr>
          <a:xfrm>
            <a:off x="3642643" y="5009862"/>
            <a:ext cx="153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46FD3-6469-466C-98E5-687C07130A94}"/>
              </a:ext>
            </a:extLst>
          </p:cNvPr>
          <p:cNvSpPr txBox="1"/>
          <p:nvPr/>
        </p:nvSpPr>
        <p:spPr>
          <a:xfrm>
            <a:off x="4356594" y="5946101"/>
            <a:ext cx="61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z(s, 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8FC4-A1EF-47A5-8919-9783EFE1A61F}"/>
              </a:ext>
            </a:extLst>
          </p:cNvPr>
          <p:cNvSpPr txBox="1"/>
          <p:nvPr/>
        </p:nvSpPr>
        <p:spPr>
          <a:xfrm>
            <a:off x="5243941" y="4005097"/>
            <a:ext cx="805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I</a:t>
            </a:r>
            <a:r>
              <a:rPr lang="en-US" sz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(s,a)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956A17-ED01-4072-8AED-0E961D365B3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109871" y="1656507"/>
            <a:ext cx="449078" cy="927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4A44EF-8905-42CB-AC77-4ECE478A60B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035157" y="1658319"/>
            <a:ext cx="449077" cy="92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B24D34-F87C-4B6C-87F3-D64FFFCFF06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035157" y="2742725"/>
            <a:ext cx="449077" cy="92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CA6F5C-EA6E-4A3B-9521-47C8FC8ECC8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109871" y="2740912"/>
            <a:ext cx="449076" cy="927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F63E56F-E17A-4BCC-BE68-75BFA7D70F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55720" y="2662259"/>
            <a:ext cx="6808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FA114B-26FA-4EC4-8441-C5F7DCF8AE7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665557" y="4194751"/>
            <a:ext cx="262824" cy="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C9D2800-E0D9-4F91-A867-F2B0F684A6A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633680" y="5124781"/>
            <a:ext cx="3245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8111F9F-5F7A-47F0-AD6A-E4A2CDDF54F9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rot="5400000" flipH="1" flipV="1">
            <a:off x="2921059" y="3537179"/>
            <a:ext cx="3260151" cy="1510312"/>
          </a:xfrm>
          <a:prstGeom prst="bentConnector4">
            <a:avLst>
              <a:gd name="adj1" fmla="val -7012"/>
              <a:gd name="adj2" fmla="val 1652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412B34C-FAEB-4CB9-85E1-CC270F1ADC09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5400000" flipH="1">
            <a:off x="2416666" y="4543098"/>
            <a:ext cx="2175745" cy="582880"/>
          </a:xfrm>
          <a:prstGeom prst="bentConnector4">
            <a:avLst>
              <a:gd name="adj1" fmla="val -10507"/>
              <a:gd name="adj2" fmla="val 223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B2035DE-7ABE-4176-BB51-DE6D5CF01807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rot="5400000" flipH="1" flipV="1">
            <a:off x="1958683" y="3415148"/>
            <a:ext cx="4344557" cy="669967"/>
          </a:xfrm>
          <a:prstGeom prst="bentConnector4">
            <a:avLst>
              <a:gd name="adj1" fmla="val -5262"/>
              <a:gd name="adj2" fmla="val 372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49B082F-F1DD-4DA9-8F40-7473819CBEE6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4876662" y="3235210"/>
            <a:ext cx="1025176" cy="514598"/>
          </a:xfrm>
          <a:prstGeom prst="bentConnector3">
            <a:avLst>
              <a:gd name="adj1" fmla="val 211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E6A3555-6C98-4FF4-A4D1-840EFB61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73" y="1299211"/>
            <a:ext cx="2333176" cy="1872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6B940-2366-486D-B3BE-64B075AB0606}"/>
              </a:ext>
            </a:extLst>
          </p:cNvPr>
          <p:cNvGrpSpPr/>
          <p:nvPr/>
        </p:nvGrpSpPr>
        <p:grpSpPr>
          <a:xfrm>
            <a:off x="3134024" y="3171825"/>
            <a:ext cx="4827925" cy="1872615"/>
            <a:chOff x="2335143" y="4128135"/>
            <a:chExt cx="5071044" cy="1966914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73CC2B8D-9EE0-48C0-A2D2-1A4E2165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43" y="4128136"/>
              <a:ext cx="2450667" cy="1966913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0B78DCB-FEA6-40F1-9DB8-454AAF06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18" y="4128135"/>
              <a:ext cx="2450669" cy="1966913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30C9283-C42A-4F07-B943-3B3BFE85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23" y="1303581"/>
            <a:ext cx="1933277" cy="18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191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Ashley</dc:creator>
  <cp:lastModifiedBy>Josh Ashley</cp:lastModifiedBy>
  <cp:revision>2</cp:revision>
  <dcterms:created xsi:type="dcterms:W3CDTF">2022-04-25T15:43:17Z</dcterms:created>
  <dcterms:modified xsi:type="dcterms:W3CDTF">2022-04-27T23:08:54Z</dcterms:modified>
</cp:coreProperties>
</file>