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0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3605-C09D-462E-A8AD-8ACA9BDAE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07936-6C1E-42A8-9B29-0B252BFB7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A210F-0A6E-4EB1-BAF1-5B46D267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F5C14-C16E-4B5D-B054-4C38DAD7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3CFFD-5F09-443E-AF00-63F3232A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3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7333-3C1E-4219-BEE9-AE97C622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0E36D-C06E-420F-9069-4C6A410C7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EDBC4-8E79-4058-A82E-4455874C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DE97-D0A7-4032-9CE1-D5F9A50B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22396-AC81-4B4A-A9D2-1FE2982F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7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CA712-6BB8-40AE-ABA3-ADA7C6843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8764E-DCCF-4719-A48C-99F2EEBD4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6AB64-F91E-463C-9360-6D1C9B08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4DA2A-A119-44F5-96E2-E90FC98A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76388-2777-415D-B127-D6426C46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9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0AFF-7A5C-4E0F-8614-EF92C5E7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E591-2766-4CBB-AAD9-8EF12999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3BF5F-F61B-49D0-B623-F80BF053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6667D-2B59-4FD0-B8EE-3D79548A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385E5-3FCE-4C63-B71E-F009BEBD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4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EAD8-710C-49EF-9B9A-3C0AB365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48267-D3EA-40D7-BBBF-9477AAC1D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DD311-1E30-480B-AA72-DAD4FD82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0612E-9BEA-45DB-BCF8-800D6387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39144-FE91-456E-BC86-C946E960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574C-3B1C-45D8-8B47-A992E99C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3FDD9-2F98-4B38-8FED-71D311EFC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5F2E9-7B08-410D-8287-A77BC9AD2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0C913-6926-4B07-9DED-2769E1B0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8314B-E6F6-4A71-A4ED-0EEB27AB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83603-E6FF-4775-B83D-42E52959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5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E4F0-DFC9-431B-92EC-95123D0E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BB9A1-2F5F-4144-89D8-77664FCC2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E74AA-CC4C-48F2-82D3-A165AA993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D2D87-5EBE-4B4B-B8EC-7E03CABEB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42BC8-C068-4659-AAE5-170A4CAEB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EE0F5-88DF-49D3-A940-B4D04848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3C46F-98C8-462C-A06D-58852C7E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5CC08-E575-40EB-9B8F-8CEF2B8D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8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C76D-E44C-4838-BD35-1189E5BF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4EB94-97A9-4F86-A3F4-9549CB55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8C05D-881A-4298-9C6F-8F4AD21D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EDF04-1296-4615-8CF0-ABBBC904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FB8B4-DFF2-455D-896E-8B665071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D5652-F028-4FDF-91DA-359D3F48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14113-CC08-4032-B841-12BC1361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7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00FA-1808-45F0-98B7-31B2AA55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BB5FC-EBEE-4E10-B930-ECBB58398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FF003-95A1-4F32-A2E0-248913F4B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07957-3C8D-4541-85B1-AA1E063E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AD4E2-EF71-4AA5-824F-49967EE7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57233-9138-4A97-A3C2-D49A1B45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7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ED90-4D4F-457F-BE37-F3BBC4C9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BDC96-7376-4BB0-BFE3-426CC7BB2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D36F8-D9F7-4ADC-AF0A-904F852E6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F7C04-DCB9-4B38-A59E-B528BE09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40EAE-CA21-459A-BF96-05312080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96D9A-B247-4EFC-9251-0E399D01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3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4085F-5D82-484B-97DE-3D1D9768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1149F-F855-43AF-AA05-B33C8E91D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95A8A-5B82-4F90-A686-2C1F4E25E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51EBF-25F5-4C07-9112-15904C76E2D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A1E74-A3D8-4DE6-A443-AA477609D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9BC39-B69E-497E-B760-70C9050AC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3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C9B0-9534-4D02-86D4-3FE7C5BA9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98358-B2C6-47D4-B748-0C3FB8CED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6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9CA0C26-19D8-BCEC-85D2-A532988C5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255" y="1294946"/>
            <a:ext cx="2845404" cy="2134053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08AD1BA-F0A3-12C9-7ECB-6E1B8C71F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94948"/>
            <a:ext cx="2845404" cy="213405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6FF0B48-3D0E-D691-70AF-34286733A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8999"/>
            <a:ext cx="2845404" cy="213405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13EE48B-CC59-A0EE-157B-239B69F47A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255" y="3428999"/>
            <a:ext cx="2845404" cy="21340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143DDD-121E-3555-08A1-53AF07CD6541}"/>
              </a:ext>
            </a:extLst>
          </p:cNvPr>
          <p:cNvSpPr txBox="1"/>
          <p:nvPr/>
        </p:nvSpPr>
        <p:spPr>
          <a:xfrm>
            <a:off x="3497895" y="1182624"/>
            <a:ext cx="1922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Observation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2E2C93-03DC-E405-CD91-B3A14A7B5666}"/>
              </a:ext>
            </a:extLst>
          </p:cNvPr>
          <p:cNvSpPr txBox="1"/>
          <p:nvPr/>
        </p:nvSpPr>
        <p:spPr>
          <a:xfrm>
            <a:off x="6381617" y="1183160"/>
            <a:ext cx="1922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Observation</a:t>
            </a:r>
          </a:p>
        </p:txBody>
      </p:sp>
    </p:spTree>
    <p:extLst>
      <p:ext uri="{BB962C8B-B14F-4D97-AF65-F5344CB8AC3E}">
        <p14:creationId xmlns:p14="http://schemas.microsoft.com/office/powerpoint/2010/main" val="92557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CCC5913-3A21-478B-8EEF-B3C571C53B15}"/>
              </a:ext>
            </a:extLst>
          </p:cNvPr>
          <p:cNvSpPr/>
          <p:nvPr/>
        </p:nvSpPr>
        <p:spPr>
          <a:xfrm>
            <a:off x="3978221" y="904920"/>
            <a:ext cx="1983179" cy="3225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Conv. Layer: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 kernels, 3x3 window size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18D5B75-6C62-4DF9-98E8-7FBE5A2D27AE}"/>
              </a:ext>
            </a:extLst>
          </p:cNvPr>
          <p:cNvSpPr/>
          <p:nvPr/>
        </p:nvSpPr>
        <p:spPr>
          <a:xfrm>
            <a:off x="3978221" y="1409209"/>
            <a:ext cx="1983179" cy="3225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Avg. Pooling Layer: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 window size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49D266-F2FB-4287-ADDD-8C31F1A54DB9}"/>
              </a:ext>
            </a:extLst>
          </p:cNvPr>
          <p:cNvSpPr/>
          <p:nvPr/>
        </p:nvSpPr>
        <p:spPr>
          <a:xfrm>
            <a:off x="3982765" y="2930729"/>
            <a:ext cx="1983179" cy="2137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 Layer: 0.2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DE70F5-931B-48CC-AD0B-7F5794E30187}"/>
              </a:ext>
            </a:extLst>
          </p:cNvPr>
          <p:cNvSpPr/>
          <p:nvPr/>
        </p:nvSpPr>
        <p:spPr>
          <a:xfrm>
            <a:off x="3982765" y="3331105"/>
            <a:ext cx="1983179" cy="2137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Layer: 512 biases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36AEE8-2B51-418B-AFDF-B2501AB272A4}"/>
              </a:ext>
            </a:extLst>
          </p:cNvPr>
          <p:cNvSpPr/>
          <p:nvPr/>
        </p:nvSpPr>
        <p:spPr>
          <a:xfrm>
            <a:off x="3982765" y="3724277"/>
            <a:ext cx="1983179" cy="2137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Layer: 256 biases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E013BD-1461-4136-AE69-E4345DD440D9}"/>
              </a:ext>
            </a:extLst>
          </p:cNvPr>
          <p:cNvSpPr/>
          <p:nvPr/>
        </p:nvSpPr>
        <p:spPr>
          <a:xfrm>
            <a:off x="6885704" y="896587"/>
            <a:ext cx="1983179" cy="2137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Layer: 256 biases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F98BE5-15E4-4BE9-85AA-3E8637A58DEC}"/>
              </a:ext>
            </a:extLst>
          </p:cNvPr>
          <p:cNvSpPr/>
          <p:nvPr/>
        </p:nvSpPr>
        <p:spPr>
          <a:xfrm>
            <a:off x="6885703" y="2413540"/>
            <a:ext cx="1983179" cy="2137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Layer: 256 biases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5966E1-708C-44A9-B108-771F6D4F8FB1}"/>
              </a:ext>
            </a:extLst>
          </p:cNvPr>
          <p:cNvSpPr/>
          <p:nvPr/>
        </p:nvSpPr>
        <p:spPr>
          <a:xfrm>
            <a:off x="6885704" y="3718048"/>
            <a:ext cx="1983179" cy="2137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Layer: 256 biases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C487C5-7D64-4F33-8728-5981CC7CA39F}"/>
              </a:ext>
            </a:extLst>
          </p:cNvPr>
          <p:cNvSpPr/>
          <p:nvPr/>
        </p:nvSpPr>
        <p:spPr>
          <a:xfrm>
            <a:off x="5431968" y="4491931"/>
            <a:ext cx="1983179" cy="2137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Layer: 512 biases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8021D7-71C0-4418-8D08-42ECBCEA1745}"/>
              </a:ext>
            </a:extLst>
          </p:cNvPr>
          <p:cNvSpPr/>
          <p:nvPr/>
        </p:nvSpPr>
        <p:spPr>
          <a:xfrm>
            <a:off x="5431966" y="4992468"/>
            <a:ext cx="1983179" cy="2137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Layer: 256 biases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E2A7120-C68D-4ABF-9F72-57624AF36AD5}"/>
              </a:ext>
            </a:extLst>
          </p:cNvPr>
          <p:cNvSpPr/>
          <p:nvPr/>
        </p:nvSpPr>
        <p:spPr>
          <a:xfrm>
            <a:off x="5431966" y="5493005"/>
            <a:ext cx="1983179" cy="2137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Layer: 2 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B195E3-D142-4FD8-B484-FF5F2B6D918E}"/>
                  </a:ext>
                </a:extLst>
              </p:cNvPr>
              <p:cNvSpPr txBox="1"/>
              <p:nvPr/>
            </p:nvSpPr>
            <p:spPr>
              <a:xfrm>
                <a:off x="6939146" y="351022"/>
                <a:ext cx="1929737" cy="258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B195E3-D142-4FD8-B484-FF5F2B6D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146" y="351022"/>
                <a:ext cx="1929737" cy="2580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3339243-0062-4C17-9DB8-B5FB6FB03AE2}"/>
              </a:ext>
            </a:extLst>
          </p:cNvPr>
          <p:cNvSpPr txBox="1"/>
          <p:nvPr/>
        </p:nvSpPr>
        <p:spPr>
          <a:xfrm>
            <a:off x="3765048" y="354080"/>
            <a:ext cx="241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Flowfield + Belief Image (3 channel)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CAFE42A-F406-47B6-BE0C-DA13741F73D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6870363" y="3484999"/>
            <a:ext cx="560127" cy="14537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0D4FBB1-98E1-4944-AFAC-6C2F22DABBD7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422007" y="3490380"/>
            <a:ext cx="553898" cy="1449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BAAF21-7D28-4566-93A9-A73AE461669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6423556" y="4705687"/>
            <a:ext cx="2" cy="28678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B213FF-ED16-438A-9027-C5F10F78F688}"/>
              </a:ext>
            </a:extLst>
          </p:cNvPr>
          <p:cNvCxnSpPr>
            <a:cxnSpLocks/>
          </p:cNvCxnSpPr>
          <p:nvPr/>
        </p:nvCxnSpPr>
        <p:spPr>
          <a:xfrm flipH="1">
            <a:off x="6423555" y="5206224"/>
            <a:ext cx="2" cy="28678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4E7AB5-40EE-410A-B663-0CBDC8A6246B}"/>
              </a:ext>
            </a:extLst>
          </p:cNvPr>
          <p:cNvCxnSpPr>
            <a:cxnSpLocks/>
          </p:cNvCxnSpPr>
          <p:nvPr/>
        </p:nvCxnSpPr>
        <p:spPr>
          <a:xfrm>
            <a:off x="5884223" y="5706759"/>
            <a:ext cx="0" cy="32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5E382C-E383-4C9B-9691-B13566B89F14}"/>
              </a:ext>
            </a:extLst>
          </p:cNvPr>
          <p:cNvCxnSpPr>
            <a:cxnSpLocks/>
          </p:cNvCxnSpPr>
          <p:nvPr/>
        </p:nvCxnSpPr>
        <p:spPr>
          <a:xfrm>
            <a:off x="6974774" y="5706760"/>
            <a:ext cx="0" cy="32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3A655F-F0BA-4B02-AF5E-0CD38C015604}"/>
                  </a:ext>
                </a:extLst>
              </p:cNvPr>
              <p:cNvSpPr txBox="1"/>
              <p:nvPr/>
            </p:nvSpPr>
            <p:spPr>
              <a:xfrm>
                <a:off x="5798014" y="6027392"/>
                <a:ext cx="16793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3A655F-F0BA-4B02-AF5E-0CD38C015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014" y="6027392"/>
                <a:ext cx="167930" cy="153888"/>
              </a:xfrm>
              <a:prstGeom prst="rect">
                <a:avLst/>
              </a:prstGeom>
              <a:blipFill>
                <a:blip r:embed="rId3"/>
                <a:stretch>
                  <a:fillRect l="-14286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1BFCE4-4744-41DC-A363-94D097F34BE4}"/>
                  </a:ext>
                </a:extLst>
              </p:cNvPr>
              <p:cNvSpPr txBox="1"/>
              <p:nvPr/>
            </p:nvSpPr>
            <p:spPr>
              <a:xfrm>
                <a:off x="6912424" y="6032835"/>
                <a:ext cx="16395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1BFCE4-4744-41DC-A363-94D097F34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424" y="6032835"/>
                <a:ext cx="163956" cy="153888"/>
              </a:xfrm>
              <a:prstGeom prst="rect">
                <a:avLst/>
              </a:prstGeom>
              <a:blipFill>
                <a:blip r:embed="rId4"/>
                <a:stretch>
                  <a:fillRect l="-1111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09661B-1A41-415E-BA6F-5CEB15C8F7C2}"/>
              </a:ext>
            </a:extLst>
          </p:cNvPr>
          <p:cNvCxnSpPr>
            <a:cxnSpLocks/>
          </p:cNvCxnSpPr>
          <p:nvPr/>
        </p:nvCxnSpPr>
        <p:spPr>
          <a:xfrm>
            <a:off x="7367647" y="600302"/>
            <a:ext cx="0" cy="29797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3F12CD-D0AB-4D03-877F-C7F1F606F398}"/>
              </a:ext>
            </a:extLst>
          </p:cNvPr>
          <p:cNvCxnSpPr>
            <a:cxnSpLocks/>
          </p:cNvCxnSpPr>
          <p:nvPr/>
        </p:nvCxnSpPr>
        <p:spPr>
          <a:xfrm>
            <a:off x="7733803" y="600301"/>
            <a:ext cx="0" cy="29797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DCF77E-BC71-450E-984F-A79C13AFF4E5}"/>
              </a:ext>
            </a:extLst>
          </p:cNvPr>
          <p:cNvCxnSpPr>
            <a:cxnSpLocks/>
          </p:cNvCxnSpPr>
          <p:nvPr/>
        </p:nvCxnSpPr>
        <p:spPr>
          <a:xfrm>
            <a:off x="8105897" y="603168"/>
            <a:ext cx="0" cy="29797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D913EE4-6D05-4C41-8BD1-9399FD32BD19}"/>
              </a:ext>
            </a:extLst>
          </p:cNvPr>
          <p:cNvCxnSpPr>
            <a:cxnSpLocks/>
          </p:cNvCxnSpPr>
          <p:nvPr/>
        </p:nvCxnSpPr>
        <p:spPr>
          <a:xfrm>
            <a:off x="8442365" y="600605"/>
            <a:ext cx="0" cy="29797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2D69715-E814-4B53-816A-04EE1546FBBD}"/>
              </a:ext>
            </a:extLst>
          </p:cNvPr>
          <p:cNvCxnSpPr>
            <a:cxnSpLocks/>
          </p:cNvCxnSpPr>
          <p:nvPr/>
        </p:nvCxnSpPr>
        <p:spPr>
          <a:xfrm>
            <a:off x="4969811" y="606451"/>
            <a:ext cx="0" cy="29797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A990F5B-279D-4FB0-A58E-54DDD71659DF}"/>
              </a:ext>
            </a:extLst>
          </p:cNvPr>
          <p:cNvSpPr/>
          <p:nvPr/>
        </p:nvSpPr>
        <p:spPr>
          <a:xfrm>
            <a:off x="3975566" y="1909745"/>
            <a:ext cx="1983179" cy="3225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Conv. Layer: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 kernels, 3x3 window size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D08ABA6-A9F3-4E15-BD90-587C48E442B7}"/>
              </a:ext>
            </a:extLst>
          </p:cNvPr>
          <p:cNvSpPr/>
          <p:nvPr/>
        </p:nvSpPr>
        <p:spPr>
          <a:xfrm>
            <a:off x="3978220" y="2410282"/>
            <a:ext cx="1983179" cy="3225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Avg. Pooling Layer: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 window size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9BEBD46-D7E4-41A5-9F6F-D40016487794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969811" y="1227452"/>
            <a:ext cx="0" cy="18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A99BFA-2A5F-43D2-9C72-87C9894288B4}"/>
              </a:ext>
            </a:extLst>
          </p:cNvPr>
          <p:cNvCxnSpPr>
            <a:cxnSpLocks/>
            <a:stCxn id="3" idx="2"/>
            <a:endCxn id="53" idx="0"/>
          </p:cNvCxnSpPr>
          <p:nvPr/>
        </p:nvCxnSpPr>
        <p:spPr>
          <a:xfrm flipH="1">
            <a:off x="4967156" y="1731740"/>
            <a:ext cx="2655" cy="17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75E29A-17B4-4D43-9E95-5470C1ACE787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4967156" y="2232277"/>
            <a:ext cx="2654" cy="17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1C00AB4-C2A0-4CD7-98A6-D6C0BFF2F7CF}"/>
              </a:ext>
            </a:extLst>
          </p:cNvPr>
          <p:cNvCxnSpPr>
            <a:cxnSpLocks/>
            <a:stCxn id="54" idx="2"/>
            <a:endCxn id="6" idx="0"/>
          </p:cNvCxnSpPr>
          <p:nvPr/>
        </p:nvCxnSpPr>
        <p:spPr>
          <a:xfrm>
            <a:off x="4969810" y="2732813"/>
            <a:ext cx="4545" cy="19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21A3D6B-D5DD-4EAE-ACC0-135A64BE609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974355" y="3144485"/>
            <a:ext cx="0" cy="18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EC16218-3694-472D-B523-D5EF3EC9DBC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974355" y="3544861"/>
            <a:ext cx="0" cy="17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D269AAF-9756-4AC2-AB25-2A601550EC0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7877293" y="1110343"/>
            <a:ext cx="1" cy="130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9EE05B3-E29E-42E0-88FB-7F703A29CBF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877293" y="2627296"/>
            <a:ext cx="1" cy="109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3A3826-5447-455D-8D11-C7A3BBC83D99}"/>
              </a:ext>
            </a:extLst>
          </p:cNvPr>
          <p:cNvSpPr/>
          <p:nvPr/>
        </p:nvSpPr>
        <p:spPr>
          <a:xfrm>
            <a:off x="3118097" y="137970"/>
            <a:ext cx="1335974" cy="6353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{(x, y, u, v, t)}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 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E46BCE9-0F19-4301-ACCD-4015710B1ABD}"/>
                  </a:ext>
                </a:extLst>
              </p:cNvPr>
              <p:cNvSpPr/>
              <p:nvPr/>
            </p:nvSpPr>
            <p:spPr>
              <a:xfrm>
                <a:off x="2274125" y="1222377"/>
                <a:ext cx="1169720" cy="635329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WRF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E46BCE9-0F19-4301-ACCD-4015710B1A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125" y="1222377"/>
                <a:ext cx="1169720" cy="63532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ACD2499-0962-48B0-9F2A-3F071B01BC8B}"/>
                  </a:ext>
                </a:extLst>
              </p:cNvPr>
              <p:cNvSpPr/>
              <p:nvPr/>
            </p:nvSpPr>
            <p:spPr>
              <a:xfrm>
                <a:off x="4124696" y="1222376"/>
                <a:ext cx="1169720" cy="635329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Belief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ACD2499-0962-48B0-9F2A-3F071B01BC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696" y="1222376"/>
                <a:ext cx="1169720" cy="63532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30A1C93-DBB4-409C-8AF7-05F8EBE43589}"/>
              </a:ext>
            </a:extLst>
          </p:cNvPr>
          <p:cNvSpPr txBox="1"/>
          <p:nvPr/>
        </p:nvSpPr>
        <p:spPr>
          <a:xfrm>
            <a:off x="1365663" y="1881645"/>
            <a:ext cx="1445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 {(u</a:t>
            </a:r>
            <a:r>
              <a:rPr lang="en-US" sz="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sz="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Ɐ (x,y)}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C4EF7-F316-4AFA-9199-28B7A740DAF0}"/>
              </a:ext>
            </a:extLst>
          </p:cNvPr>
          <p:cNvSpPr txBox="1"/>
          <p:nvPr/>
        </p:nvSpPr>
        <p:spPr>
          <a:xfrm>
            <a:off x="4344719" y="2120151"/>
            <a:ext cx="12221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{(c</a:t>
            </a:r>
            <a:r>
              <a:rPr lang="en-US" sz="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Ɐ (x,y)}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61B81E-2D03-4146-A720-57CE9C00BBAE}"/>
              </a:ext>
            </a:extLst>
          </p:cNvPr>
          <p:cNvSpPr/>
          <p:nvPr/>
        </p:nvSpPr>
        <p:spPr>
          <a:xfrm>
            <a:off x="3201224" y="2306782"/>
            <a:ext cx="1169720" cy="6353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State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{s, M, B}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20DB09-4F2E-40DC-8268-985837F6E3A8}"/>
              </a:ext>
            </a:extLst>
          </p:cNvPr>
          <p:cNvSpPr/>
          <p:nvPr/>
        </p:nvSpPr>
        <p:spPr>
          <a:xfrm>
            <a:off x="3199244" y="3204556"/>
            <a:ext cx="1169720" cy="6353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r>
              <a:rPr lang="el-G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4D38DF-2455-4F7F-A51A-DBDF66DF3277}"/>
              </a:ext>
            </a:extLst>
          </p:cNvPr>
          <p:cNvSpPr/>
          <p:nvPr/>
        </p:nvSpPr>
        <p:spPr>
          <a:xfrm>
            <a:off x="3205182" y="4165897"/>
            <a:ext cx="1169720" cy="6353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 a → s’, z(s, 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43896-4886-4693-A5E5-3737F1A38DA7}"/>
              </a:ext>
            </a:extLst>
          </p:cNvPr>
          <p:cNvSpPr txBox="1"/>
          <p:nvPr/>
        </p:nvSpPr>
        <p:spPr>
          <a:xfrm>
            <a:off x="2404832" y="4801226"/>
            <a:ext cx="2627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EC733E-5F10-4E61-AC2B-E604EBEC52A5}"/>
              </a:ext>
            </a:extLst>
          </p:cNvPr>
          <p:cNvSpPr txBox="1"/>
          <p:nvPr/>
        </p:nvSpPr>
        <p:spPr>
          <a:xfrm>
            <a:off x="3630768" y="3887644"/>
            <a:ext cx="153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546FD3-6469-466C-98E5-687C07130A94}"/>
              </a:ext>
            </a:extLst>
          </p:cNvPr>
          <p:cNvSpPr txBox="1"/>
          <p:nvPr/>
        </p:nvSpPr>
        <p:spPr>
          <a:xfrm>
            <a:off x="4713350" y="4823883"/>
            <a:ext cx="6171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z(s, 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1E8FC4-A1EF-47A5-8919-9783EFE1A61F}"/>
              </a:ext>
            </a:extLst>
          </p:cNvPr>
          <p:cNvSpPr txBox="1"/>
          <p:nvPr/>
        </p:nvSpPr>
        <p:spPr>
          <a:xfrm>
            <a:off x="5232066" y="2882879"/>
            <a:ext cx="8052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I</a:t>
            </a:r>
            <a:r>
              <a:rPr lang="en-US" sz="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(s,a)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F956A17-ED01-4072-8AED-0E961D365B37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5400000">
            <a:off x="3097996" y="534289"/>
            <a:ext cx="449078" cy="9270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B4A44EF-8905-42CB-AC77-4ECE478A60B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4023282" y="536101"/>
            <a:ext cx="449077" cy="923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BB24D34-F87C-4B6C-87F3-D64FFFCFF06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4023282" y="1620507"/>
            <a:ext cx="449077" cy="923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BCA6F5C-EA6E-4A3B-9521-47C8FC8ECC8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3097996" y="1618694"/>
            <a:ext cx="449076" cy="9270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F63E56F-E17A-4BCC-BE68-75BFA7D70F6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443845" y="1540041"/>
            <a:ext cx="680851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FFA114B-26FA-4EC4-8441-C5F7DCF8AE7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3653872" y="3072343"/>
            <a:ext cx="262445" cy="19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8111F9F-5F7A-47F0-AD6A-E4A2CDDF54F9}"/>
              </a:ext>
            </a:extLst>
          </p:cNvPr>
          <p:cNvCxnSpPr>
            <a:cxnSpLocks/>
            <a:stCxn id="10" idx="2"/>
            <a:endCxn id="5" idx="3"/>
          </p:cNvCxnSpPr>
          <p:nvPr/>
        </p:nvCxnSpPr>
        <p:spPr>
          <a:xfrm rot="5400000" flipH="1" flipV="1">
            <a:off x="2911636" y="2418447"/>
            <a:ext cx="3261185" cy="1504374"/>
          </a:xfrm>
          <a:prstGeom prst="bentConnector4">
            <a:avLst>
              <a:gd name="adj1" fmla="val -7010"/>
              <a:gd name="adj2" fmla="val 1499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412B34C-FAEB-4CB9-85E1-CC270F1ADC09}"/>
              </a:ext>
            </a:extLst>
          </p:cNvPr>
          <p:cNvCxnSpPr>
            <a:cxnSpLocks/>
            <a:stCxn id="10" idx="2"/>
            <a:endCxn id="8" idx="1"/>
          </p:cNvCxnSpPr>
          <p:nvPr/>
        </p:nvCxnSpPr>
        <p:spPr>
          <a:xfrm rot="5400000" flipH="1">
            <a:off x="2407243" y="3418428"/>
            <a:ext cx="2176779" cy="588818"/>
          </a:xfrm>
          <a:prstGeom prst="bentConnector4">
            <a:avLst>
              <a:gd name="adj1" fmla="val -10502"/>
              <a:gd name="adj2" fmla="val 2527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B2035DE-7ABE-4176-BB51-DE6D5CF01807}"/>
              </a:ext>
            </a:extLst>
          </p:cNvPr>
          <p:cNvCxnSpPr>
            <a:cxnSpLocks/>
            <a:stCxn id="10" idx="2"/>
            <a:endCxn id="3" idx="3"/>
          </p:cNvCxnSpPr>
          <p:nvPr/>
        </p:nvCxnSpPr>
        <p:spPr>
          <a:xfrm rot="5400000" flipH="1" flipV="1">
            <a:off x="1949260" y="2296416"/>
            <a:ext cx="4345591" cy="664029"/>
          </a:xfrm>
          <a:prstGeom prst="bentConnector4">
            <a:avLst>
              <a:gd name="adj1" fmla="val -5261"/>
              <a:gd name="adj2" fmla="val 3400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49B082F-F1DD-4DA9-8F40-7473819CBEE6}"/>
              </a:ext>
            </a:extLst>
          </p:cNvPr>
          <p:cNvCxnSpPr>
            <a:cxnSpLocks/>
            <a:endCxn id="14" idx="0"/>
          </p:cNvCxnSpPr>
          <p:nvPr/>
        </p:nvCxnSpPr>
        <p:spPr>
          <a:xfrm rot="16200000" flipH="1">
            <a:off x="4864787" y="2112992"/>
            <a:ext cx="1025176" cy="514598"/>
          </a:xfrm>
          <a:prstGeom prst="bentConnector3">
            <a:avLst>
              <a:gd name="adj1" fmla="val 211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FFFE2C-9F16-5384-F0B2-B68723386BD4}"/>
              </a:ext>
            </a:extLst>
          </p:cNvPr>
          <p:cNvSpPr txBox="1"/>
          <p:nvPr/>
        </p:nvSpPr>
        <p:spPr>
          <a:xfrm>
            <a:off x="7618021" y="932213"/>
            <a:ext cx="3449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 = light blue</a:t>
            </a:r>
          </a:p>
          <a:p>
            <a:r>
              <a:rPr lang="en-US" dirty="0"/>
              <a:t>Datasets = light green</a:t>
            </a:r>
          </a:p>
          <a:p>
            <a:r>
              <a:rPr lang="en-US" dirty="0"/>
              <a:t>Environment = light orange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2D100EB-3F9E-CBF0-6039-9D62B08386C7}"/>
              </a:ext>
            </a:extLst>
          </p:cNvPr>
          <p:cNvSpPr/>
          <p:nvPr/>
        </p:nvSpPr>
        <p:spPr>
          <a:xfrm>
            <a:off x="2634921" y="5400410"/>
            <a:ext cx="3225798" cy="4300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Ɗ ~ {(s, a, s’, r)}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F00A1EE-16F3-A994-4BE4-7DFD5C1CAC95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634674" y="3098323"/>
            <a:ext cx="10722" cy="230208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09C3702-8916-36E8-30A5-B3A763CCD49C}"/>
              </a:ext>
            </a:extLst>
          </p:cNvPr>
          <p:cNvCxnSpPr>
            <a:cxnSpLocks/>
          </p:cNvCxnSpPr>
          <p:nvPr/>
        </p:nvCxnSpPr>
        <p:spPr>
          <a:xfrm rot="5400000">
            <a:off x="2141378" y="3757684"/>
            <a:ext cx="2409808" cy="875642"/>
          </a:xfrm>
          <a:prstGeom prst="bentConnector3">
            <a:avLst>
              <a:gd name="adj1" fmla="val 208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040061-0D9D-7B42-B6DB-3D97402C9875}"/>
              </a:ext>
            </a:extLst>
          </p:cNvPr>
          <p:cNvCxnSpPr>
            <a:cxnSpLocks/>
          </p:cNvCxnSpPr>
          <p:nvPr/>
        </p:nvCxnSpPr>
        <p:spPr>
          <a:xfrm>
            <a:off x="3417042" y="5039327"/>
            <a:ext cx="0" cy="36108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648F843-20AB-6CB0-6BC0-AF66F940565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784104" y="3839885"/>
            <a:ext cx="5938" cy="32601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2736249-B647-DF6B-15D7-A8630B03B5F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784104" y="3995366"/>
            <a:ext cx="697342" cy="1405043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11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546DB7-DE15-B73F-B3C2-9083D89BD819}"/>
              </a:ext>
            </a:extLst>
          </p:cNvPr>
          <p:cNvSpPr/>
          <p:nvPr/>
        </p:nvSpPr>
        <p:spPr>
          <a:xfrm>
            <a:off x="581157" y="2658281"/>
            <a:ext cx="1303005" cy="4300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Ɗ ~ {(s, a, s’, r)}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384E9F1-34E6-B84A-E65C-E1704BDA6499}"/>
                  </a:ext>
                </a:extLst>
              </p:cNvPr>
              <p:cNvSpPr/>
              <p:nvPr/>
            </p:nvSpPr>
            <p:spPr>
              <a:xfrm>
                <a:off x="2523436" y="1501417"/>
                <a:ext cx="2050544" cy="43002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384E9F1-34E6-B84A-E65C-E1704BDA6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436" y="1501417"/>
                <a:ext cx="2050544" cy="430028"/>
              </a:xfrm>
              <a:prstGeom prst="roundRect">
                <a:avLst/>
              </a:prstGeom>
              <a:blipFill>
                <a:blip r:embed="rId2"/>
                <a:stretch>
                  <a:fillRect l="-15385" t="-117808" b="-1671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B0AC573-193C-8857-028B-81B2E92A5373}"/>
              </a:ext>
            </a:extLst>
          </p:cNvPr>
          <p:cNvSpPr txBox="1"/>
          <p:nvPr/>
        </p:nvSpPr>
        <p:spPr>
          <a:xfrm>
            <a:off x="9453495" y="793101"/>
            <a:ext cx="3449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 = light blue</a:t>
            </a:r>
          </a:p>
          <a:p>
            <a:r>
              <a:rPr lang="en-US" dirty="0"/>
              <a:t>Datasets = light green</a:t>
            </a:r>
          </a:p>
          <a:p>
            <a:r>
              <a:rPr lang="en-US" dirty="0"/>
              <a:t>formulas = light yellow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49F819B-AA25-04A3-1BDD-69AD24EF5029}"/>
                  </a:ext>
                </a:extLst>
              </p:cNvPr>
              <p:cNvSpPr/>
              <p:nvPr/>
            </p:nvSpPr>
            <p:spPr>
              <a:xfrm>
                <a:off x="2523436" y="3081635"/>
                <a:ext cx="2050544" cy="43002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acc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acc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</m:t>
                      </m:r>
                      <m:acc>
                        <m:accPr>
                          <m:chr m:val="̂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sub>
                          </m:sSub>
                        </m:e>
                      </m:acc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49F819B-AA25-04A3-1BDD-69AD24EF5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436" y="3081635"/>
                <a:ext cx="2050544" cy="430028"/>
              </a:xfrm>
              <a:prstGeom prst="roundRect">
                <a:avLst/>
              </a:prstGeom>
              <a:blipFill>
                <a:blip r:embed="rId3"/>
                <a:stretch>
                  <a:fillRect l="-14201" t="-120833" b="-1694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757DCEF-0E1E-7AF4-1F2C-1F9CCA7E26B2}"/>
                  </a:ext>
                </a:extLst>
              </p:cNvPr>
              <p:cNvSpPr/>
              <p:nvPr/>
            </p:nvSpPr>
            <p:spPr>
              <a:xfrm>
                <a:off x="2523436" y="2291526"/>
                <a:ext cx="2050544" cy="43002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 main Q-networks: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 </m:t>
                      </m:r>
                      <m:acc>
                        <m:accPr>
                          <m:chr m:val="̂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sub>
                          </m:sSub>
                        </m:e>
                      </m:acc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757DCEF-0E1E-7AF4-1F2C-1F9CCA7E2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436" y="2291526"/>
                <a:ext cx="2050544" cy="43002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B261963-2E54-9617-DE3A-CD4161156E64}"/>
                  </a:ext>
                </a:extLst>
              </p:cNvPr>
              <p:cNvSpPr/>
              <p:nvPr/>
            </p:nvSpPr>
            <p:spPr>
              <a:xfrm>
                <a:off x="2523436" y="3871744"/>
                <a:ext cx="2050544" cy="43002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 policy networks: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B261963-2E54-9617-DE3A-CD4161156E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436" y="3871744"/>
                <a:ext cx="2050544" cy="43002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A090828-71D1-57D0-0DED-C6A54CCBF2BF}"/>
                  </a:ext>
                </a:extLst>
              </p:cNvPr>
              <p:cNvSpPr/>
              <p:nvPr/>
            </p:nvSpPr>
            <p:spPr>
              <a:xfrm>
                <a:off x="5490985" y="2291526"/>
                <a:ext cx="1583797" cy="43002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Updated Target network: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𝜏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( </m:t>
                      </m:r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𝜙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A090828-71D1-57D0-0DED-C6A54CCBF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985" y="2291526"/>
                <a:ext cx="1583797" cy="43002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1B0586B-2BBE-A033-D835-B98ABC98E561}"/>
                  </a:ext>
                </a:extLst>
              </p:cNvPr>
              <p:cNvSpPr/>
              <p:nvPr/>
            </p:nvSpPr>
            <p:spPr>
              <a:xfrm>
                <a:off x="5490985" y="1501417"/>
                <a:ext cx="1583797" cy="43002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 network: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1B0586B-2BBE-A033-D835-B98ABC98E5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985" y="1501417"/>
                <a:ext cx="1583797" cy="43002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3A582C6-52E1-325F-8F89-4FCB77988C1A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3253407" y="4597073"/>
            <a:ext cx="590602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C916DE7-4120-58E9-DE1E-875D60ECB6D3}"/>
              </a:ext>
            </a:extLst>
          </p:cNvPr>
          <p:cNvCxnSpPr>
            <a:cxnSpLocks/>
            <a:endCxn id="7" idx="0"/>
          </p:cNvCxnSpPr>
          <p:nvPr/>
        </p:nvCxnSpPr>
        <p:spPr>
          <a:xfrm rot="16200000" flipH="1">
            <a:off x="3365721" y="2108539"/>
            <a:ext cx="365972" cy="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21E4965-D043-F493-8867-1CC9D512C4D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65719" y="2898648"/>
            <a:ext cx="365972" cy="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3C10EC0-DED8-67BC-A205-0B97B3A48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65717" y="3688757"/>
            <a:ext cx="365972" cy="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C7F124-99B9-583B-8EA1-3475133A4480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flipH="1">
            <a:off x="4573980" y="1716431"/>
            <a:ext cx="917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5A121F-30B1-B035-82BF-8068D6CAC6F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573980" y="2506540"/>
            <a:ext cx="917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288107-70A8-8AA4-6EBB-D179B53F71B5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6282884" y="1931445"/>
            <a:ext cx="0" cy="360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C778F45-ABA6-6F9E-448A-3AFCDAC2C508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1884162" y="1716431"/>
            <a:ext cx="639274" cy="1156864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59B9E7E-48C5-D565-B614-35E18BD2B403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1884162" y="2506540"/>
            <a:ext cx="639274" cy="3667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B82FD5E-621C-6C10-E4E0-F97D7B570B79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1884162" y="2873295"/>
            <a:ext cx="639274" cy="4233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BBFE7B9-8C71-5CCC-5424-82EA5A009BA6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1884162" y="2873295"/>
            <a:ext cx="639274" cy="12134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0D07CC8-F038-244D-7D95-6432B4C33C4D}"/>
                  </a:ext>
                </a:extLst>
              </p:cNvPr>
              <p:cNvSpPr txBox="1"/>
              <p:nvPr/>
            </p:nvSpPr>
            <p:spPr>
              <a:xfrm>
                <a:off x="3603405" y="1980525"/>
                <a:ext cx="57423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0D07CC8-F038-244D-7D95-6432B4C33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405" y="1980525"/>
                <a:ext cx="574237" cy="246221"/>
              </a:xfrm>
              <a:prstGeom prst="rect">
                <a:avLst/>
              </a:prstGeom>
              <a:blipFill>
                <a:blip r:embed="rId8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E7C07D3-53D0-4ED0-C076-A20D6EFDEEAA}"/>
                  </a:ext>
                </a:extLst>
              </p:cNvPr>
              <p:cNvSpPr txBox="1"/>
              <p:nvPr/>
            </p:nvSpPr>
            <p:spPr>
              <a:xfrm>
                <a:off x="3603404" y="2770634"/>
                <a:ext cx="574237" cy="268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E7C07D3-53D0-4ED0-C076-A20D6EFDE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404" y="2770634"/>
                <a:ext cx="574237" cy="268535"/>
              </a:xfrm>
              <a:prstGeom prst="rect">
                <a:avLst/>
              </a:prstGeom>
              <a:blipFill>
                <a:blip r:embed="rId9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2CEBF64-6804-227E-7574-55265895516B}"/>
                  </a:ext>
                </a:extLst>
              </p:cNvPr>
              <p:cNvSpPr txBox="1"/>
              <p:nvPr/>
            </p:nvSpPr>
            <p:spPr>
              <a:xfrm>
                <a:off x="3669036" y="3554489"/>
                <a:ext cx="574237" cy="268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sub>
                          </m:sSub>
                        </m:e>
                      </m:acc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2CEBF64-6804-227E-7574-552658955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036" y="3554489"/>
                <a:ext cx="574237" cy="268535"/>
              </a:xfrm>
              <a:prstGeom prst="rect">
                <a:avLst/>
              </a:prstGeom>
              <a:blipFill>
                <a:blip r:embed="rId10"/>
                <a:stretch>
                  <a:fillRect r="-20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34789CB-10D9-29AC-7CA3-3741FD174BEF}"/>
                  </a:ext>
                </a:extLst>
              </p:cNvPr>
              <p:cNvSpPr txBox="1"/>
              <p:nvPr/>
            </p:nvSpPr>
            <p:spPr>
              <a:xfrm>
                <a:off x="3603404" y="4462694"/>
                <a:ext cx="3078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34789CB-10D9-29AC-7CA3-3741FD174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404" y="4462694"/>
                <a:ext cx="307825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5BD4C32-38F8-6038-F2F0-DB70632F9EB3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 rot="5400000" flipH="1">
            <a:off x="2148530" y="2901595"/>
            <a:ext cx="2800355" cy="12700"/>
          </a:xfrm>
          <a:prstGeom prst="bentConnector5">
            <a:avLst>
              <a:gd name="adj1" fmla="val -8163"/>
              <a:gd name="adj2" fmla="val 24010213"/>
              <a:gd name="adj3" fmla="val 1081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B7626F5-FF2B-2652-C470-3FEA62FFD79B}"/>
                  </a:ext>
                </a:extLst>
              </p:cNvPr>
              <p:cNvSpPr txBox="1"/>
              <p:nvPr/>
            </p:nvSpPr>
            <p:spPr>
              <a:xfrm>
                <a:off x="4791641" y="1436226"/>
                <a:ext cx="574237" cy="280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B7626F5-FF2B-2652-C470-3FEA62FFD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641" y="1436226"/>
                <a:ext cx="574237" cy="280205"/>
              </a:xfrm>
              <a:prstGeom prst="rect">
                <a:avLst/>
              </a:prstGeom>
              <a:blipFill>
                <a:blip r:embed="rId12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402175B1-DF74-E62B-0667-898FF80CD4DB}"/>
              </a:ext>
            </a:extLst>
          </p:cNvPr>
          <p:cNvSpPr txBox="1"/>
          <p:nvPr/>
        </p:nvSpPr>
        <p:spPr>
          <a:xfrm>
            <a:off x="4622326" y="2506539"/>
            <a:ext cx="847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390966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6E6A3555-6C98-4FF4-A4D1-840EFB61D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73" y="1299211"/>
            <a:ext cx="2333176" cy="187261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656B940-2366-486D-B3BE-64B075AB0606}"/>
              </a:ext>
            </a:extLst>
          </p:cNvPr>
          <p:cNvGrpSpPr/>
          <p:nvPr/>
        </p:nvGrpSpPr>
        <p:grpSpPr>
          <a:xfrm>
            <a:off x="3134024" y="3171825"/>
            <a:ext cx="4827925" cy="1872615"/>
            <a:chOff x="2335143" y="4128135"/>
            <a:chExt cx="5071044" cy="1966914"/>
          </a:xfrm>
        </p:grpSpPr>
        <p:pic>
          <p:nvPicPr>
            <p:cNvPr id="11" name="Picture 10" descr="Chart&#10;&#10;Description automatically generated">
              <a:extLst>
                <a:ext uri="{FF2B5EF4-FFF2-40B4-BE49-F238E27FC236}">
                  <a16:creationId xmlns:a16="http://schemas.microsoft.com/office/drawing/2014/main" id="{73CC2B8D-9EE0-48C0-A2D2-1A4E2165C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5143" y="4128136"/>
              <a:ext cx="2450667" cy="1966913"/>
            </a:xfrm>
            <a:prstGeom prst="rect">
              <a:avLst/>
            </a:prstGeom>
          </p:spPr>
        </p:pic>
        <p:pic>
          <p:nvPicPr>
            <p:cNvPr id="15" name="Picture 14" descr="Chart, histogram&#10;&#10;Description automatically generated">
              <a:extLst>
                <a:ext uri="{FF2B5EF4-FFF2-40B4-BE49-F238E27FC236}">
                  <a16:creationId xmlns:a16="http://schemas.microsoft.com/office/drawing/2014/main" id="{50B78DCB-FEA6-40F1-9DB8-454AAF06A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5518" y="4128135"/>
              <a:ext cx="2450669" cy="1966913"/>
            </a:xfrm>
            <a:prstGeom prst="rect">
              <a:avLst/>
            </a:prstGeom>
          </p:spPr>
        </p:pic>
      </p:grpSp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B30C9283-C42A-4F07-B943-3B3BFE85C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37" y="1303581"/>
            <a:ext cx="1933277" cy="186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1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3317</TotalTime>
  <Words>335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Ashley</dc:creator>
  <cp:lastModifiedBy>Josh Ashley</cp:lastModifiedBy>
  <cp:revision>4</cp:revision>
  <dcterms:created xsi:type="dcterms:W3CDTF">2022-04-25T15:43:17Z</dcterms:created>
  <dcterms:modified xsi:type="dcterms:W3CDTF">2022-05-12T16:37:02Z</dcterms:modified>
</cp:coreProperties>
</file>