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81" r:id="rId10"/>
    <p:sldId id="264" r:id="rId11"/>
  </p:sldIdLst>
  <p:sldSz cx="18288000" cy="10287000"/>
  <p:notesSz cx="6858000" cy="9144000"/>
  <p:embeddedFontLst>
    <p:embeddedFont>
      <p:font typeface="Constantia" panose="02030602050306030303" pitchFamily="18" charset="0"/>
      <p:regular r:id="rId12"/>
      <p:bold r:id="rId13"/>
      <p:italic r:id="rId14"/>
      <p:boldItalic r:id="rId15"/>
    </p:embeddedFont>
    <p:embeddedFont>
      <p:font typeface="Fira Code" pitchFamily="1" charset="0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Bold" panose="020F0502020204030203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98457" y="3663654"/>
            <a:ext cx="9656280" cy="105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92790" y="2735457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30695" y="7211764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48602" y="7849939"/>
            <a:ext cx="3067348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Teacher: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F9C85BC4-EBBE-4997-5E23-4304AF7E75AC}"/>
              </a:ext>
            </a:extLst>
          </p:cNvPr>
          <p:cNvSpPr txBox="1"/>
          <p:nvPr/>
        </p:nvSpPr>
        <p:spPr>
          <a:xfrm>
            <a:off x="4724396" y="5447033"/>
            <a:ext cx="8839208" cy="1366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Loop, Difference Between For &amp;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5CE049F-BF6A-4B6A-CE13-99CEF0AD8D7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BD8D28-9489-D07C-BF3D-938A43D6E88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0F128DB-3F6B-1AE6-B191-C8072D54BDD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708CB76-9728-0B92-E22C-AB28CC590D9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2F81118-72EC-292F-0DED-9E69374F0EA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02FC1D2-BC17-8C8E-2B90-65F1DCC65E9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3055468" y="2428226"/>
            <a:ext cx="13175131" cy="4555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Introduction</a:t>
            </a:r>
          </a:p>
          <a:p>
            <a:pPr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For Loop in programming allows you to execute a Block of Code</a:t>
            </a: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repeatedly based on a specific condition.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is commonly used when you know how many times you want to execute a block of code.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C627-729B-3CB1-838C-46998790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5FBD53D-C081-063F-2102-9D71614B911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F6B1898-CCA3-B207-68F6-D06C65F9CAE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E564420-A68A-B2C4-10D6-CEC18B6FA42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4DF363A-4E26-3993-65E7-B9A3B866571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C9B5BF-9AF6-CFB2-358A-9105324D26F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D00BCD1-7704-3AE6-8275-8078ACCC4A17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46328A02-BF51-954F-0CB8-810204DF80C0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2BE4F-ACF2-BD09-360A-CB07D3BC23B0}"/>
              </a:ext>
            </a:extLst>
          </p:cNvPr>
          <p:cNvSpPr txBox="1"/>
          <p:nvPr/>
        </p:nvSpPr>
        <p:spPr>
          <a:xfrm>
            <a:off x="3055468" y="2428226"/>
            <a:ext cx="13175131" cy="626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for (</a:t>
            </a:r>
            <a:r>
              <a:rPr lang="en-US" sz="3700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initialization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n-US" sz="3700" dirty="0">
                <a:solidFill>
                  <a:schemeClr val="accent6">
                    <a:lumMod val="75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n-US" sz="3700" dirty="0">
                <a:solidFill>
                  <a:schemeClr val="accent3">
                    <a:lumMod val="75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increment/decrement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)</a:t>
            </a:r>
          </a:p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{</a:t>
            </a:r>
          </a:p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//Code to be executed</a:t>
            </a:r>
          </a:p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}</a:t>
            </a:r>
          </a:p>
          <a:p>
            <a:pPr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Initialization: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In this part you need to initialize a variable that controls the loop.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typically occurs before the loop starts and is executed only once.</a:t>
            </a:r>
          </a:p>
        </p:txBody>
      </p:sp>
    </p:spTree>
    <p:extLst>
      <p:ext uri="{BB962C8B-B14F-4D97-AF65-F5344CB8AC3E}">
        <p14:creationId xmlns:p14="http://schemas.microsoft.com/office/powerpoint/2010/main" val="30615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C628-6EC9-8711-298E-A50611103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22F8B35-3C07-8315-440B-4319362B874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CA1B4E7-8F1B-29E1-2AD7-688987B0EF1D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ABB92E1-AD53-6A46-F597-532DF1443BF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1E7BA1E-C391-6509-EB78-98DA135A6FD0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A085FF4-912B-B5E9-1752-1EB0E27556D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854C526-16EA-CC6A-E29E-B13E227420C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C92F6D-E3B2-0CE5-9742-D9C474433E5F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66F7E-B132-9EEB-78CE-9CB315C0060B}"/>
              </a:ext>
            </a:extLst>
          </p:cNvPr>
          <p:cNvSpPr txBox="1"/>
          <p:nvPr/>
        </p:nvSpPr>
        <p:spPr>
          <a:xfrm>
            <a:off x="3055468" y="2428226"/>
            <a:ext cx="13175131" cy="5616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 is a Boolean expression that determines whether the loop should continue executing or not.</a:t>
            </a:r>
          </a:p>
          <a:p>
            <a:pPr lvl="1" algn="just"/>
            <a:endParaRPr lang="en-US" sz="3200" dirty="0">
              <a:latin typeface="Constantia" panose="02030602050306030303" pitchFamily="18" charset="0"/>
            </a:endParaRP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If the condition evaluates to true, the loop body is executed. If it evaluates to false, the loop terminates.</a:t>
            </a:r>
          </a:p>
          <a:p>
            <a:pPr lvl="1"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Increment/Decrement: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This part of the loop is responsible for updating the loop control variable after each iteration. </a:t>
            </a:r>
          </a:p>
        </p:txBody>
      </p:sp>
    </p:spTree>
    <p:extLst>
      <p:ext uri="{BB962C8B-B14F-4D97-AF65-F5344CB8AC3E}">
        <p14:creationId xmlns:p14="http://schemas.microsoft.com/office/powerpoint/2010/main" val="6742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68ED-1569-B3C9-3920-7816AB68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59EE4B-C46D-FA20-9443-6F6046D0914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6EE7E8A-C7D5-2F04-EEDE-43365FCEC7A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0C19C4E-781E-3E41-BE64-040251F1466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0BEFB9A-6C69-15AE-9736-B159A96ECAE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72C410-26F8-0A93-13A4-622669888B7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FFCB11B-71E1-C499-EFCF-20D8E60F400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A9160AD7-1FDD-777F-33F4-2181DCE53A45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 Execution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01F13-486D-CAFA-BE3E-7DD5F724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30" y="2039819"/>
            <a:ext cx="12123285" cy="75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BD955-0B7F-55C7-65B2-A3C40A85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912C25-FAC7-3A99-B35B-8F109E7EFD2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D0FB69B-9DB8-D324-454E-BE63BA880E1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CC7A140-C72D-7284-07BE-0BD1A927DA6C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04206ECC-2FBA-1029-C2BE-B6CC8DBE23BD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C749093-2CEE-0328-32ED-CA38CBC6320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F64E988-E1A8-2B00-A5E6-5A898C97C42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3B11B67F-6A46-6FEA-95CC-F292F466EC38}"/>
              </a:ext>
            </a:extLst>
          </p:cNvPr>
          <p:cNvSpPr txBox="1"/>
          <p:nvPr/>
        </p:nvSpPr>
        <p:spPr>
          <a:xfrm>
            <a:off x="3055469" y="1104900"/>
            <a:ext cx="1241313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Difference Between While, For, Do While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49463-3479-F1F8-6FC9-AB54556FACF2}"/>
              </a:ext>
            </a:extLst>
          </p:cNvPr>
          <p:cNvSpPr txBox="1"/>
          <p:nvPr/>
        </p:nvSpPr>
        <p:spPr>
          <a:xfrm>
            <a:off x="3055468" y="3238500"/>
            <a:ext cx="13327532" cy="626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While: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Executes as long as the condition is true. Condition is checked before executing the loop body.</a:t>
            </a:r>
          </a:p>
          <a:p>
            <a:pPr lvl="1"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Do While: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Executes at least once, as the condition is checked after the loop body.</a:t>
            </a:r>
          </a:p>
          <a:p>
            <a:pPr lvl="1" algn="just"/>
            <a:endParaRPr lang="en-US" sz="3700" dirty="0">
              <a:latin typeface="Constantia" panose="02030602050306030303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For Loop: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Designed for fixed number of iteration, with initialization, condition &amp; increment/decrement in single statement.</a:t>
            </a:r>
          </a:p>
        </p:txBody>
      </p:sp>
    </p:spTree>
    <p:extLst>
      <p:ext uri="{BB962C8B-B14F-4D97-AF65-F5344CB8AC3E}">
        <p14:creationId xmlns:p14="http://schemas.microsoft.com/office/powerpoint/2010/main" val="25702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BE3D7-0DAF-3C6F-B76C-2EC4CC09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E4E2B4D-E71F-DBCA-F60E-62EFE12ED452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69A3BF7-6922-B9B3-7522-3B353322D8F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2C597F2-0E57-F903-0391-6B76D70917C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31604B6-6BD9-7C15-2E58-789752FC5A4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4EC3105-BFB1-BF2B-EA51-E6240A3477B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331286D-D95F-40C3-CADD-6D2EB4BAD6A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6073773B-1632-97E9-B780-3F350405F832}"/>
              </a:ext>
            </a:extLst>
          </p:cNvPr>
          <p:cNvSpPr txBox="1"/>
          <p:nvPr/>
        </p:nvSpPr>
        <p:spPr>
          <a:xfrm>
            <a:off x="3055469" y="1104900"/>
            <a:ext cx="1241313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Difference Between While, For, Do While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0C594-F943-7E19-DA9E-5A8C1DFBC067}"/>
              </a:ext>
            </a:extLst>
          </p:cNvPr>
          <p:cNvSpPr txBox="1"/>
          <p:nvPr/>
        </p:nvSpPr>
        <p:spPr>
          <a:xfrm>
            <a:off x="3055468" y="3238500"/>
            <a:ext cx="13327532" cy="626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While: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Executes as long as the condition is true. Condition is checked before executing the loop body.</a:t>
            </a:r>
          </a:p>
          <a:p>
            <a:pPr lvl="1"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Do While: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Executes at least once, as the condition is checked after the loop body.</a:t>
            </a:r>
          </a:p>
          <a:p>
            <a:pPr lvl="1" algn="just"/>
            <a:endParaRPr lang="en-US" sz="3700" dirty="0">
              <a:latin typeface="Constantia" panose="02030602050306030303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For Loop: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Designed for fixed number of iteration, with initialization, condition &amp; increment/decrement in single statement.</a:t>
            </a:r>
          </a:p>
        </p:txBody>
      </p:sp>
    </p:spTree>
    <p:extLst>
      <p:ext uri="{BB962C8B-B14F-4D97-AF65-F5344CB8AC3E}">
        <p14:creationId xmlns:p14="http://schemas.microsoft.com/office/powerpoint/2010/main" val="385334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F26B-3B5C-B353-F96F-8971CFD4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286AE73-DF7A-F3D4-255A-8F6E82837A91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0F839E8-49D8-771A-3A4C-951CDE7EBA5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3E57DE0-C76A-8E16-0421-B77EA1B9E57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28FDB58-F100-02F9-1DC6-8F99B57A49D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5712E99-18C6-2E2C-FF63-71318BD7BD09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F94D2EB-0A9F-5545-28D7-5D46E8185E78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26AD82A-58CA-6B9C-D7E5-F0D2DAED3C32}"/>
              </a:ext>
            </a:extLst>
          </p:cNvPr>
          <p:cNvSpPr txBox="1"/>
          <p:nvPr/>
        </p:nvSpPr>
        <p:spPr>
          <a:xfrm>
            <a:off x="2937434" y="158717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Flow Chart Example Of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90253-B97F-198E-D850-0ACD418E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34" y="1254000"/>
            <a:ext cx="9483166" cy="90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F89B-7C21-B0D4-5962-BE33E2484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0C5EB18-536F-EF55-3507-30E0AA6BD30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7210DEE-DA0C-6BFB-7005-74F3D4F75DB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62B576D-7867-5798-B815-B7B4D3F6A2E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1DFB8E1-9DE1-5062-7042-877F5B755D3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B528979-E5EF-D57D-43F3-0B56EF88FF5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CE9BBAB-D8AD-4DC4-0B66-66E4AB143B9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540A93-F137-732F-3D21-3A93925465F1}"/>
              </a:ext>
            </a:extLst>
          </p:cNvPr>
          <p:cNvSpPr txBox="1"/>
          <p:nvPr/>
        </p:nvSpPr>
        <p:spPr>
          <a:xfrm>
            <a:off x="2895600" y="830843"/>
            <a:ext cx="12877800" cy="8894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Assignment 03</a:t>
            </a:r>
          </a:p>
          <a:p>
            <a:pPr algn="just"/>
            <a:endParaRPr lang="en-US" sz="3400" b="1" dirty="0"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Research and summarize the key features of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For loop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and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while loop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 Create a comparison between the two, highlighting their differences, similarities, and use cases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400" dirty="0"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Solve the previous (lab 07) questions with FOR Loop.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400" dirty="0"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Create a flowchart diagram of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1st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Question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 from lab </a:t>
            </a:r>
            <a:r>
              <a:rPr lang="en-US" sz="3400" b="1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07</a:t>
            </a:r>
            <a:r>
              <a:rPr lang="en-US" sz="3400" dirty="0"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400" dirty="0"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Deadline: 13</a:t>
            </a:r>
            <a:r>
              <a:rPr lang="en-US" sz="3400" baseline="30000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th</a:t>
            </a:r>
            <a:r>
              <a:rPr lang="en-US" sz="3400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 January, 2025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400" dirty="0">
              <a:solidFill>
                <a:srgbClr val="FF0000"/>
              </a:solidFill>
              <a:latin typeface="Fira Code" pitchFamily="1" charset="0"/>
              <a:ea typeface="Fira Code" pitchFamily="1" charset="0"/>
              <a:cs typeface="Fira Code" pitchFamily="1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400" b="1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Note:</a:t>
            </a:r>
            <a:r>
              <a:rPr lang="en-US" sz="3400" dirty="0">
                <a:solidFill>
                  <a:srgbClr val="FF0000"/>
                </a:solidFill>
                <a:latin typeface="Fira Code" pitchFamily="1" charset="0"/>
                <a:ea typeface="Fira Code" pitchFamily="1" charset="0"/>
                <a:cs typeface="Fira Code" pitchFamily="1" charset="0"/>
                <a:sym typeface="Lato"/>
              </a:rPr>
              <a:t> Late Submission will result in marks deduction.</a:t>
            </a:r>
          </a:p>
        </p:txBody>
      </p:sp>
    </p:spTree>
    <p:extLst>
      <p:ext uri="{BB962C8B-B14F-4D97-AF65-F5344CB8AC3E}">
        <p14:creationId xmlns:p14="http://schemas.microsoft.com/office/powerpoint/2010/main" val="1961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394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Lato</vt:lpstr>
      <vt:lpstr>Wingdings</vt:lpstr>
      <vt:lpstr>Constantia</vt:lpstr>
      <vt:lpstr>Fira Code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44</cp:revision>
  <dcterms:created xsi:type="dcterms:W3CDTF">2006-08-16T00:00:00Z</dcterms:created>
  <dcterms:modified xsi:type="dcterms:W3CDTF">2025-01-08T17:10:58Z</dcterms:modified>
  <dc:identifier>DAGWSbDlgcI</dc:identifier>
</cp:coreProperties>
</file>