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64" r:id="rId9"/>
  </p:sldIdLst>
  <p:sldSz cx="18288000" cy="10287000"/>
  <p:notesSz cx="6858000" cy="9144000"/>
  <p:embeddedFontLst>
    <p:embeddedFont>
      <p:font typeface="Constantia" panose="02030602050306030303" pitchFamily="18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Lato Bold" panose="020F0502020204030203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094"/>
    <a:srgbClr val="2E2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298457" y="3663654"/>
            <a:ext cx="9656280" cy="1052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Lecture 06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92790" y="2735457"/>
            <a:ext cx="7467611" cy="6478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Programming Fundamentals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30695" y="7211764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48602" y="7849939"/>
            <a:ext cx="3067348" cy="3582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Lato"/>
                <a:ea typeface="Lato"/>
                <a:cs typeface="Lato"/>
                <a:sym typeface="Lato"/>
              </a:rPr>
              <a:t>Teacher: Umar Khayyam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F9C85BC4-EBBE-4997-5E23-4304AF7E75AC}"/>
              </a:ext>
            </a:extLst>
          </p:cNvPr>
          <p:cNvSpPr txBox="1"/>
          <p:nvPr/>
        </p:nvSpPr>
        <p:spPr>
          <a:xfrm>
            <a:off x="4724396" y="5447033"/>
            <a:ext cx="8839208" cy="1366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For Loop, Difference Between For &amp; While, Variations in For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41516-D802-1BF8-DC1B-BD79117C1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5CE049F-BF6A-4B6A-CE13-99CEF0AD8D78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DBD8D28-9489-D07C-BF3D-938A43D6E887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0F128DB-3F6B-1AE6-B191-C8072D54BDD0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7708CB76-9728-0B92-E22C-AB28CC590D95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2F81118-72EC-292F-0DED-9E69374F0EA0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02FC1D2-BC17-8C8E-2B90-65F1DCC65E9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1C086528-2DD1-9E22-050D-764D19DE62AE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For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E1466-4BD4-00FD-92FD-0967C37C4C94}"/>
              </a:ext>
            </a:extLst>
          </p:cNvPr>
          <p:cNvSpPr txBox="1"/>
          <p:nvPr/>
        </p:nvSpPr>
        <p:spPr>
          <a:xfrm>
            <a:off x="3055468" y="2428226"/>
            <a:ext cx="13175131" cy="4555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Introduction</a:t>
            </a:r>
          </a:p>
          <a:p>
            <a:pPr algn="just"/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 For Loop in programming allows you to execute a Block of Code</a:t>
            </a: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repeatedly based on a specific condition.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is commonly used when you know how many times you want to execute a block of code.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0306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7C627-729B-3CB1-838C-469987906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5FBD53D-C081-063F-2102-9D71614B911E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F6B1898-CCA3-B207-68F6-D06C65F9CAE1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E564420-A68A-B2C4-10D6-CEC18B6FA42A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4DF363A-4E26-3993-65E7-B9A3B866571A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8C9B5BF-9AF6-CFB2-358A-9105324D26F1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D00BCD1-7704-3AE6-8275-8078ACCC4A17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46328A02-BF51-954F-0CB8-810204DF80C0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For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92BE4F-ACF2-BD09-360A-CB07D3BC23B0}"/>
              </a:ext>
            </a:extLst>
          </p:cNvPr>
          <p:cNvSpPr txBox="1"/>
          <p:nvPr/>
        </p:nvSpPr>
        <p:spPr>
          <a:xfrm>
            <a:off x="3055468" y="2428226"/>
            <a:ext cx="13175131" cy="6263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for (</a:t>
            </a:r>
            <a:r>
              <a:rPr lang="en-US" sz="3700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initialization</a:t>
            </a:r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, </a:t>
            </a:r>
            <a:r>
              <a:rPr lang="en-US" sz="3700" dirty="0">
                <a:solidFill>
                  <a:schemeClr val="accent6">
                    <a:lumMod val="75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condition</a:t>
            </a:r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, </a:t>
            </a:r>
            <a:r>
              <a:rPr lang="en-US" sz="3700" dirty="0">
                <a:solidFill>
                  <a:schemeClr val="accent3">
                    <a:lumMod val="75000"/>
                  </a:schemeClr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increment/decrement</a:t>
            </a:r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)</a:t>
            </a:r>
          </a:p>
          <a:p>
            <a:pPr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{</a:t>
            </a:r>
          </a:p>
          <a:p>
            <a:pPr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	//Code to be executed</a:t>
            </a:r>
          </a:p>
          <a:p>
            <a:pPr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}</a:t>
            </a:r>
          </a:p>
          <a:p>
            <a:pPr algn="just"/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/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Initialization: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	In this part you need to initialize a variable that controls the loop.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 typically occurs before the loop starts and is executed only once.</a:t>
            </a:r>
          </a:p>
        </p:txBody>
      </p:sp>
    </p:spTree>
    <p:extLst>
      <p:ext uri="{BB962C8B-B14F-4D97-AF65-F5344CB8AC3E}">
        <p14:creationId xmlns:p14="http://schemas.microsoft.com/office/powerpoint/2010/main" val="306155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0C628-6EC9-8711-298E-A50611103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22F8B35-3C07-8315-440B-4319362B8747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CA1B4E7-8F1B-29E1-2AD7-688987B0EF1D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ABB92E1-AD53-6A46-F597-532DF1443BF8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1E7BA1E-C391-6509-EB78-98DA135A6FD0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A085FF4-912B-B5E9-1752-1EB0E27556DF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854C526-16EA-CC6A-E29E-B13E227420C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1CC92F6D-E3B2-0CE5-9742-D9C474433E5F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For Loop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66F7E-B132-9EEB-78CE-9CB315C0060B}"/>
              </a:ext>
            </a:extLst>
          </p:cNvPr>
          <p:cNvSpPr txBox="1"/>
          <p:nvPr/>
        </p:nvSpPr>
        <p:spPr>
          <a:xfrm>
            <a:off x="3055468" y="2428226"/>
            <a:ext cx="13175131" cy="5616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Condition: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Condition is a Boolean expression that determines whether the loop should continue executing or not.</a:t>
            </a:r>
          </a:p>
          <a:p>
            <a:pPr lvl="1" algn="just"/>
            <a:endParaRPr lang="en-US" sz="3200" dirty="0">
              <a:latin typeface="Constantia" panose="02030602050306030303" pitchFamily="18" charset="0"/>
            </a:endParaRPr>
          </a:p>
          <a:p>
            <a:pPr lvl="1" algn="just"/>
            <a:r>
              <a:rPr lang="en-US" sz="3700" dirty="0">
                <a:latin typeface="Constantia" panose="02030602050306030303" pitchFamily="18" charset="0"/>
              </a:rPr>
              <a:t>If the condition evaluates to true, the loop body is executed. If it evaluates to false, the loop terminates.</a:t>
            </a:r>
          </a:p>
          <a:p>
            <a:pPr lvl="1" algn="just"/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Increment/Decrement: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</a:rPr>
              <a:t>This part of the loop is responsible for updating the loop control variable after each iteration. </a:t>
            </a:r>
          </a:p>
        </p:txBody>
      </p:sp>
    </p:spTree>
    <p:extLst>
      <p:ext uri="{BB962C8B-B14F-4D97-AF65-F5344CB8AC3E}">
        <p14:creationId xmlns:p14="http://schemas.microsoft.com/office/powerpoint/2010/main" val="67425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E68ED-1569-B3C9-3920-7816AB68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259EE4B-C46D-FA20-9443-6F6046D0914B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6EE7E8A-C7D5-2F04-EEDE-43365FCEC7A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0C19C4E-781E-3E41-BE64-040251F14666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0BEFB9A-6C69-15AE-9736-B159A96ECAEB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572C410-26F8-0A93-13A4-622669888B7A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FFCB11B-71E1-C499-EFCF-20D8E60F400E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A9160AD7-1FDD-777F-33F4-2181DCE53A45}"/>
              </a:ext>
            </a:extLst>
          </p:cNvPr>
          <p:cNvSpPr txBox="1"/>
          <p:nvPr/>
        </p:nvSpPr>
        <p:spPr>
          <a:xfrm>
            <a:off x="3055469" y="1104900"/>
            <a:ext cx="12413131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For Loop Execution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C01F13-486D-CAFA-BE3E-7DD5F724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930" y="2039819"/>
            <a:ext cx="12123285" cy="753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5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BD955-0B7F-55C7-65B2-A3C40A855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C912C25-FAC7-3A99-B35B-8F109E7EFD2B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D0FB69B-9DB8-D324-454E-BE63BA880E10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CC7A140-C72D-7284-07BE-0BD1A927DA6C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04206ECC-2FBA-1029-C2BE-B6CC8DBE23BD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C749093-2CEE-0328-32ED-CA38CBC6320E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F64E988-E1A8-2B00-A5E6-5A898C97C424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9">
            <a:extLst>
              <a:ext uri="{FF2B5EF4-FFF2-40B4-BE49-F238E27FC236}">
                <a16:creationId xmlns:a16="http://schemas.microsoft.com/office/drawing/2014/main" id="{3B11B67F-6A46-6FEA-95CC-F292F466EC38}"/>
              </a:ext>
            </a:extLst>
          </p:cNvPr>
          <p:cNvSpPr txBox="1"/>
          <p:nvPr/>
        </p:nvSpPr>
        <p:spPr>
          <a:xfrm>
            <a:off x="3055469" y="1104900"/>
            <a:ext cx="12413131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spc="-100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Difference Between While, For, Do While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B49463-3479-F1F8-6FC9-AB54556FACF2}"/>
              </a:ext>
            </a:extLst>
          </p:cNvPr>
          <p:cNvSpPr txBox="1"/>
          <p:nvPr/>
        </p:nvSpPr>
        <p:spPr>
          <a:xfrm>
            <a:off x="3055468" y="3238500"/>
            <a:ext cx="13327532" cy="6263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While: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Executes as long as the condition is true. Condition is checked before executing the loop body.</a:t>
            </a:r>
          </a:p>
          <a:p>
            <a:pPr lvl="1" algn="just"/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Do While: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</a:rPr>
              <a:t>Executes at least once, as the condition is checked after the loop body.</a:t>
            </a:r>
          </a:p>
          <a:p>
            <a:pPr lvl="1" algn="just"/>
            <a:endParaRPr lang="en-US" sz="3700" dirty="0">
              <a:latin typeface="Constantia" panose="02030602050306030303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For Loop:</a:t>
            </a:r>
          </a:p>
          <a:p>
            <a:pPr lvl="1" algn="just"/>
            <a:r>
              <a:rPr lang="en-US" sz="3700" dirty="0">
                <a:latin typeface="Constantia" panose="02030602050306030303" pitchFamily="18" charset="0"/>
              </a:rPr>
              <a:t>Designed for fixed number of iteration, with initialization, condition &amp; increment/decrement in single statement.</a:t>
            </a:r>
          </a:p>
        </p:txBody>
      </p:sp>
    </p:spTree>
    <p:extLst>
      <p:ext uri="{BB962C8B-B14F-4D97-AF65-F5344CB8AC3E}">
        <p14:creationId xmlns:p14="http://schemas.microsoft.com/office/powerpoint/2010/main" val="257021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CF89B-7C21-B0D4-5962-BE33E2484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0C5EB18-536F-EF55-3507-30E0AA6BD303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7210DEE-DA0C-6BFB-7005-74F3D4F75DB8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62B576D-7867-5798-B815-B7B4D3F6A2ED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1DFB8E1-9DE1-5062-7042-877F5B755D3E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B528979-E5EF-D57D-43F3-0B56EF88FF5A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CE9BBAB-D8AD-4DC4-0B66-66E4AB143B99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F540A93-F137-732F-3D21-3A93925465F1}"/>
              </a:ext>
            </a:extLst>
          </p:cNvPr>
          <p:cNvSpPr txBox="1"/>
          <p:nvPr/>
        </p:nvSpPr>
        <p:spPr>
          <a:xfrm>
            <a:off x="2895600" y="830843"/>
            <a:ext cx="13327532" cy="75866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Assignment 03</a:t>
            </a:r>
          </a:p>
          <a:p>
            <a:pPr algn="just"/>
            <a:endParaRPr lang="en-US" sz="37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4000" dirty="0">
                <a:latin typeface="Constantia" panose="02030602050306030303" pitchFamily="18" charset="0"/>
              </a:rPr>
              <a:t>Research and summarize the key features of </a:t>
            </a:r>
            <a:r>
              <a:rPr lang="en-US" sz="4000" b="1" dirty="0">
                <a:latin typeface="Constantia" panose="02030602050306030303" pitchFamily="18" charset="0"/>
              </a:rPr>
              <a:t>for loops</a:t>
            </a:r>
            <a:r>
              <a:rPr lang="en-US" sz="4000" dirty="0">
                <a:latin typeface="Constantia" panose="02030602050306030303" pitchFamily="18" charset="0"/>
              </a:rPr>
              <a:t> and </a:t>
            </a:r>
            <a:r>
              <a:rPr lang="en-US" sz="4000" b="1" dirty="0">
                <a:latin typeface="Constantia" panose="02030602050306030303" pitchFamily="18" charset="0"/>
              </a:rPr>
              <a:t>while loops</a:t>
            </a:r>
            <a:r>
              <a:rPr lang="en-US" sz="4000" dirty="0">
                <a:latin typeface="Constantia" panose="02030602050306030303" pitchFamily="18" charset="0"/>
              </a:rPr>
              <a:t>. Create a comparison between the two, highlighting their differences, similarities, and use cases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n-US" sz="40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Solve the previous (lab 07) questions with FOR Loop.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n-US" sz="37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dirty="0">
                <a:solidFill>
                  <a:srgbClr val="FF0000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Deadline: 12</a:t>
            </a:r>
            <a:r>
              <a:rPr lang="en-US" sz="3700" baseline="30000" dirty="0">
                <a:solidFill>
                  <a:srgbClr val="FF0000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</a:t>
            </a:r>
            <a:r>
              <a:rPr lang="en-US" sz="3700" dirty="0">
                <a:solidFill>
                  <a:srgbClr val="FF0000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January, 2025</a:t>
            </a:r>
          </a:p>
          <a:p>
            <a:pPr marL="571500" indent="-571500" algn="just">
              <a:buFont typeface="Wingdings" panose="05000000000000000000" pitchFamily="2" charset="2"/>
              <a:buChar char="q"/>
            </a:pPr>
            <a:endParaRPr lang="en-US" sz="3700" dirty="0">
              <a:solidFill>
                <a:srgbClr val="FF0000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571500" indent="-571500" algn="just">
              <a:buFont typeface="Wingdings" panose="05000000000000000000" pitchFamily="2" charset="2"/>
              <a:buChar char="q"/>
            </a:pPr>
            <a:r>
              <a:rPr lang="en-US" sz="3700" dirty="0">
                <a:solidFill>
                  <a:srgbClr val="FF0000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Note: This time Late Assignment will not be accepted. No excuses!</a:t>
            </a:r>
          </a:p>
        </p:txBody>
      </p:sp>
    </p:spTree>
    <p:extLst>
      <p:ext uri="{BB962C8B-B14F-4D97-AF65-F5344CB8AC3E}">
        <p14:creationId xmlns:p14="http://schemas.microsoft.com/office/powerpoint/2010/main" val="19612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Lato Bold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3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Lato Bold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319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Lato</vt:lpstr>
      <vt:lpstr>Wingdings</vt:lpstr>
      <vt:lpstr>Constantia</vt:lpstr>
      <vt:lpstr>Lato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41</cp:revision>
  <dcterms:created xsi:type="dcterms:W3CDTF">2006-08-16T00:00:00Z</dcterms:created>
  <dcterms:modified xsi:type="dcterms:W3CDTF">2025-01-08T15:10:07Z</dcterms:modified>
  <dc:identifier>DAGWSbDlgcI</dc:identifier>
</cp:coreProperties>
</file>